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ce1c69700ce354fa1310e64dbefa8e4b3f6e3a4.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90277f059ed655071999e6d833920c41540250d.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1ccdbd8ab657b4c7c57d383f080aede44fc79a9.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5ad918c2ff3dacc7dadc9ef055668b2d32db3c65.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702174420a9080efe97abfb7004a6f6f686c948.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e110312b9805b4e966acd260e6a4180672979c9.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32efec8fca09522cca1987660dbbd5dabc01cb6.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ec28815f1fc6b3dd82879fc0ef5d46fe2576dca.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92ec85e969599a4675abcf30370feedf4be7f14.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3370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5174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46979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78783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49272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81077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1288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414655"/>
              <a:ext cx="239877" cy="760024"/>
            </a:xfrm>
            <a:prstGeom prst="rect">
              <a:avLst/>
            </a:prstGeom>
            <a:solidFill>
              <a:srgbClr val="1CABE2">
                <a:alpha val="100000"/>
              </a:srgbClr>
            </a:solidFill>
          </p:spPr>
          <p:txBody>
            <a:bodyPr/>
            <a:lstStyle/>
            <a:p/>
          </p:txBody>
        </p:sp>
        <p:sp>
          <p:nvSpPr>
            <p:cNvPr id="25" name="rc25"/>
            <p:cNvSpPr/>
            <p:nvPr/>
          </p:nvSpPr>
          <p:spPr>
            <a:xfrm>
              <a:off x="1562984" y="3446240"/>
              <a:ext cx="239877" cy="728439"/>
            </a:xfrm>
            <a:prstGeom prst="rect">
              <a:avLst/>
            </a:prstGeom>
            <a:solidFill>
              <a:srgbClr val="1CABE2">
                <a:alpha val="100000"/>
              </a:srgbClr>
            </a:solidFill>
          </p:spPr>
          <p:txBody>
            <a:bodyPr/>
            <a:lstStyle/>
            <a:p/>
          </p:txBody>
        </p:sp>
        <p:sp>
          <p:nvSpPr>
            <p:cNvPr id="26" name="rc26"/>
            <p:cNvSpPr/>
            <p:nvPr/>
          </p:nvSpPr>
          <p:spPr>
            <a:xfrm>
              <a:off x="1829515" y="3482936"/>
              <a:ext cx="239877" cy="691742"/>
            </a:xfrm>
            <a:prstGeom prst="rect">
              <a:avLst/>
            </a:prstGeom>
            <a:solidFill>
              <a:srgbClr val="1CABE2">
                <a:alpha val="100000"/>
              </a:srgbClr>
            </a:solidFill>
          </p:spPr>
          <p:txBody>
            <a:bodyPr/>
            <a:lstStyle/>
            <a:p/>
          </p:txBody>
        </p:sp>
        <p:sp>
          <p:nvSpPr>
            <p:cNvPr id="27" name="rc27"/>
            <p:cNvSpPr/>
            <p:nvPr/>
          </p:nvSpPr>
          <p:spPr>
            <a:xfrm>
              <a:off x="2096045" y="3561230"/>
              <a:ext cx="239877" cy="613448"/>
            </a:xfrm>
            <a:prstGeom prst="rect">
              <a:avLst/>
            </a:prstGeom>
            <a:solidFill>
              <a:srgbClr val="1CABE2">
                <a:alpha val="100000"/>
              </a:srgbClr>
            </a:solidFill>
          </p:spPr>
          <p:txBody>
            <a:bodyPr/>
            <a:lstStyle/>
            <a:p/>
          </p:txBody>
        </p:sp>
        <p:sp>
          <p:nvSpPr>
            <p:cNvPr id="28" name="rc28"/>
            <p:cNvSpPr/>
            <p:nvPr/>
          </p:nvSpPr>
          <p:spPr>
            <a:xfrm>
              <a:off x="2362575" y="3554120"/>
              <a:ext cx="239877" cy="620559"/>
            </a:xfrm>
            <a:prstGeom prst="rect">
              <a:avLst/>
            </a:prstGeom>
            <a:solidFill>
              <a:srgbClr val="1CABE2">
                <a:alpha val="100000"/>
              </a:srgbClr>
            </a:solidFill>
          </p:spPr>
          <p:txBody>
            <a:bodyPr/>
            <a:lstStyle/>
            <a:p/>
          </p:txBody>
        </p:sp>
        <p:sp>
          <p:nvSpPr>
            <p:cNvPr id="29" name="rc29"/>
            <p:cNvSpPr/>
            <p:nvPr/>
          </p:nvSpPr>
          <p:spPr>
            <a:xfrm>
              <a:off x="2629106" y="3586310"/>
              <a:ext cx="239877" cy="588368"/>
            </a:xfrm>
            <a:prstGeom prst="rect">
              <a:avLst/>
            </a:prstGeom>
            <a:solidFill>
              <a:srgbClr val="1CABE2">
                <a:alpha val="100000"/>
              </a:srgbClr>
            </a:solidFill>
          </p:spPr>
          <p:txBody>
            <a:bodyPr/>
            <a:lstStyle/>
            <a:p/>
          </p:txBody>
        </p:sp>
        <p:sp>
          <p:nvSpPr>
            <p:cNvPr id="30" name="rc30"/>
            <p:cNvSpPr/>
            <p:nvPr/>
          </p:nvSpPr>
          <p:spPr>
            <a:xfrm>
              <a:off x="2895636" y="3614095"/>
              <a:ext cx="239877" cy="560584"/>
            </a:xfrm>
            <a:prstGeom prst="rect">
              <a:avLst/>
            </a:prstGeom>
            <a:solidFill>
              <a:srgbClr val="1CABE2">
                <a:alpha val="100000"/>
              </a:srgbClr>
            </a:solidFill>
          </p:spPr>
          <p:txBody>
            <a:bodyPr/>
            <a:lstStyle/>
            <a:p/>
          </p:txBody>
        </p:sp>
        <p:sp>
          <p:nvSpPr>
            <p:cNvPr id="31" name="rc31"/>
            <p:cNvSpPr/>
            <p:nvPr/>
          </p:nvSpPr>
          <p:spPr>
            <a:xfrm>
              <a:off x="3162166" y="3677706"/>
              <a:ext cx="239877" cy="496973"/>
            </a:xfrm>
            <a:prstGeom prst="rect">
              <a:avLst/>
            </a:prstGeom>
            <a:solidFill>
              <a:srgbClr val="1CABE2">
                <a:alpha val="100000"/>
              </a:srgbClr>
            </a:solidFill>
          </p:spPr>
          <p:txBody>
            <a:bodyPr/>
            <a:lstStyle/>
            <a:p/>
          </p:txBody>
        </p:sp>
        <p:sp>
          <p:nvSpPr>
            <p:cNvPr id="32" name="rc32"/>
            <p:cNvSpPr/>
            <p:nvPr/>
          </p:nvSpPr>
          <p:spPr>
            <a:xfrm>
              <a:off x="3428696" y="3644697"/>
              <a:ext cx="239877" cy="529982"/>
            </a:xfrm>
            <a:prstGeom prst="rect">
              <a:avLst/>
            </a:prstGeom>
            <a:solidFill>
              <a:srgbClr val="1CABE2">
                <a:alpha val="100000"/>
              </a:srgbClr>
            </a:solidFill>
          </p:spPr>
          <p:txBody>
            <a:bodyPr/>
            <a:lstStyle/>
            <a:p/>
          </p:txBody>
        </p:sp>
        <p:sp>
          <p:nvSpPr>
            <p:cNvPr id="33" name="rc33"/>
            <p:cNvSpPr/>
            <p:nvPr/>
          </p:nvSpPr>
          <p:spPr>
            <a:xfrm>
              <a:off x="3695227" y="3708052"/>
              <a:ext cx="239877" cy="466626"/>
            </a:xfrm>
            <a:prstGeom prst="rect">
              <a:avLst/>
            </a:prstGeom>
            <a:solidFill>
              <a:srgbClr val="1CABE2">
                <a:alpha val="100000"/>
              </a:srgbClr>
            </a:solidFill>
          </p:spPr>
          <p:txBody>
            <a:bodyPr/>
            <a:lstStyle/>
            <a:p/>
          </p:txBody>
        </p:sp>
        <p:sp>
          <p:nvSpPr>
            <p:cNvPr id="34" name="rc34"/>
            <p:cNvSpPr/>
            <p:nvPr/>
          </p:nvSpPr>
          <p:spPr>
            <a:xfrm>
              <a:off x="3961757" y="3768880"/>
              <a:ext cx="239877" cy="405799"/>
            </a:xfrm>
            <a:prstGeom prst="rect">
              <a:avLst/>
            </a:prstGeom>
            <a:solidFill>
              <a:srgbClr val="1CABE2">
                <a:alpha val="100000"/>
              </a:srgbClr>
            </a:solidFill>
          </p:spPr>
          <p:txBody>
            <a:bodyPr/>
            <a:lstStyle/>
            <a:p/>
          </p:txBody>
        </p:sp>
        <p:sp>
          <p:nvSpPr>
            <p:cNvPr id="35" name="rc35"/>
            <p:cNvSpPr/>
            <p:nvPr/>
          </p:nvSpPr>
          <p:spPr>
            <a:xfrm>
              <a:off x="4228287" y="3801142"/>
              <a:ext cx="239877" cy="373536"/>
            </a:xfrm>
            <a:prstGeom prst="rect">
              <a:avLst/>
            </a:prstGeom>
            <a:solidFill>
              <a:srgbClr val="1CABE2">
                <a:alpha val="100000"/>
              </a:srgbClr>
            </a:solidFill>
          </p:spPr>
          <p:txBody>
            <a:bodyPr/>
            <a:lstStyle/>
            <a:p/>
          </p:txBody>
        </p:sp>
        <p:sp>
          <p:nvSpPr>
            <p:cNvPr id="36" name="rc36"/>
            <p:cNvSpPr/>
            <p:nvPr/>
          </p:nvSpPr>
          <p:spPr>
            <a:xfrm>
              <a:off x="4494818" y="3755870"/>
              <a:ext cx="239877" cy="418808"/>
            </a:xfrm>
            <a:prstGeom prst="rect">
              <a:avLst/>
            </a:prstGeom>
            <a:solidFill>
              <a:srgbClr val="1CABE2">
                <a:alpha val="100000"/>
              </a:srgbClr>
            </a:solidFill>
          </p:spPr>
          <p:txBody>
            <a:bodyPr/>
            <a:lstStyle/>
            <a:p/>
          </p:txBody>
        </p:sp>
        <p:sp>
          <p:nvSpPr>
            <p:cNvPr id="37" name="rc37"/>
            <p:cNvSpPr/>
            <p:nvPr/>
          </p:nvSpPr>
          <p:spPr>
            <a:xfrm>
              <a:off x="4761348" y="3663707"/>
              <a:ext cx="239877" cy="510972"/>
            </a:xfrm>
            <a:prstGeom prst="rect">
              <a:avLst/>
            </a:prstGeom>
            <a:solidFill>
              <a:srgbClr val="1CABE2">
                <a:alpha val="100000"/>
              </a:srgbClr>
            </a:solidFill>
          </p:spPr>
          <p:txBody>
            <a:bodyPr/>
            <a:lstStyle/>
            <a:p/>
          </p:txBody>
        </p:sp>
        <p:sp>
          <p:nvSpPr>
            <p:cNvPr id="38" name="rc38"/>
            <p:cNvSpPr/>
            <p:nvPr/>
          </p:nvSpPr>
          <p:spPr>
            <a:xfrm>
              <a:off x="5027878" y="3719663"/>
              <a:ext cx="239877" cy="455016"/>
            </a:xfrm>
            <a:prstGeom prst="rect">
              <a:avLst/>
            </a:prstGeom>
            <a:solidFill>
              <a:srgbClr val="1CABE2">
                <a:alpha val="100000"/>
              </a:srgbClr>
            </a:solidFill>
          </p:spPr>
          <p:txBody>
            <a:bodyPr/>
            <a:lstStyle/>
            <a:p/>
          </p:txBody>
        </p:sp>
        <p:sp>
          <p:nvSpPr>
            <p:cNvPr id="39" name="rc39"/>
            <p:cNvSpPr/>
            <p:nvPr/>
          </p:nvSpPr>
          <p:spPr>
            <a:xfrm>
              <a:off x="5294409" y="3701902"/>
              <a:ext cx="239877" cy="472777"/>
            </a:xfrm>
            <a:prstGeom prst="rect">
              <a:avLst/>
            </a:prstGeom>
            <a:solidFill>
              <a:srgbClr val="1CABE2">
                <a:alpha val="100000"/>
              </a:srgbClr>
            </a:solidFill>
          </p:spPr>
          <p:txBody>
            <a:bodyPr/>
            <a:lstStyle/>
            <a:p/>
          </p:txBody>
        </p:sp>
        <p:sp>
          <p:nvSpPr>
            <p:cNvPr id="40" name="rc40"/>
            <p:cNvSpPr/>
            <p:nvPr/>
          </p:nvSpPr>
          <p:spPr>
            <a:xfrm>
              <a:off x="5560939" y="3679873"/>
              <a:ext cx="239877" cy="494805"/>
            </a:xfrm>
            <a:prstGeom prst="rect">
              <a:avLst/>
            </a:prstGeom>
            <a:solidFill>
              <a:srgbClr val="1CABE2">
                <a:alpha val="100000"/>
              </a:srgbClr>
            </a:solidFill>
          </p:spPr>
          <p:txBody>
            <a:bodyPr/>
            <a:lstStyle/>
            <a:p/>
          </p:txBody>
        </p:sp>
        <p:sp>
          <p:nvSpPr>
            <p:cNvPr id="41" name="rc41"/>
            <p:cNvSpPr/>
            <p:nvPr/>
          </p:nvSpPr>
          <p:spPr>
            <a:xfrm>
              <a:off x="5827469" y="3649903"/>
              <a:ext cx="239877" cy="524776"/>
            </a:xfrm>
            <a:prstGeom prst="rect">
              <a:avLst/>
            </a:prstGeom>
            <a:solidFill>
              <a:srgbClr val="1CABE2">
                <a:alpha val="100000"/>
              </a:srgbClr>
            </a:solidFill>
          </p:spPr>
          <p:txBody>
            <a:bodyPr/>
            <a:lstStyle/>
            <a:p/>
          </p:txBody>
        </p:sp>
        <p:sp>
          <p:nvSpPr>
            <p:cNvPr id="42" name="rc42"/>
            <p:cNvSpPr/>
            <p:nvPr/>
          </p:nvSpPr>
          <p:spPr>
            <a:xfrm>
              <a:off x="6094000" y="3683986"/>
              <a:ext cx="239877" cy="490692"/>
            </a:xfrm>
            <a:prstGeom prst="rect">
              <a:avLst/>
            </a:prstGeom>
            <a:solidFill>
              <a:srgbClr val="1CABE2">
                <a:alpha val="100000"/>
              </a:srgbClr>
            </a:solidFill>
          </p:spPr>
          <p:txBody>
            <a:bodyPr/>
            <a:lstStyle/>
            <a:p/>
          </p:txBody>
        </p:sp>
        <p:sp>
          <p:nvSpPr>
            <p:cNvPr id="43" name="rc43"/>
            <p:cNvSpPr/>
            <p:nvPr/>
          </p:nvSpPr>
          <p:spPr>
            <a:xfrm>
              <a:off x="6360530" y="3699455"/>
              <a:ext cx="239877" cy="475223"/>
            </a:xfrm>
            <a:prstGeom prst="rect">
              <a:avLst/>
            </a:prstGeom>
            <a:solidFill>
              <a:srgbClr val="1CABE2">
                <a:alpha val="100000"/>
              </a:srgbClr>
            </a:solidFill>
          </p:spPr>
          <p:txBody>
            <a:bodyPr/>
            <a:lstStyle/>
            <a:p/>
          </p:txBody>
        </p:sp>
        <p:sp>
          <p:nvSpPr>
            <p:cNvPr id="44" name="rc44"/>
            <p:cNvSpPr/>
            <p:nvPr/>
          </p:nvSpPr>
          <p:spPr>
            <a:xfrm>
              <a:off x="6627060" y="3672647"/>
              <a:ext cx="239877" cy="502032"/>
            </a:xfrm>
            <a:prstGeom prst="rect">
              <a:avLst/>
            </a:prstGeom>
            <a:solidFill>
              <a:srgbClr val="1CABE2">
                <a:alpha val="100000"/>
              </a:srgbClr>
            </a:solidFill>
          </p:spPr>
          <p:txBody>
            <a:bodyPr/>
            <a:lstStyle/>
            <a:p/>
          </p:txBody>
        </p:sp>
        <p:sp>
          <p:nvSpPr>
            <p:cNvPr id="45" name="rc45"/>
            <p:cNvSpPr/>
            <p:nvPr/>
          </p:nvSpPr>
          <p:spPr>
            <a:xfrm>
              <a:off x="6893590" y="3602812"/>
              <a:ext cx="239877" cy="571867"/>
            </a:xfrm>
            <a:prstGeom prst="rect">
              <a:avLst/>
            </a:prstGeom>
            <a:solidFill>
              <a:srgbClr val="1CABE2">
                <a:alpha val="100000"/>
              </a:srgbClr>
            </a:solidFill>
          </p:spPr>
          <p:txBody>
            <a:bodyPr/>
            <a:lstStyle/>
            <a:p/>
          </p:txBody>
        </p:sp>
        <p:sp>
          <p:nvSpPr>
            <p:cNvPr id="46" name="rc46"/>
            <p:cNvSpPr/>
            <p:nvPr/>
          </p:nvSpPr>
          <p:spPr>
            <a:xfrm>
              <a:off x="7160121" y="3643676"/>
              <a:ext cx="239877" cy="531003"/>
            </a:xfrm>
            <a:prstGeom prst="rect">
              <a:avLst/>
            </a:prstGeom>
            <a:solidFill>
              <a:srgbClr val="1CABE2">
                <a:alpha val="100000"/>
              </a:srgbClr>
            </a:solidFill>
          </p:spPr>
          <p:txBody>
            <a:bodyPr/>
            <a:lstStyle/>
            <a:p/>
          </p:txBody>
        </p:sp>
        <p:sp>
          <p:nvSpPr>
            <p:cNvPr id="47" name="rc47"/>
            <p:cNvSpPr/>
            <p:nvPr/>
          </p:nvSpPr>
          <p:spPr>
            <a:xfrm>
              <a:off x="7426651" y="3493422"/>
              <a:ext cx="239877" cy="681256"/>
            </a:xfrm>
            <a:prstGeom prst="rect">
              <a:avLst/>
            </a:prstGeom>
            <a:solidFill>
              <a:srgbClr val="1CABE2">
                <a:alpha val="100000"/>
              </a:srgbClr>
            </a:solidFill>
          </p:spPr>
          <p:txBody>
            <a:bodyPr/>
            <a:lstStyle/>
            <a:p/>
          </p:txBody>
        </p:sp>
        <p:sp>
          <p:nvSpPr>
            <p:cNvPr id="48" name="rc48"/>
            <p:cNvSpPr/>
            <p:nvPr/>
          </p:nvSpPr>
          <p:spPr>
            <a:xfrm>
              <a:off x="7693181" y="3438009"/>
              <a:ext cx="239877" cy="736670"/>
            </a:xfrm>
            <a:prstGeom prst="rect">
              <a:avLst/>
            </a:prstGeom>
            <a:solidFill>
              <a:srgbClr val="1CABE2">
                <a:alpha val="100000"/>
              </a:srgbClr>
            </a:solidFill>
          </p:spPr>
          <p:txBody>
            <a:bodyPr/>
            <a:lstStyle/>
            <a:p/>
          </p:txBody>
        </p:sp>
        <p:sp>
          <p:nvSpPr>
            <p:cNvPr id="49" name="rc49"/>
            <p:cNvSpPr/>
            <p:nvPr/>
          </p:nvSpPr>
          <p:spPr>
            <a:xfrm>
              <a:off x="7959712" y="3646791"/>
              <a:ext cx="239877" cy="527888"/>
            </a:xfrm>
            <a:prstGeom prst="rect">
              <a:avLst/>
            </a:prstGeom>
            <a:solidFill>
              <a:srgbClr val="1CABE2">
                <a:alpha val="100000"/>
              </a:srgbClr>
            </a:solidFill>
          </p:spPr>
          <p:txBody>
            <a:bodyPr/>
            <a:lstStyle/>
            <a:p/>
          </p:txBody>
        </p:sp>
        <p:sp>
          <p:nvSpPr>
            <p:cNvPr id="50" name="rc50"/>
            <p:cNvSpPr/>
            <p:nvPr/>
          </p:nvSpPr>
          <p:spPr>
            <a:xfrm>
              <a:off x="1296454" y="3035318"/>
              <a:ext cx="239877" cy="379336"/>
            </a:xfrm>
            <a:prstGeom prst="rect">
              <a:avLst/>
            </a:prstGeom>
            <a:solidFill>
              <a:srgbClr val="B3B3B3">
                <a:alpha val="100000"/>
              </a:srgbClr>
            </a:solidFill>
          </p:spPr>
          <p:txBody>
            <a:bodyPr/>
            <a:lstStyle/>
            <a:p/>
          </p:txBody>
        </p:sp>
        <p:sp>
          <p:nvSpPr>
            <p:cNvPr id="51" name="rc51"/>
            <p:cNvSpPr/>
            <p:nvPr/>
          </p:nvSpPr>
          <p:spPr>
            <a:xfrm>
              <a:off x="1562984" y="3069307"/>
              <a:ext cx="239877" cy="376933"/>
            </a:xfrm>
            <a:prstGeom prst="rect">
              <a:avLst/>
            </a:prstGeom>
            <a:solidFill>
              <a:srgbClr val="B3B3B3">
                <a:alpha val="100000"/>
              </a:srgbClr>
            </a:solidFill>
          </p:spPr>
          <p:txBody>
            <a:bodyPr/>
            <a:lstStyle/>
            <a:p/>
          </p:txBody>
        </p:sp>
        <p:sp>
          <p:nvSpPr>
            <p:cNvPr id="52" name="rc52"/>
            <p:cNvSpPr/>
            <p:nvPr/>
          </p:nvSpPr>
          <p:spPr>
            <a:xfrm>
              <a:off x="1829515" y="3100182"/>
              <a:ext cx="239877" cy="382754"/>
            </a:xfrm>
            <a:prstGeom prst="rect">
              <a:avLst/>
            </a:prstGeom>
            <a:solidFill>
              <a:srgbClr val="B3B3B3">
                <a:alpha val="100000"/>
              </a:srgbClr>
            </a:solidFill>
          </p:spPr>
          <p:txBody>
            <a:bodyPr/>
            <a:lstStyle/>
            <a:p/>
          </p:txBody>
        </p:sp>
        <p:sp>
          <p:nvSpPr>
            <p:cNvPr id="53" name="rc53"/>
            <p:cNvSpPr/>
            <p:nvPr/>
          </p:nvSpPr>
          <p:spPr>
            <a:xfrm>
              <a:off x="2096045" y="3142251"/>
              <a:ext cx="239877" cy="418979"/>
            </a:xfrm>
            <a:prstGeom prst="rect">
              <a:avLst/>
            </a:prstGeom>
            <a:solidFill>
              <a:srgbClr val="B3B3B3">
                <a:alpha val="100000"/>
              </a:srgbClr>
            </a:solidFill>
          </p:spPr>
          <p:txBody>
            <a:bodyPr/>
            <a:lstStyle/>
            <a:p/>
          </p:txBody>
        </p:sp>
        <p:sp>
          <p:nvSpPr>
            <p:cNvPr id="54" name="rc54"/>
            <p:cNvSpPr/>
            <p:nvPr/>
          </p:nvSpPr>
          <p:spPr>
            <a:xfrm>
              <a:off x="2362575" y="3171824"/>
              <a:ext cx="239877" cy="382295"/>
            </a:xfrm>
            <a:prstGeom prst="rect">
              <a:avLst/>
            </a:prstGeom>
            <a:solidFill>
              <a:srgbClr val="B3B3B3">
                <a:alpha val="100000"/>
              </a:srgbClr>
            </a:solidFill>
          </p:spPr>
          <p:txBody>
            <a:bodyPr/>
            <a:lstStyle/>
            <a:p/>
          </p:txBody>
        </p:sp>
        <p:sp>
          <p:nvSpPr>
            <p:cNvPr id="55" name="rc55"/>
            <p:cNvSpPr/>
            <p:nvPr/>
          </p:nvSpPr>
          <p:spPr>
            <a:xfrm>
              <a:off x="2629106" y="3224704"/>
              <a:ext cx="239877" cy="361606"/>
            </a:xfrm>
            <a:prstGeom prst="rect">
              <a:avLst/>
            </a:prstGeom>
            <a:solidFill>
              <a:srgbClr val="B3B3B3">
                <a:alpha val="100000"/>
              </a:srgbClr>
            </a:solidFill>
          </p:spPr>
          <p:txBody>
            <a:bodyPr/>
            <a:lstStyle/>
            <a:p/>
          </p:txBody>
        </p:sp>
        <p:sp>
          <p:nvSpPr>
            <p:cNvPr id="56" name="rc56"/>
            <p:cNvSpPr/>
            <p:nvPr/>
          </p:nvSpPr>
          <p:spPr>
            <a:xfrm>
              <a:off x="2895636" y="3243568"/>
              <a:ext cx="239877" cy="370526"/>
            </a:xfrm>
            <a:prstGeom prst="rect">
              <a:avLst/>
            </a:prstGeom>
            <a:solidFill>
              <a:srgbClr val="B3B3B3">
                <a:alpha val="100000"/>
              </a:srgbClr>
            </a:solidFill>
          </p:spPr>
          <p:txBody>
            <a:bodyPr/>
            <a:lstStyle/>
            <a:p/>
          </p:txBody>
        </p:sp>
        <p:sp>
          <p:nvSpPr>
            <p:cNvPr id="57" name="rc57"/>
            <p:cNvSpPr/>
            <p:nvPr/>
          </p:nvSpPr>
          <p:spPr>
            <a:xfrm>
              <a:off x="3162166" y="3313139"/>
              <a:ext cx="239877" cy="364566"/>
            </a:xfrm>
            <a:prstGeom prst="rect">
              <a:avLst/>
            </a:prstGeom>
            <a:solidFill>
              <a:srgbClr val="B3B3B3">
                <a:alpha val="100000"/>
              </a:srgbClr>
            </a:solidFill>
          </p:spPr>
          <p:txBody>
            <a:bodyPr/>
            <a:lstStyle/>
            <a:p/>
          </p:txBody>
        </p:sp>
        <p:sp>
          <p:nvSpPr>
            <p:cNvPr id="58" name="rc58"/>
            <p:cNvSpPr/>
            <p:nvPr/>
          </p:nvSpPr>
          <p:spPr>
            <a:xfrm>
              <a:off x="3428696" y="3354074"/>
              <a:ext cx="239877" cy="290623"/>
            </a:xfrm>
            <a:prstGeom prst="rect">
              <a:avLst/>
            </a:prstGeom>
            <a:solidFill>
              <a:srgbClr val="B3B3B3">
                <a:alpha val="100000"/>
              </a:srgbClr>
            </a:solidFill>
          </p:spPr>
          <p:txBody>
            <a:bodyPr/>
            <a:lstStyle/>
            <a:p/>
          </p:txBody>
        </p:sp>
        <p:sp>
          <p:nvSpPr>
            <p:cNvPr id="59" name="rc59"/>
            <p:cNvSpPr/>
            <p:nvPr/>
          </p:nvSpPr>
          <p:spPr>
            <a:xfrm>
              <a:off x="3695227" y="3400153"/>
              <a:ext cx="239877" cy="307899"/>
            </a:xfrm>
            <a:prstGeom prst="rect">
              <a:avLst/>
            </a:prstGeom>
            <a:solidFill>
              <a:srgbClr val="B3B3B3">
                <a:alpha val="100000"/>
              </a:srgbClr>
            </a:solidFill>
          </p:spPr>
          <p:txBody>
            <a:bodyPr/>
            <a:lstStyle/>
            <a:p/>
          </p:txBody>
        </p:sp>
        <p:sp>
          <p:nvSpPr>
            <p:cNvPr id="60" name="rc60"/>
            <p:cNvSpPr/>
            <p:nvPr/>
          </p:nvSpPr>
          <p:spPr>
            <a:xfrm>
              <a:off x="3961757" y="3486827"/>
              <a:ext cx="239877" cy="282052"/>
            </a:xfrm>
            <a:prstGeom prst="rect">
              <a:avLst/>
            </a:prstGeom>
            <a:solidFill>
              <a:srgbClr val="B3B3B3">
                <a:alpha val="100000"/>
              </a:srgbClr>
            </a:solidFill>
          </p:spPr>
          <p:txBody>
            <a:bodyPr/>
            <a:lstStyle/>
            <a:p/>
          </p:txBody>
        </p:sp>
        <p:sp>
          <p:nvSpPr>
            <p:cNvPr id="61" name="rc61"/>
            <p:cNvSpPr/>
            <p:nvPr/>
          </p:nvSpPr>
          <p:spPr>
            <a:xfrm>
              <a:off x="4228287" y="3528984"/>
              <a:ext cx="239877" cy="272158"/>
            </a:xfrm>
            <a:prstGeom prst="rect">
              <a:avLst/>
            </a:prstGeom>
            <a:solidFill>
              <a:srgbClr val="B3B3B3">
                <a:alpha val="100000"/>
              </a:srgbClr>
            </a:solidFill>
          </p:spPr>
          <p:txBody>
            <a:bodyPr/>
            <a:lstStyle/>
            <a:p/>
          </p:txBody>
        </p:sp>
        <p:sp>
          <p:nvSpPr>
            <p:cNvPr id="62" name="rc62"/>
            <p:cNvSpPr/>
            <p:nvPr/>
          </p:nvSpPr>
          <p:spPr>
            <a:xfrm>
              <a:off x="4494818" y="3480645"/>
              <a:ext cx="239877" cy="275225"/>
            </a:xfrm>
            <a:prstGeom prst="rect">
              <a:avLst/>
            </a:prstGeom>
            <a:solidFill>
              <a:srgbClr val="B3B3B3">
                <a:alpha val="100000"/>
              </a:srgbClr>
            </a:solidFill>
          </p:spPr>
          <p:txBody>
            <a:bodyPr/>
            <a:lstStyle/>
            <a:p/>
          </p:txBody>
        </p:sp>
        <p:sp>
          <p:nvSpPr>
            <p:cNvPr id="63" name="rc63"/>
            <p:cNvSpPr/>
            <p:nvPr/>
          </p:nvSpPr>
          <p:spPr>
            <a:xfrm>
              <a:off x="4761348" y="3427378"/>
              <a:ext cx="239877" cy="236328"/>
            </a:xfrm>
            <a:prstGeom prst="rect">
              <a:avLst/>
            </a:prstGeom>
            <a:solidFill>
              <a:srgbClr val="B3B3B3">
                <a:alpha val="100000"/>
              </a:srgbClr>
            </a:solidFill>
          </p:spPr>
          <p:txBody>
            <a:bodyPr/>
            <a:lstStyle/>
            <a:p/>
          </p:txBody>
        </p:sp>
        <p:sp>
          <p:nvSpPr>
            <p:cNvPr id="64" name="rc64"/>
            <p:cNvSpPr/>
            <p:nvPr/>
          </p:nvSpPr>
          <p:spPr>
            <a:xfrm>
              <a:off x="5027878" y="3484832"/>
              <a:ext cx="239877" cy="234830"/>
            </a:xfrm>
            <a:prstGeom prst="rect">
              <a:avLst/>
            </a:prstGeom>
            <a:solidFill>
              <a:srgbClr val="B3B3B3">
                <a:alpha val="100000"/>
              </a:srgbClr>
            </a:solidFill>
          </p:spPr>
          <p:txBody>
            <a:bodyPr/>
            <a:lstStyle/>
            <a:p/>
          </p:txBody>
        </p:sp>
        <p:sp>
          <p:nvSpPr>
            <p:cNvPr id="65" name="rc65"/>
            <p:cNvSpPr/>
            <p:nvPr/>
          </p:nvSpPr>
          <p:spPr>
            <a:xfrm>
              <a:off x="5294409" y="3466264"/>
              <a:ext cx="239877" cy="235637"/>
            </a:xfrm>
            <a:prstGeom prst="rect">
              <a:avLst/>
            </a:prstGeom>
            <a:solidFill>
              <a:srgbClr val="B3B3B3">
                <a:alpha val="100000"/>
              </a:srgbClr>
            </a:solidFill>
          </p:spPr>
          <p:txBody>
            <a:bodyPr/>
            <a:lstStyle/>
            <a:p/>
          </p:txBody>
        </p:sp>
        <p:sp>
          <p:nvSpPr>
            <p:cNvPr id="66" name="rc66"/>
            <p:cNvSpPr/>
            <p:nvPr/>
          </p:nvSpPr>
          <p:spPr>
            <a:xfrm>
              <a:off x="5560939" y="3474863"/>
              <a:ext cx="239877" cy="205010"/>
            </a:xfrm>
            <a:prstGeom prst="rect">
              <a:avLst/>
            </a:prstGeom>
            <a:solidFill>
              <a:srgbClr val="B3B3B3">
                <a:alpha val="100000"/>
              </a:srgbClr>
            </a:solidFill>
          </p:spPr>
          <p:txBody>
            <a:bodyPr/>
            <a:lstStyle/>
            <a:p/>
          </p:txBody>
        </p:sp>
        <p:sp>
          <p:nvSpPr>
            <p:cNvPr id="67" name="rc67"/>
            <p:cNvSpPr/>
            <p:nvPr/>
          </p:nvSpPr>
          <p:spPr>
            <a:xfrm>
              <a:off x="5827469" y="3451622"/>
              <a:ext cx="239877" cy="198281"/>
            </a:xfrm>
            <a:prstGeom prst="rect">
              <a:avLst/>
            </a:prstGeom>
            <a:solidFill>
              <a:srgbClr val="B3B3B3">
                <a:alpha val="100000"/>
              </a:srgbClr>
            </a:solidFill>
          </p:spPr>
          <p:txBody>
            <a:bodyPr/>
            <a:lstStyle/>
            <a:p/>
          </p:txBody>
        </p:sp>
        <p:sp>
          <p:nvSpPr>
            <p:cNvPr id="68" name="rc68"/>
            <p:cNvSpPr/>
            <p:nvPr/>
          </p:nvSpPr>
          <p:spPr>
            <a:xfrm>
              <a:off x="6094000" y="3516237"/>
              <a:ext cx="239877" cy="167749"/>
            </a:xfrm>
            <a:prstGeom prst="rect">
              <a:avLst/>
            </a:prstGeom>
            <a:solidFill>
              <a:srgbClr val="B3B3B3">
                <a:alpha val="100000"/>
              </a:srgbClr>
            </a:solidFill>
          </p:spPr>
          <p:txBody>
            <a:bodyPr/>
            <a:lstStyle/>
            <a:p/>
          </p:txBody>
        </p:sp>
        <p:sp>
          <p:nvSpPr>
            <p:cNvPr id="69" name="rc69"/>
            <p:cNvSpPr/>
            <p:nvPr/>
          </p:nvSpPr>
          <p:spPr>
            <a:xfrm>
              <a:off x="6360530" y="3535028"/>
              <a:ext cx="239877" cy="164427"/>
            </a:xfrm>
            <a:prstGeom prst="rect">
              <a:avLst/>
            </a:prstGeom>
            <a:solidFill>
              <a:srgbClr val="B3B3B3">
                <a:alpha val="100000"/>
              </a:srgbClr>
            </a:solidFill>
          </p:spPr>
          <p:txBody>
            <a:bodyPr/>
            <a:lstStyle/>
            <a:p/>
          </p:txBody>
        </p:sp>
        <p:sp>
          <p:nvSpPr>
            <p:cNvPr id="70" name="rc70"/>
            <p:cNvSpPr/>
            <p:nvPr/>
          </p:nvSpPr>
          <p:spPr>
            <a:xfrm>
              <a:off x="6627060" y="3489773"/>
              <a:ext cx="239877" cy="182873"/>
            </a:xfrm>
            <a:prstGeom prst="rect">
              <a:avLst/>
            </a:prstGeom>
            <a:solidFill>
              <a:srgbClr val="B3B3B3">
                <a:alpha val="100000"/>
              </a:srgbClr>
            </a:solidFill>
          </p:spPr>
          <p:txBody>
            <a:bodyPr/>
            <a:lstStyle/>
            <a:p/>
          </p:txBody>
        </p:sp>
        <p:sp>
          <p:nvSpPr>
            <p:cNvPr id="71" name="rc71"/>
            <p:cNvSpPr/>
            <p:nvPr/>
          </p:nvSpPr>
          <p:spPr>
            <a:xfrm>
              <a:off x="6893590" y="3398527"/>
              <a:ext cx="239877" cy="204285"/>
            </a:xfrm>
            <a:prstGeom prst="rect">
              <a:avLst/>
            </a:prstGeom>
            <a:solidFill>
              <a:srgbClr val="B3B3B3">
                <a:alpha val="100000"/>
              </a:srgbClr>
            </a:solidFill>
          </p:spPr>
          <p:txBody>
            <a:bodyPr/>
            <a:lstStyle/>
            <a:p/>
          </p:txBody>
        </p:sp>
        <p:sp>
          <p:nvSpPr>
            <p:cNvPr id="72" name="rc72"/>
            <p:cNvSpPr/>
            <p:nvPr/>
          </p:nvSpPr>
          <p:spPr>
            <a:xfrm>
              <a:off x="7160121" y="3440254"/>
              <a:ext cx="239877" cy="203421"/>
            </a:xfrm>
            <a:prstGeom prst="rect">
              <a:avLst/>
            </a:prstGeom>
            <a:solidFill>
              <a:srgbClr val="B3B3B3">
                <a:alpha val="100000"/>
              </a:srgbClr>
            </a:solidFill>
          </p:spPr>
          <p:txBody>
            <a:bodyPr/>
            <a:lstStyle/>
            <a:p/>
          </p:txBody>
        </p:sp>
        <p:sp>
          <p:nvSpPr>
            <p:cNvPr id="73" name="rc73"/>
            <p:cNvSpPr/>
            <p:nvPr/>
          </p:nvSpPr>
          <p:spPr>
            <a:xfrm>
              <a:off x="7426651" y="3320345"/>
              <a:ext cx="239877" cy="173076"/>
            </a:xfrm>
            <a:prstGeom prst="rect">
              <a:avLst/>
            </a:prstGeom>
            <a:solidFill>
              <a:srgbClr val="B3B3B3">
                <a:alpha val="100000"/>
              </a:srgbClr>
            </a:solidFill>
          </p:spPr>
          <p:txBody>
            <a:bodyPr/>
            <a:lstStyle/>
            <a:p/>
          </p:txBody>
        </p:sp>
        <p:sp>
          <p:nvSpPr>
            <p:cNvPr id="74" name="rc74"/>
            <p:cNvSpPr/>
            <p:nvPr/>
          </p:nvSpPr>
          <p:spPr>
            <a:xfrm>
              <a:off x="7693181" y="3258673"/>
              <a:ext cx="239877" cy="179335"/>
            </a:xfrm>
            <a:prstGeom prst="rect">
              <a:avLst/>
            </a:prstGeom>
            <a:solidFill>
              <a:srgbClr val="B3B3B3">
                <a:alpha val="100000"/>
              </a:srgbClr>
            </a:solidFill>
          </p:spPr>
          <p:txBody>
            <a:bodyPr/>
            <a:lstStyle/>
            <a:p/>
          </p:txBody>
        </p:sp>
        <p:sp>
          <p:nvSpPr>
            <p:cNvPr id="75" name="rc75"/>
            <p:cNvSpPr/>
            <p:nvPr/>
          </p:nvSpPr>
          <p:spPr>
            <a:xfrm>
              <a:off x="7959712" y="3473650"/>
              <a:ext cx="239877" cy="173141"/>
            </a:xfrm>
            <a:prstGeom prst="rect">
              <a:avLst/>
            </a:prstGeom>
            <a:solidFill>
              <a:srgbClr val="B3B3B3">
                <a:alpha val="100000"/>
              </a:srgbClr>
            </a:solidFill>
          </p:spPr>
          <p:txBody>
            <a:bodyPr/>
            <a:lstStyle/>
            <a:p/>
          </p:txBody>
        </p:sp>
        <p:sp>
          <p:nvSpPr>
            <p:cNvPr id="76" name="pl76"/>
            <p:cNvSpPr/>
            <p:nvPr/>
          </p:nvSpPr>
          <p:spPr>
            <a:xfrm>
              <a:off x="1416393" y="2169404"/>
              <a:ext cx="6663257" cy="410169"/>
            </a:xfrm>
            <a:custGeom>
              <a:avLst/>
              <a:pathLst>
                <a:path w="6663257" h="410169">
                  <a:moveTo>
                    <a:pt x="0" y="410169"/>
                  </a:moveTo>
                  <a:lnTo>
                    <a:pt x="266530" y="364595"/>
                  </a:lnTo>
                  <a:lnTo>
                    <a:pt x="533060" y="319021"/>
                  </a:lnTo>
                  <a:lnTo>
                    <a:pt x="799590" y="250659"/>
                  </a:lnTo>
                  <a:lnTo>
                    <a:pt x="1066121" y="227872"/>
                  </a:lnTo>
                  <a:lnTo>
                    <a:pt x="1332651" y="205084"/>
                  </a:lnTo>
                  <a:lnTo>
                    <a:pt x="1599181" y="159510"/>
                  </a:lnTo>
                  <a:lnTo>
                    <a:pt x="1865712" y="113936"/>
                  </a:lnTo>
                  <a:lnTo>
                    <a:pt x="2132242" y="136723"/>
                  </a:lnTo>
                  <a:lnTo>
                    <a:pt x="2398772" y="91148"/>
                  </a:lnTo>
                  <a:lnTo>
                    <a:pt x="2665303" y="22787"/>
                  </a:lnTo>
                  <a:lnTo>
                    <a:pt x="2931833" y="0"/>
                  </a:lnTo>
                  <a:lnTo>
                    <a:pt x="3198363" y="45574"/>
                  </a:lnTo>
                  <a:lnTo>
                    <a:pt x="3464893" y="91148"/>
                  </a:lnTo>
                  <a:lnTo>
                    <a:pt x="3731424" y="45574"/>
                  </a:lnTo>
                  <a:lnTo>
                    <a:pt x="3997954" y="68361"/>
                  </a:lnTo>
                  <a:lnTo>
                    <a:pt x="4264484" y="68361"/>
                  </a:lnTo>
                  <a:lnTo>
                    <a:pt x="4531015" y="91148"/>
                  </a:lnTo>
                  <a:lnTo>
                    <a:pt x="4797545" y="45574"/>
                  </a:lnTo>
                  <a:lnTo>
                    <a:pt x="5064075" y="45574"/>
                  </a:lnTo>
                  <a:lnTo>
                    <a:pt x="5330606" y="45574"/>
                  </a:lnTo>
                  <a:lnTo>
                    <a:pt x="5597136" y="91148"/>
                  </a:lnTo>
                  <a:lnTo>
                    <a:pt x="5863666" y="68361"/>
                  </a:lnTo>
                  <a:lnTo>
                    <a:pt x="6130197" y="136723"/>
                  </a:lnTo>
                  <a:lnTo>
                    <a:pt x="6396727" y="182297"/>
                  </a:lnTo>
                  <a:lnTo>
                    <a:pt x="6663257" y="45574"/>
                  </a:lnTo>
                </a:path>
              </a:pathLst>
            </a:custGeom>
            <a:ln w="27101" cap="flat">
              <a:solidFill>
                <a:srgbClr val="0058AB">
                  <a:alpha val="80000"/>
                </a:srgbClr>
              </a:solidFill>
              <a:prstDash val="solid"/>
              <a:round/>
            </a:ln>
          </p:spPr>
          <p:txBody>
            <a:bodyPr/>
            <a:lstStyle/>
            <a:p/>
          </p:txBody>
        </p:sp>
        <p:sp>
          <p:nvSpPr>
            <p:cNvPr id="77" name="pl77"/>
            <p:cNvSpPr/>
            <p:nvPr/>
          </p:nvSpPr>
          <p:spPr>
            <a:xfrm>
              <a:off x="1416393" y="2306127"/>
              <a:ext cx="6663257" cy="615254"/>
            </a:xfrm>
            <a:custGeom>
              <a:avLst/>
              <a:pathLst>
                <a:path w="6663257" h="615254">
                  <a:moveTo>
                    <a:pt x="0" y="615254"/>
                  </a:moveTo>
                  <a:lnTo>
                    <a:pt x="266530" y="546893"/>
                  </a:lnTo>
                  <a:lnTo>
                    <a:pt x="533060" y="501318"/>
                  </a:lnTo>
                  <a:lnTo>
                    <a:pt x="799590" y="455744"/>
                  </a:lnTo>
                  <a:lnTo>
                    <a:pt x="1066121" y="410169"/>
                  </a:lnTo>
                  <a:lnTo>
                    <a:pt x="1332651" y="341808"/>
                  </a:lnTo>
                  <a:lnTo>
                    <a:pt x="1599181" y="319021"/>
                  </a:lnTo>
                  <a:lnTo>
                    <a:pt x="1865712" y="250659"/>
                  </a:lnTo>
                  <a:lnTo>
                    <a:pt x="2132242" y="227872"/>
                  </a:lnTo>
                  <a:lnTo>
                    <a:pt x="2398772" y="182297"/>
                  </a:lnTo>
                  <a:lnTo>
                    <a:pt x="2665303" y="113936"/>
                  </a:lnTo>
                  <a:lnTo>
                    <a:pt x="2931833" y="68361"/>
                  </a:lnTo>
                  <a:lnTo>
                    <a:pt x="3198363" y="113936"/>
                  </a:lnTo>
                  <a:lnTo>
                    <a:pt x="3464893" y="136723"/>
                  </a:lnTo>
                  <a:lnTo>
                    <a:pt x="3731424" y="91148"/>
                  </a:lnTo>
                  <a:lnTo>
                    <a:pt x="3997954" y="91148"/>
                  </a:lnTo>
                  <a:lnTo>
                    <a:pt x="4264484" y="68361"/>
                  </a:lnTo>
                  <a:lnTo>
                    <a:pt x="4531015" y="91148"/>
                  </a:lnTo>
                  <a:lnTo>
                    <a:pt x="4797545" y="22787"/>
                  </a:lnTo>
                  <a:lnTo>
                    <a:pt x="5064075" y="0"/>
                  </a:lnTo>
                  <a:lnTo>
                    <a:pt x="5330606" y="22787"/>
                  </a:lnTo>
                  <a:lnTo>
                    <a:pt x="5597136" y="91148"/>
                  </a:lnTo>
                  <a:lnTo>
                    <a:pt x="5863666" y="45574"/>
                  </a:lnTo>
                  <a:lnTo>
                    <a:pt x="6130197" y="113936"/>
                  </a:lnTo>
                  <a:lnTo>
                    <a:pt x="6396727" y="136723"/>
                  </a:lnTo>
                  <a:lnTo>
                    <a:pt x="6663257" y="22787"/>
                  </a:lnTo>
                </a:path>
              </a:pathLst>
            </a:custGeom>
            <a:ln w="27101" cap="flat">
              <a:solidFill>
                <a:srgbClr val="333333">
                  <a:alpha val="80000"/>
                </a:srgbClr>
              </a:solidFill>
              <a:prstDash val="solid"/>
              <a:round/>
            </a:ln>
          </p:spPr>
          <p:txBody>
            <a:bodyPr/>
            <a:lstStyle/>
            <a:p/>
          </p:txBody>
        </p:sp>
        <p:sp>
          <p:nvSpPr>
            <p:cNvPr id="78" name="tx78"/>
            <p:cNvSpPr/>
            <p:nvPr/>
          </p:nvSpPr>
          <p:spPr>
            <a:xfrm>
              <a:off x="1346075" y="23985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79" name="tx79"/>
            <p:cNvSpPr/>
            <p:nvPr/>
          </p:nvSpPr>
          <p:spPr>
            <a:xfrm>
              <a:off x="2678727" y="21934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0" name="tx80"/>
            <p:cNvSpPr/>
            <p:nvPr/>
          </p:nvSpPr>
          <p:spPr>
            <a:xfrm>
              <a:off x="4011378"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1" name="tx81"/>
            <p:cNvSpPr/>
            <p:nvPr/>
          </p:nvSpPr>
          <p:spPr>
            <a:xfrm>
              <a:off x="5344030"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2" name="tx82"/>
            <p:cNvSpPr/>
            <p:nvPr/>
          </p:nvSpPr>
          <p:spPr>
            <a:xfrm>
              <a:off x="6410151"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3" name="tx83"/>
            <p:cNvSpPr/>
            <p:nvPr/>
          </p:nvSpPr>
          <p:spPr>
            <a:xfrm>
              <a:off x="6676681"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4" name="tx84"/>
            <p:cNvSpPr/>
            <p:nvPr/>
          </p:nvSpPr>
          <p:spPr>
            <a:xfrm>
              <a:off x="6943212"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7209742"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6" name="tx86"/>
            <p:cNvSpPr/>
            <p:nvPr/>
          </p:nvSpPr>
          <p:spPr>
            <a:xfrm>
              <a:off x="7476272"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7" name="tx87"/>
            <p:cNvSpPr/>
            <p:nvPr/>
          </p:nvSpPr>
          <p:spPr>
            <a:xfrm>
              <a:off x="7742803"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8" name="tx88"/>
            <p:cNvSpPr/>
            <p:nvPr/>
          </p:nvSpPr>
          <p:spPr>
            <a:xfrm>
              <a:off x="8009333"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9" name="tx89"/>
            <p:cNvSpPr/>
            <p:nvPr/>
          </p:nvSpPr>
          <p:spPr>
            <a:xfrm>
              <a:off x="1346075" y="29847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55</a:t>
              </a:r>
            </a:p>
          </p:txBody>
        </p:sp>
        <p:sp>
          <p:nvSpPr>
            <p:cNvPr id="90" name="tx90"/>
            <p:cNvSpPr/>
            <p:nvPr/>
          </p:nvSpPr>
          <p:spPr>
            <a:xfrm>
              <a:off x="2678727" y="27113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67</a:t>
              </a:r>
            </a:p>
          </p:txBody>
        </p:sp>
        <p:sp>
          <p:nvSpPr>
            <p:cNvPr id="91" name="tx91"/>
            <p:cNvSpPr/>
            <p:nvPr/>
          </p:nvSpPr>
          <p:spPr>
            <a:xfrm>
              <a:off x="4011378"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2" name="tx92"/>
            <p:cNvSpPr/>
            <p:nvPr/>
          </p:nvSpPr>
          <p:spPr>
            <a:xfrm>
              <a:off x="5344030" y="24606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78</a:t>
              </a:r>
            </a:p>
          </p:txBody>
        </p:sp>
        <p:sp>
          <p:nvSpPr>
            <p:cNvPr id="93" name="tx93"/>
            <p:cNvSpPr/>
            <p:nvPr/>
          </p:nvSpPr>
          <p:spPr>
            <a:xfrm>
              <a:off x="6410151" y="23694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82</a:t>
              </a:r>
            </a:p>
          </p:txBody>
        </p:sp>
        <p:sp>
          <p:nvSpPr>
            <p:cNvPr id="94" name="tx94"/>
            <p:cNvSpPr/>
            <p:nvPr/>
          </p:nvSpPr>
          <p:spPr>
            <a:xfrm>
              <a:off x="6676681"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5" name="tx95"/>
            <p:cNvSpPr/>
            <p:nvPr/>
          </p:nvSpPr>
          <p:spPr>
            <a:xfrm>
              <a:off x="6943212" y="24606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78</a:t>
              </a:r>
            </a:p>
          </p:txBody>
        </p:sp>
        <p:sp>
          <p:nvSpPr>
            <p:cNvPr id="96" name="tx96"/>
            <p:cNvSpPr/>
            <p:nvPr/>
          </p:nvSpPr>
          <p:spPr>
            <a:xfrm>
              <a:off x="7209742" y="241507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80</a:t>
              </a:r>
            </a:p>
          </p:txBody>
        </p:sp>
        <p:sp>
          <p:nvSpPr>
            <p:cNvPr id="97" name="tx97"/>
            <p:cNvSpPr/>
            <p:nvPr/>
          </p:nvSpPr>
          <p:spPr>
            <a:xfrm>
              <a:off x="7476272"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8" name="tx98"/>
            <p:cNvSpPr/>
            <p:nvPr/>
          </p:nvSpPr>
          <p:spPr>
            <a:xfrm>
              <a:off x="7742803" y="25062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76</a:t>
              </a:r>
            </a:p>
          </p:txBody>
        </p:sp>
        <p:sp>
          <p:nvSpPr>
            <p:cNvPr id="99" name="tx99"/>
            <p:cNvSpPr/>
            <p:nvPr/>
          </p:nvSpPr>
          <p:spPr>
            <a:xfrm>
              <a:off x="8009333"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100" name="tx100"/>
            <p:cNvSpPr/>
            <p:nvPr/>
          </p:nvSpPr>
          <p:spPr>
            <a:xfrm>
              <a:off x="1341092" y="37558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1" name="tx101"/>
            <p:cNvSpPr/>
            <p:nvPr/>
          </p:nvSpPr>
          <p:spPr>
            <a:xfrm>
              <a:off x="2673743" y="38416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2" name="tx102"/>
            <p:cNvSpPr/>
            <p:nvPr/>
          </p:nvSpPr>
          <p:spPr>
            <a:xfrm>
              <a:off x="4006395" y="39329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3" name="tx103"/>
            <p:cNvSpPr/>
            <p:nvPr/>
          </p:nvSpPr>
          <p:spPr>
            <a:xfrm>
              <a:off x="5339046" y="38994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4" name="tx104"/>
            <p:cNvSpPr/>
            <p:nvPr/>
          </p:nvSpPr>
          <p:spPr>
            <a:xfrm>
              <a:off x="6405168" y="38982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5" name="tx105"/>
            <p:cNvSpPr/>
            <p:nvPr/>
          </p:nvSpPr>
          <p:spPr>
            <a:xfrm>
              <a:off x="6671698" y="38848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6" name="tx106"/>
            <p:cNvSpPr/>
            <p:nvPr/>
          </p:nvSpPr>
          <p:spPr>
            <a:xfrm>
              <a:off x="6938228" y="38499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7" name="tx107"/>
            <p:cNvSpPr/>
            <p:nvPr/>
          </p:nvSpPr>
          <p:spPr>
            <a:xfrm>
              <a:off x="7204759" y="38703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8" name="tx108"/>
            <p:cNvSpPr/>
            <p:nvPr/>
          </p:nvSpPr>
          <p:spPr>
            <a:xfrm>
              <a:off x="7471289" y="37952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9" name="tx109"/>
            <p:cNvSpPr/>
            <p:nvPr/>
          </p:nvSpPr>
          <p:spPr>
            <a:xfrm>
              <a:off x="7737819" y="37675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10" name="tx110"/>
            <p:cNvSpPr/>
            <p:nvPr/>
          </p:nvSpPr>
          <p:spPr>
            <a:xfrm>
              <a:off x="8004349" y="38719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11" name="tx111"/>
            <p:cNvSpPr/>
            <p:nvPr/>
          </p:nvSpPr>
          <p:spPr>
            <a:xfrm>
              <a:off x="1341092" y="31861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2" name="tx112"/>
            <p:cNvSpPr/>
            <p:nvPr/>
          </p:nvSpPr>
          <p:spPr>
            <a:xfrm>
              <a:off x="2673743" y="33666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3" name="tx113"/>
            <p:cNvSpPr/>
            <p:nvPr/>
          </p:nvSpPr>
          <p:spPr>
            <a:xfrm>
              <a:off x="4051566" y="35890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4" name="tx114"/>
            <p:cNvSpPr/>
            <p:nvPr/>
          </p:nvSpPr>
          <p:spPr>
            <a:xfrm>
              <a:off x="5339046" y="35452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15" name="tx115"/>
            <p:cNvSpPr/>
            <p:nvPr/>
          </p:nvSpPr>
          <p:spPr>
            <a:xfrm>
              <a:off x="6405168" y="35784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6" name="tx116"/>
            <p:cNvSpPr/>
            <p:nvPr/>
          </p:nvSpPr>
          <p:spPr>
            <a:xfrm>
              <a:off x="6671698" y="35423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17" name="tx117"/>
            <p:cNvSpPr/>
            <p:nvPr/>
          </p:nvSpPr>
          <p:spPr>
            <a:xfrm>
              <a:off x="6938228" y="34618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18" name="tx118"/>
            <p:cNvSpPr/>
            <p:nvPr/>
          </p:nvSpPr>
          <p:spPr>
            <a:xfrm>
              <a:off x="7204759" y="35031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19" name="tx119"/>
            <p:cNvSpPr/>
            <p:nvPr/>
          </p:nvSpPr>
          <p:spPr>
            <a:xfrm>
              <a:off x="7471289" y="33680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20" name="tx120"/>
            <p:cNvSpPr/>
            <p:nvPr/>
          </p:nvSpPr>
          <p:spPr>
            <a:xfrm>
              <a:off x="7737819" y="33095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21" name="tx121"/>
            <p:cNvSpPr/>
            <p:nvPr/>
          </p:nvSpPr>
          <p:spPr>
            <a:xfrm>
              <a:off x="8004349" y="35214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22" name="tx122"/>
            <p:cNvSpPr/>
            <p:nvPr/>
          </p:nvSpPr>
          <p:spPr>
            <a:xfrm>
              <a:off x="1341092" y="2918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23" name="tx123"/>
            <p:cNvSpPr/>
            <p:nvPr/>
          </p:nvSpPr>
          <p:spPr>
            <a:xfrm>
              <a:off x="2673743" y="31082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24" name="tx124"/>
            <p:cNvSpPr/>
            <p:nvPr/>
          </p:nvSpPr>
          <p:spPr>
            <a:xfrm>
              <a:off x="4006395" y="33703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25" name="tx125"/>
            <p:cNvSpPr/>
            <p:nvPr/>
          </p:nvSpPr>
          <p:spPr>
            <a:xfrm>
              <a:off x="5339046" y="33498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26" name="tx126"/>
            <p:cNvSpPr/>
            <p:nvPr/>
          </p:nvSpPr>
          <p:spPr>
            <a:xfrm>
              <a:off x="6405168" y="34185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27" name="tx127"/>
            <p:cNvSpPr/>
            <p:nvPr/>
          </p:nvSpPr>
          <p:spPr>
            <a:xfrm>
              <a:off x="6671698" y="33733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28" name="tx128"/>
            <p:cNvSpPr/>
            <p:nvPr/>
          </p:nvSpPr>
          <p:spPr>
            <a:xfrm>
              <a:off x="6938228" y="32820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9" name="tx129"/>
            <p:cNvSpPr/>
            <p:nvPr/>
          </p:nvSpPr>
          <p:spPr>
            <a:xfrm>
              <a:off x="7204759" y="33238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30" name="tx130"/>
            <p:cNvSpPr/>
            <p:nvPr/>
          </p:nvSpPr>
          <p:spPr>
            <a:xfrm>
              <a:off x="7471289" y="32038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31" name="tx131"/>
            <p:cNvSpPr/>
            <p:nvPr/>
          </p:nvSpPr>
          <p:spPr>
            <a:xfrm>
              <a:off x="7737819" y="31422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32" name="tx132"/>
            <p:cNvSpPr/>
            <p:nvPr/>
          </p:nvSpPr>
          <p:spPr>
            <a:xfrm>
              <a:off x="8004349" y="33572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33" name="tx133"/>
            <p:cNvSpPr/>
            <p:nvPr/>
          </p:nvSpPr>
          <p:spPr>
            <a:xfrm>
              <a:off x="577954" y="412466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34" name="tx134"/>
            <p:cNvSpPr/>
            <p:nvPr/>
          </p:nvSpPr>
          <p:spPr>
            <a:xfrm>
              <a:off x="577954" y="344270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35" name="tx135"/>
            <p:cNvSpPr/>
            <p:nvPr/>
          </p:nvSpPr>
          <p:spPr>
            <a:xfrm>
              <a:off x="577954" y="276075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36" name="tx136"/>
            <p:cNvSpPr/>
            <p:nvPr/>
          </p:nvSpPr>
          <p:spPr>
            <a:xfrm>
              <a:off x="577954" y="2078799"/>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37" name="tx137"/>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8" name="tx138"/>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9" name="tx139"/>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0" name="tx140"/>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1" name="tx141"/>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2" name="tx142"/>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3" name="tx143"/>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4" name="tx144"/>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5" name="tx145"/>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6" name="tx146"/>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7" name="tx147"/>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8" name="tx148"/>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9" name="tx149"/>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0" name="tx150"/>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1" name="tx151"/>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2" name="tx152"/>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3" name="tx153"/>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4" name="tx154"/>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5" name="pl155"/>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8" name="tx158"/>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9" name="rc159"/>
            <p:cNvSpPr/>
            <p:nvPr/>
          </p:nvSpPr>
          <p:spPr>
            <a:xfrm>
              <a:off x="4662982" y="5049879"/>
              <a:ext cx="201456" cy="201456"/>
            </a:xfrm>
            <a:prstGeom prst="rect">
              <a:avLst/>
            </a:prstGeom>
            <a:solidFill>
              <a:srgbClr val="B3B3B3">
                <a:alpha val="100000"/>
              </a:srgbClr>
            </a:solidFill>
          </p:spPr>
          <p:txBody>
            <a:bodyPr/>
            <a:lstStyle/>
            <a:p/>
          </p:txBody>
        </p:sp>
        <p:sp>
          <p:nvSpPr>
            <p:cNvPr id="160" name="rc160"/>
            <p:cNvSpPr/>
            <p:nvPr/>
          </p:nvSpPr>
          <p:spPr>
            <a:xfrm>
              <a:off x="5565318" y="5049879"/>
              <a:ext cx="201456" cy="201456"/>
            </a:xfrm>
            <a:prstGeom prst="rect">
              <a:avLst/>
            </a:prstGeom>
            <a:solidFill>
              <a:srgbClr val="1CABE2">
                <a:alpha val="100000"/>
              </a:srgbClr>
            </a:solidFill>
          </p:spPr>
          <p:txBody>
            <a:bodyPr/>
            <a:lstStyle/>
            <a:p/>
          </p:txBody>
        </p:sp>
        <p:sp>
          <p:nvSpPr>
            <p:cNvPr id="161" name="tx161"/>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2" name="tx162"/>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3" name="tx163"/>
            <p:cNvSpPr/>
            <p:nvPr/>
          </p:nvSpPr>
          <p:spPr>
            <a:xfrm>
              <a:off x="951297" y="1437626"/>
              <a:ext cx="781949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Eastern Africa, 2000-2025</a:t>
              </a:r>
            </a:p>
          </p:txBody>
        </p:sp>
        <p:sp>
          <p:nvSpPr>
            <p:cNvPr id="164" name="pl164"/>
            <p:cNvSpPr/>
            <p:nvPr/>
          </p:nvSpPr>
          <p:spPr>
            <a:xfrm>
              <a:off x="2324312"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380028"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43574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49146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35217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407886"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463602"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454" y="5830992"/>
              <a:ext cx="3581344" cy="131596"/>
            </a:xfrm>
            <a:prstGeom prst="rect">
              <a:avLst/>
            </a:prstGeom>
            <a:solidFill>
              <a:srgbClr val="1CABE2">
                <a:alpha val="100000"/>
              </a:srgbClr>
            </a:solidFill>
          </p:spPr>
          <p:txBody>
            <a:bodyPr/>
            <a:lstStyle/>
            <a:p/>
          </p:txBody>
        </p:sp>
        <p:sp>
          <p:nvSpPr>
            <p:cNvPr id="176" name="rc176"/>
            <p:cNvSpPr/>
            <p:nvPr/>
          </p:nvSpPr>
          <p:spPr>
            <a:xfrm>
              <a:off x="1296454" y="5666496"/>
              <a:ext cx="5551637" cy="131596"/>
            </a:xfrm>
            <a:prstGeom prst="rect">
              <a:avLst/>
            </a:prstGeom>
            <a:solidFill>
              <a:srgbClr val="1CABE2">
                <a:alpha val="100000"/>
              </a:srgbClr>
            </a:solidFill>
          </p:spPr>
          <p:txBody>
            <a:bodyPr/>
            <a:lstStyle/>
            <a:p/>
          </p:txBody>
        </p:sp>
        <p:sp>
          <p:nvSpPr>
            <p:cNvPr id="177" name="rc177"/>
            <p:cNvSpPr/>
            <p:nvPr/>
          </p:nvSpPr>
          <p:spPr>
            <a:xfrm>
              <a:off x="1296454" y="5502001"/>
              <a:ext cx="3978229" cy="131596"/>
            </a:xfrm>
            <a:prstGeom prst="rect">
              <a:avLst/>
            </a:prstGeom>
            <a:solidFill>
              <a:srgbClr val="1CABE2">
                <a:alpha val="100000"/>
              </a:srgbClr>
            </a:solidFill>
          </p:spPr>
          <p:txBody>
            <a:bodyPr/>
            <a:lstStyle/>
            <a:p/>
          </p:txBody>
        </p:sp>
        <p:sp>
          <p:nvSpPr>
            <p:cNvPr id="178" name="rc178"/>
            <p:cNvSpPr/>
            <p:nvPr/>
          </p:nvSpPr>
          <p:spPr>
            <a:xfrm>
              <a:off x="4877799" y="5830992"/>
              <a:ext cx="1239146" cy="131596"/>
            </a:xfrm>
            <a:prstGeom prst="rect">
              <a:avLst/>
            </a:prstGeom>
            <a:solidFill>
              <a:srgbClr val="B3B3B3">
                <a:alpha val="100000"/>
              </a:srgbClr>
            </a:solidFill>
          </p:spPr>
          <p:txBody>
            <a:bodyPr/>
            <a:lstStyle/>
            <a:p/>
          </p:txBody>
        </p:sp>
        <p:sp>
          <p:nvSpPr>
            <p:cNvPr id="179" name="rc179"/>
            <p:cNvSpPr/>
            <p:nvPr/>
          </p:nvSpPr>
          <p:spPr>
            <a:xfrm>
              <a:off x="6848091" y="5666496"/>
              <a:ext cx="1351497" cy="131596"/>
            </a:xfrm>
            <a:prstGeom prst="rect">
              <a:avLst/>
            </a:prstGeom>
            <a:solidFill>
              <a:srgbClr val="B3B3B3">
                <a:alpha val="100000"/>
              </a:srgbClr>
            </a:solidFill>
          </p:spPr>
          <p:txBody>
            <a:bodyPr/>
            <a:lstStyle/>
            <a:p/>
          </p:txBody>
        </p:sp>
        <p:sp>
          <p:nvSpPr>
            <p:cNvPr id="180" name="rc180"/>
            <p:cNvSpPr/>
            <p:nvPr/>
          </p:nvSpPr>
          <p:spPr>
            <a:xfrm>
              <a:off x="5274684" y="5502001"/>
              <a:ext cx="1304814" cy="131596"/>
            </a:xfrm>
            <a:prstGeom prst="rect">
              <a:avLst/>
            </a:prstGeom>
            <a:solidFill>
              <a:srgbClr val="B3B3B3">
                <a:alpha val="100000"/>
              </a:srgbClr>
            </a:solidFill>
          </p:spPr>
          <p:txBody>
            <a:bodyPr/>
            <a:lstStyle/>
            <a:p/>
          </p:txBody>
        </p:sp>
        <p:sp>
          <p:nvSpPr>
            <p:cNvPr id="181" name="tx181"/>
            <p:cNvSpPr/>
            <p:nvPr/>
          </p:nvSpPr>
          <p:spPr>
            <a:xfrm>
              <a:off x="2749804"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1.7</a:t>
              </a:r>
            </a:p>
          </p:txBody>
        </p:sp>
        <p:sp>
          <p:nvSpPr>
            <p:cNvPr id="182" name="tx182"/>
            <p:cNvSpPr/>
            <p:nvPr/>
          </p:nvSpPr>
          <p:spPr>
            <a:xfrm>
              <a:off x="3734951"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2.7</a:t>
              </a:r>
            </a:p>
          </p:txBody>
        </p:sp>
        <p:sp>
          <p:nvSpPr>
            <p:cNvPr id="183" name="tx183"/>
            <p:cNvSpPr/>
            <p:nvPr/>
          </p:nvSpPr>
          <p:spPr>
            <a:xfrm>
              <a:off x="2948247"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1.9</a:t>
              </a:r>
            </a:p>
          </p:txBody>
        </p:sp>
        <p:sp>
          <p:nvSpPr>
            <p:cNvPr id="184" name="tx184"/>
            <p:cNvSpPr/>
            <p:nvPr/>
          </p:nvSpPr>
          <p:spPr>
            <a:xfrm>
              <a:off x="5196214"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0.6</a:t>
              </a:r>
            </a:p>
          </p:txBody>
        </p:sp>
        <p:sp>
          <p:nvSpPr>
            <p:cNvPr id="185" name="tx185"/>
            <p:cNvSpPr/>
            <p:nvPr/>
          </p:nvSpPr>
          <p:spPr>
            <a:xfrm>
              <a:off x="7222683"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0.7</a:t>
              </a:r>
            </a:p>
          </p:txBody>
        </p:sp>
        <p:sp>
          <p:nvSpPr>
            <p:cNvPr id="186" name="tx186"/>
            <p:cNvSpPr/>
            <p:nvPr/>
          </p:nvSpPr>
          <p:spPr>
            <a:xfrm>
              <a:off x="5625933"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0.6</a:t>
              </a:r>
            </a:p>
          </p:txBody>
        </p:sp>
        <p:sp>
          <p:nvSpPr>
            <p:cNvPr id="187" name="tx187"/>
            <p:cNvSpPr/>
            <p:nvPr/>
          </p:nvSpPr>
          <p:spPr>
            <a:xfrm>
              <a:off x="6169670"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2.3</a:t>
              </a:r>
            </a:p>
          </p:txBody>
        </p:sp>
        <p:sp>
          <p:nvSpPr>
            <p:cNvPr id="188" name="tx188"/>
            <p:cNvSpPr/>
            <p:nvPr/>
          </p:nvSpPr>
          <p:spPr>
            <a:xfrm>
              <a:off x="8252313"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3.4</a:t>
              </a:r>
            </a:p>
          </p:txBody>
        </p:sp>
        <p:sp>
          <p:nvSpPr>
            <p:cNvPr id="189" name="tx189"/>
            <p:cNvSpPr/>
            <p:nvPr/>
          </p:nvSpPr>
          <p:spPr>
            <a:xfrm>
              <a:off x="6632222"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2.6</a:t>
              </a:r>
            </a:p>
          </p:txBody>
        </p:sp>
        <p:sp>
          <p:nvSpPr>
            <p:cNvPr id="190" name="tx190"/>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1" name="tx191"/>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2" name="tx192"/>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3" name="tx193"/>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4" name="tx194"/>
            <p:cNvSpPr/>
            <p:nvPr/>
          </p:nvSpPr>
          <p:spPr>
            <a:xfrm>
              <a:off x="3235675"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5" name="tx195"/>
            <p:cNvSpPr/>
            <p:nvPr/>
          </p:nvSpPr>
          <p:spPr>
            <a:xfrm>
              <a:off x="529139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6" name="tx196"/>
            <p:cNvSpPr/>
            <p:nvPr/>
          </p:nvSpPr>
          <p:spPr>
            <a:xfrm>
              <a:off x="734710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7" name="tx197"/>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8" name="tx198"/>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increased at 86%. The number of children missing out on any vaccination (zero-dose children) improved from 2,701,000 in 2024 to 1,935,000 in 2025.
DTP3 coverage increased at 81% in 2025, leaving 2,570,000 children vulnerable to vaccine-preventable diseases.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86% and DTP3 was 81%, leaving 2.6 million children un- or under-vaccinated, including 1.9 million zero-dose and 635,000 with only partial protection.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2508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5181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27855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3844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6518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89192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702075"/>
              <a:ext cx="239877" cy="509636"/>
            </a:xfrm>
            <a:prstGeom prst="rect">
              <a:avLst/>
            </a:prstGeom>
            <a:solidFill>
              <a:srgbClr val="80BD41">
                <a:alpha val="100000"/>
              </a:srgbClr>
            </a:solidFill>
          </p:spPr>
          <p:txBody>
            <a:bodyPr/>
            <a:lstStyle/>
            <a:p/>
          </p:txBody>
        </p:sp>
        <p:sp>
          <p:nvSpPr>
            <p:cNvPr id="24" name="rc24"/>
            <p:cNvSpPr/>
            <p:nvPr/>
          </p:nvSpPr>
          <p:spPr>
            <a:xfrm>
              <a:off x="1296454" y="3486629"/>
              <a:ext cx="239877" cy="215446"/>
            </a:xfrm>
            <a:prstGeom prst="rect">
              <a:avLst/>
            </a:prstGeom>
            <a:solidFill>
              <a:srgbClr val="1CABE2">
                <a:alpha val="100000"/>
              </a:srgbClr>
            </a:solidFill>
          </p:spPr>
          <p:txBody>
            <a:bodyPr/>
            <a:lstStyle/>
            <a:p/>
          </p:txBody>
        </p:sp>
        <p:sp>
          <p:nvSpPr>
            <p:cNvPr id="25" name="rc25"/>
            <p:cNvSpPr/>
            <p:nvPr/>
          </p:nvSpPr>
          <p:spPr>
            <a:xfrm>
              <a:off x="1562984" y="3676381"/>
              <a:ext cx="239877" cy="535331"/>
            </a:xfrm>
            <a:prstGeom prst="rect">
              <a:avLst/>
            </a:prstGeom>
            <a:solidFill>
              <a:srgbClr val="80BD41">
                <a:alpha val="100000"/>
              </a:srgbClr>
            </a:solidFill>
          </p:spPr>
          <p:txBody>
            <a:bodyPr/>
            <a:lstStyle/>
            <a:p/>
          </p:txBody>
        </p:sp>
        <p:sp>
          <p:nvSpPr>
            <p:cNvPr id="26" name="rc26"/>
            <p:cNvSpPr/>
            <p:nvPr/>
          </p:nvSpPr>
          <p:spPr>
            <a:xfrm>
              <a:off x="1562984" y="3469888"/>
              <a:ext cx="239877" cy="206493"/>
            </a:xfrm>
            <a:prstGeom prst="rect">
              <a:avLst/>
            </a:prstGeom>
            <a:solidFill>
              <a:srgbClr val="1CABE2">
                <a:alpha val="100000"/>
              </a:srgbClr>
            </a:solidFill>
          </p:spPr>
          <p:txBody>
            <a:bodyPr/>
            <a:lstStyle/>
            <a:p/>
          </p:txBody>
        </p:sp>
        <p:sp>
          <p:nvSpPr>
            <p:cNvPr id="27" name="rc27"/>
            <p:cNvSpPr/>
            <p:nvPr/>
          </p:nvSpPr>
          <p:spPr>
            <a:xfrm>
              <a:off x="1829515" y="3650343"/>
              <a:ext cx="239877" cy="561369"/>
            </a:xfrm>
            <a:prstGeom prst="rect">
              <a:avLst/>
            </a:prstGeom>
            <a:solidFill>
              <a:srgbClr val="80BD41">
                <a:alpha val="100000"/>
              </a:srgbClr>
            </a:solidFill>
          </p:spPr>
          <p:txBody>
            <a:bodyPr/>
            <a:lstStyle/>
            <a:p/>
          </p:txBody>
        </p:sp>
        <p:sp>
          <p:nvSpPr>
            <p:cNvPr id="28" name="rc28"/>
            <p:cNvSpPr/>
            <p:nvPr/>
          </p:nvSpPr>
          <p:spPr>
            <a:xfrm>
              <a:off x="1829515" y="3454252"/>
              <a:ext cx="239877" cy="196090"/>
            </a:xfrm>
            <a:prstGeom prst="rect">
              <a:avLst/>
            </a:prstGeom>
            <a:solidFill>
              <a:srgbClr val="1CABE2">
                <a:alpha val="100000"/>
              </a:srgbClr>
            </a:solidFill>
          </p:spPr>
          <p:txBody>
            <a:bodyPr/>
            <a:lstStyle/>
            <a:p/>
          </p:txBody>
        </p:sp>
        <p:sp>
          <p:nvSpPr>
            <p:cNvPr id="29" name="rc29"/>
            <p:cNvSpPr/>
            <p:nvPr/>
          </p:nvSpPr>
          <p:spPr>
            <a:xfrm>
              <a:off x="2096045" y="3613574"/>
              <a:ext cx="239877" cy="598138"/>
            </a:xfrm>
            <a:prstGeom prst="rect">
              <a:avLst/>
            </a:prstGeom>
            <a:solidFill>
              <a:srgbClr val="80BD41">
                <a:alpha val="100000"/>
              </a:srgbClr>
            </a:solidFill>
          </p:spPr>
          <p:txBody>
            <a:bodyPr/>
            <a:lstStyle/>
            <a:p/>
          </p:txBody>
        </p:sp>
        <p:sp>
          <p:nvSpPr>
            <p:cNvPr id="30" name="rc30"/>
            <p:cNvSpPr/>
            <p:nvPr/>
          </p:nvSpPr>
          <p:spPr>
            <a:xfrm>
              <a:off x="2096045" y="3439677"/>
              <a:ext cx="239877" cy="173896"/>
            </a:xfrm>
            <a:prstGeom prst="rect">
              <a:avLst/>
            </a:prstGeom>
            <a:solidFill>
              <a:srgbClr val="1CABE2">
                <a:alpha val="100000"/>
              </a:srgbClr>
            </a:solidFill>
          </p:spPr>
          <p:txBody>
            <a:bodyPr/>
            <a:lstStyle/>
            <a:p/>
          </p:txBody>
        </p:sp>
        <p:sp>
          <p:nvSpPr>
            <p:cNvPr id="31" name="rc31"/>
            <p:cNvSpPr/>
            <p:nvPr/>
          </p:nvSpPr>
          <p:spPr>
            <a:xfrm>
              <a:off x="2362575" y="3598131"/>
              <a:ext cx="239877" cy="613581"/>
            </a:xfrm>
            <a:prstGeom prst="rect">
              <a:avLst/>
            </a:prstGeom>
            <a:solidFill>
              <a:srgbClr val="80BD41">
                <a:alpha val="100000"/>
              </a:srgbClr>
            </a:solidFill>
          </p:spPr>
          <p:txBody>
            <a:bodyPr/>
            <a:lstStyle/>
            <a:p/>
          </p:txBody>
        </p:sp>
        <p:sp>
          <p:nvSpPr>
            <p:cNvPr id="32" name="rc32"/>
            <p:cNvSpPr/>
            <p:nvPr/>
          </p:nvSpPr>
          <p:spPr>
            <a:xfrm>
              <a:off x="2362575" y="3422219"/>
              <a:ext cx="239877" cy="175912"/>
            </a:xfrm>
            <a:prstGeom prst="rect">
              <a:avLst/>
            </a:prstGeom>
            <a:solidFill>
              <a:srgbClr val="1CABE2">
                <a:alpha val="100000"/>
              </a:srgbClr>
            </a:solidFill>
          </p:spPr>
          <p:txBody>
            <a:bodyPr/>
            <a:lstStyle/>
            <a:p/>
          </p:txBody>
        </p:sp>
        <p:sp>
          <p:nvSpPr>
            <p:cNvPr id="33" name="rc33"/>
            <p:cNvSpPr/>
            <p:nvPr/>
          </p:nvSpPr>
          <p:spPr>
            <a:xfrm>
              <a:off x="2629106" y="3573069"/>
              <a:ext cx="239877" cy="638643"/>
            </a:xfrm>
            <a:prstGeom prst="rect">
              <a:avLst/>
            </a:prstGeom>
            <a:solidFill>
              <a:srgbClr val="80BD41">
                <a:alpha val="100000"/>
              </a:srgbClr>
            </a:solidFill>
          </p:spPr>
          <p:txBody>
            <a:bodyPr/>
            <a:lstStyle/>
            <a:p/>
          </p:txBody>
        </p:sp>
        <p:sp>
          <p:nvSpPr>
            <p:cNvPr id="34" name="rc34"/>
            <p:cNvSpPr/>
            <p:nvPr/>
          </p:nvSpPr>
          <p:spPr>
            <a:xfrm>
              <a:off x="2629106" y="3406282"/>
              <a:ext cx="239877" cy="166787"/>
            </a:xfrm>
            <a:prstGeom prst="rect">
              <a:avLst/>
            </a:prstGeom>
            <a:solidFill>
              <a:srgbClr val="1CABE2">
                <a:alpha val="100000"/>
              </a:srgbClr>
            </a:solidFill>
          </p:spPr>
          <p:txBody>
            <a:bodyPr/>
            <a:lstStyle/>
            <a:p/>
          </p:txBody>
        </p:sp>
        <p:sp>
          <p:nvSpPr>
            <p:cNvPr id="35" name="rc35"/>
            <p:cNvSpPr/>
            <p:nvPr/>
          </p:nvSpPr>
          <p:spPr>
            <a:xfrm>
              <a:off x="2895636" y="3552778"/>
              <a:ext cx="239877" cy="658933"/>
            </a:xfrm>
            <a:prstGeom prst="rect">
              <a:avLst/>
            </a:prstGeom>
            <a:solidFill>
              <a:srgbClr val="80BD41">
                <a:alpha val="100000"/>
              </a:srgbClr>
            </a:solidFill>
          </p:spPr>
          <p:txBody>
            <a:bodyPr/>
            <a:lstStyle/>
            <a:p/>
          </p:txBody>
        </p:sp>
        <p:sp>
          <p:nvSpPr>
            <p:cNvPr id="36" name="rc36"/>
            <p:cNvSpPr/>
            <p:nvPr/>
          </p:nvSpPr>
          <p:spPr>
            <a:xfrm>
              <a:off x="2895636" y="3393868"/>
              <a:ext cx="239877" cy="158910"/>
            </a:xfrm>
            <a:prstGeom prst="rect">
              <a:avLst/>
            </a:prstGeom>
            <a:solidFill>
              <a:srgbClr val="1CABE2">
                <a:alpha val="100000"/>
              </a:srgbClr>
            </a:solidFill>
          </p:spPr>
          <p:txBody>
            <a:bodyPr/>
            <a:lstStyle/>
            <a:p/>
          </p:txBody>
        </p:sp>
        <p:sp>
          <p:nvSpPr>
            <p:cNvPr id="37" name="rc37"/>
            <p:cNvSpPr/>
            <p:nvPr/>
          </p:nvSpPr>
          <p:spPr>
            <a:xfrm>
              <a:off x="3162166" y="3523029"/>
              <a:ext cx="239877" cy="688683"/>
            </a:xfrm>
            <a:prstGeom prst="rect">
              <a:avLst/>
            </a:prstGeom>
            <a:solidFill>
              <a:srgbClr val="80BD41">
                <a:alpha val="100000"/>
              </a:srgbClr>
            </a:solidFill>
          </p:spPr>
          <p:txBody>
            <a:bodyPr/>
            <a:lstStyle/>
            <a:p/>
          </p:txBody>
        </p:sp>
        <p:sp>
          <p:nvSpPr>
            <p:cNvPr id="38" name="rc38"/>
            <p:cNvSpPr/>
            <p:nvPr/>
          </p:nvSpPr>
          <p:spPr>
            <a:xfrm>
              <a:off x="3162166" y="3382150"/>
              <a:ext cx="239877" cy="140878"/>
            </a:xfrm>
            <a:prstGeom prst="rect">
              <a:avLst/>
            </a:prstGeom>
            <a:solidFill>
              <a:srgbClr val="1CABE2">
                <a:alpha val="100000"/>
              </a:srgbClr>
            </a:solidFill>
          </p:spPr>
          <p:txBody>
            <a:bodyPr/>
            <a:lstStyle/>
            <a:p/>
          </p:txBody>
        </p:sp>
        <p:sp>
          <p:nvSpPr>
            <p:cNvPr id="39" name="rc39"/>
            <p:cNvSpPr/>
            <p:nvPr/>
          </p:nvSpPr>
          <p:spPr>
            <a:xfrm>
              <a:off x="3428696" y="3521950"/>
              <a:ext cx="239877" cy="689762"/>
            </a:xfrm>
            <a:prstGeom prst="rect">
              <a:avLst/>
            </a:prstGeom>
            <a:solidFill>
              <a:srgbClr val="80BD41">
                <a:alpha val="100000"/>
              </a:srgbClr>
            </a:solidFill>
          </p:spPr>
          <p:txBody>
            <a:bodyPr/>
            <a:lstStyle/>
            <a:p/>
          </p:txBody>
        </p:sp>
        <p:sp>
          <p:nvSpPr>
            <p:cNvPr id="40" name="rc40"/>
            <p:cNvSpPr/>
            <p:nvPr/>
          </p:nvSpPr>
          <p:spPr>
            <a:xfrm>
              <a:off x="3428696" y="3371714"/>
              <a:ext cx="239877" cy="150235"/>
            </a:xfrm>
            <a:prstGeom prst="rect">
              <a:avLst/>
            </a:prstGeom>
            <a:solidFill>
              <a:srgbClr val="1CABE2">
                <a:alpha val="100000"/>
              </a:srgbClr>
            </a:solidFill>
          </p:spPr>
          <p:txBody>
            <a:bodyPr/>
            <a:lstStyle/>
            <a:p/>
          </p:txBody>
        </p:sp>
        <p:sp>
          <p:nvSpPr>
            <p:cNvPr id="41" name="rc41"/>
            <p:cNvSpPr/>
            <p:nvPr/>
          </p:nvSpPr>
          <p:spPr>
            <a:xfrm>
              <a:off x="3695227" y="3494200"/>
              <a:ext cx="239877" cy="717512"/>
            </a:xfrm>
            <a:prstGeom prst="rect">
              <a:avLst/>
            </a:prstGeom>
            <a:solidFill>
              <a:srgbClr val="80BD41">
                <a:alpha val="100000"/>
              </a:srgbClr>
            </a:solidFill>
          </p:spPr>
          <p:txBody>
            <a:bodyPr/>
            <a:lstStyle/>
            <a:p/>
          </p:txBody>
        </p:sp>
        <p:sp>
          <p:nvSpPr>
            <p:cNvPr id="42" name="rc42"/>
            <p:cNvSpPr/>
            <p:nvPr/>
          </p:nvSpPr>
          <p:spPr>
            <a:xfrm>
              <a:off x="3695227" y="3361924"/>
              <a:ext cx="239877" cy="132276"/>
            </a:xfrm>
            <a:prstGeom prst="rect">
              <a:avLst/>
            </a:prstGeom>
            <a:solidFill>
              <a:srgbClr val="1CABE2">
                <a:alpha val="100000"/>
              </a:srgbClr>
            </a:solidFill>
          </p:spPr>
          <p:txBody>
            <a:bodyPr/>
            <a:lstStyle/>
            <a:p/>
          </p:txBody>
        </p:sp>
        <p:sp>
          <p:nvSpPr>
            <p:cNvPr id="43" name="rc43"/>
            <p:cNvSpPr/>
            <p:nvPr/>
          </p:nvSpPr>
          <p:spPr>
            <a:xfrm>
              <a:off x="3961757" y="3467266"/>
              <a:ext cx="239877" cy="744446"/>
            </a:xfrm>
            <a:prstGeom prst="rect">
              <a:avLst/>
            </a:prstGeom>
            <a:solidFill>
              <a:srgbClr val="80BD41">
                <a:alpha val="100000"/>
              </a:srgbClr>
            </a:solidFill>
          </p:spPr>
          <p:txBody>
            <a:bodyPr/>
            <a:lstStyle/>
            <a:p/>
          </p:txBody>
        </p:sp>
        <p:sp>
          <p:nvSpPr>
            <p:cNvPr id="44" name="rc44"/>
            <p:cNvSpPr/>
            <p:nvPr/>
          </p:nvSpPr>
          <p:spPr>
            <a:xfrm>
              <a:off x="3961757" y="3352232"/>
              <a:ext cx="239877" cy="115033"/>
            </a:xfrm>
            <a:prstGeom prst="rect">
              <a:avLst/>
            </a:prstGeom>
            <a:solidFill>
              <a:srgbClr val="1CABE2">
                <a:alpha val="100000"/>
              </a:srgbClr>
            </a:solidFill>
          </p:spPr>
          <p:txBody>
            <a:bodyPr/>
            <a:lstStyle/>
            <a:p/>
          </p:txBody>
        </p:sp>
        <p:sp>
          <p:nvSpPr>
            <p:cNvPr id="45" name="rc45"/>
            <p:cNvSpPr/>
            <p:nvPr/>
          </p:nvSpPr>
          <p:spPr>
            <a:xfrm>
              <a:off x="4228287" y="3454709"/>
              <a:ext cx="239877" cy="757003"/>
            </a:xfrm>
            <a:prstGeom prst="rect">
              <a:avLst/>
            </a:prstGeom>
            <a:solidFill>
              <a:srgbClr val="80BD41">
                <a:alpha val="100000"/>
              </a:srgbClr>
            </a:solidFill>
          </p:spPr>
          <p:txBody>
            <a:bodyPr/>
            <a:lstStyle/>
            <a:p/>
          </p:txBody>
        </p:sp>
        <p:sp>
          <p:nvSpPr>
            <p:cNvPr id="46" name="rc46"/>
            <p:cNvSpPr/>
            <p:nvPr/>
          </p:nvSpPr>
          <p:spPr>
            <a:xfrm>
              <a:off x="4228287" y="3348821"/>
              <a:ext cx="239877" cy="105887"/>
            </a:xfrm>
            <a:prstGeom prst="rect">
              <a:avLst/>
            </a:prstGeom>
            <a:solidFill>
              <a:srgbClr val="1CABE2">
                <a:alpha val="100000"/>
              </a:srgbClr>
            </a:solidFill>
          </p:spPr>
          <p:txBody>
            <a:bodyPr/>
            <a:lstStyle/>
            <a:p/>
          </p:txBody>
        </p:sp>
        <p:sp>
          <p:nvSpPr>
            <p:cNvPr id="47" name="rc47"/>
            <p:cNvSpPr/>
            <p:nvPr/>
          </p:nvSpPr>
          <p:spPr>
            <a:xfrm>
              <a:off x="4494818" y="3459697"/>
              <a:ext cx="239877" cy="752015"/>
            </a:xfrm>
            <a:prstGeom prst="rect">
              <a:avLst/>
            </a:prstGeom>
            <a:solidFill>
              <a:srgbClr val="80BD41">
                <a:alpha val="100000"/>
              </a:srgbClr>
            </a:solidFill>
          </p:spPr>
          <p:txBody>
            <a:bodyPr/>
            <a:lstStyle/>
            <a:p/>
          </p:txBody>
        </p:sp>
        <p:sp>
          <p:nvSpPr>
            <p:cNvPr id="48" name="rc48"/>
            <p:cNvSpPr/>
            <p:nvPr/>
          </p:nvSpPr>
          <p:spPr>
            <a:xfrm>
              <a:off x="4494818" y="3340975"/>
              <a:ext cx="239877" cy="118721"/>
            </a:xfrm>
            <a:prstGeom prst="rect">
              <a:avLst/>
            </a:prstGeom>
            <a:solidFill>
              <a:srgbClr val="1CABE2">
                <a:alpha val="100000"/>
              </a:srgbClr>
            </a:solidFill>
          </p:spPr>
          <p:txBody>
            <a:bodyPr/>
            <a:lstStyle/>
            <a:p/>
          </p:txBody>
        </p:sp>
        <p:sp>
          <p:nvSpPr>
            <p:cNvPr id="49" name="rc49"/>
            <p:cNvSpPr/>
            <p:nvPr/>
          </p:nvSpPr>
          <p:spPr>
            <a:xfrm>
              <a:off x="4761348" y="3476276"/>
              <a:ext cx="239877" cy="735435"/>
            </a:xfrm>
            <a:prstGeom prst="rect">
              <a:avLst/>
            </a:prstGeom>
            <a:solidFill>
              <a:srgbClr val="80BD41">
                <a:alpha val="100000"/>
              </a:srgbClr>
            </a:solidFill>
          </p:spPr>
          <p:txBody>
            <a:bodyPr/>
            <a:lstStyle/>
            <a:p/>
          </p:txBody>
        </p:sp>
        <p:sp>
          <p:nvSpPr>
            <p:cNvPr id="50" name="rc50"/>
            <p:cNvSpPr/>
            <p:nvPr/>
          </p:nvSpPr>
          <p:spPr>
            <a:xfrm>
              <a:off x="4761348" y="3331429"/>
              <a:ext cx="239877" cy="144847"/>
            </a:xfrm>
            <a:prstGeom prst="rect">
              <a:avLst/>
            </a:prstGeom>
            <a:solidFill>
              <a:srgbClr val="1CABE2">
                <a:alpha val="100000"/>
              </a:srgbClr>
            </a:solidFill>
          </p:spPr>
          <p:txBody>
            <a:bodyPr/>
            <a:lstStyle/>
            <a:p/>
          </p:txBody>
        </p:sp>
        <p:sp>
          <p:nvSpPr>
            <p:cNvPr id="51" name="rc51"/>
            <p:cNvSpPr/>
            <p:nvPr/>
          </p:nvSpPr>
          <p:spPr>
            <a:xfrm>
              <a:off x="5027878" y="3446586"/>
              <a:ext cx="239877" cy="765126"/>
            </a:xfrm>
            <a:prstGeom prst="rect">
              <a:avLst/>
            </a:prstGeom>
            <a:solidFill>
              <a:srgbClr val="80BD41">
                <a:alpha val="100000"/>
              </a:srgbClr>
            </a:solidFill>
          </p:spPr>
          <p:txBody>
            <a:bodyPr/>
            <a:lstStyle/>
            <a:p/>
          </p:txBody>
        </p:sp>
        <p:sp>
          <p:nvSpPr>
            <p:cNvPr id="52" name="rc52"/>
            <p:cNvSpPr/>
            <p:nvPr/>
          </p:nvSpPr>
          <p:spPr>
            <a:xfrm>
              <a:off x="5027878" y="3317601"/>
              <a:ext cx="239877" cy="128985"/>
            </a:xfrm>
            <a:prstGeom prst="rect">
              <a:avLst/>
            </a:prstGeom>
            <a:solidFill>
              <a:srgbClr val="1CABE2">
                <a:alpha val="100000"/>
              </a:srgbClr>
            </a:solidFill>
          </p:spPr>
          <p:txBody>
            <a:bodyPr/>
            <a:lstStyle/>
            <a:p/>
          </p:txBody>
        </p:sp>
        <p:sp>
          <p:nvSpPr>
            <p:cNvPr id="53" name="rc53"/>
            <p:cNvSpPr/>
            <p:nvPr/>
          </p:nvSpPr>
          <p:spPr>
            <a:xfrm>
              <a:off x="5294409" y="3437728"/>
              <a:ext cx="239877" cy="773984"/>
            </a:xfrm>
            <a:prstGeom prst="rect">
              <a:avLst/>
            </a:prstGeom>
            <a:solidFill>
              <a:srgbClr val="80BD41">
                <a:alpha val="100000"/>
              </a:srgbClr>
            </a:solidFill>
          </p:spPr>
          <p:txBody>
            <a:bodyPr/>
            <a:lstStyle/>
            <a:p/>
          </p:txBody>
        </p:sp>
        <p:sp>
          <p:nvSpPr>
            <p:cNvPr id="54" name="rc54"/>
            <p:cNvSpPr/>
            <p:nvPr/>
          </p:nvSpPr>
          <p:spPr>
            <a:xfrm>
              <a:off x="5294409" y="3303708"/>
              <a:ext cx="239877" cy="134019"/>
            </a:xfrm>
            <a:prstGeom prst="rect">
              <a:avLst/>
            </a:prstGeom>
            <a:solidFill>
              <a:srgbClr val="1CABE2">
                <a:alpha val="100000"/>
              </a:srgbClr>
            </a:solidFill>
          </p:spPr>
          <p:txBody>
            <a:bodyPr/>
            <a:lstStyle/>
            <a:p/>
          </p:txBody>
        </p:sp>
        <p:sp>
          <p:nvSpPr>
            <p:cNvPr id="55" name="rc55"/>
            <p:cNvSpPr/>
            <p:nvPr/>
          </p:nvSpPr>
          <p:spPr>
            <a:xfrm>
              <a:off x="5560939" y="3425103"/>
              <a:ext cx="239877" cy="786609"/>
            </a:xfrm>
            <a:prstGeom prst="rect">
              <a:avLst/>
            </a:prstGeom>
            <a:solidFill>
              <a:srgbClr val="80BD41">
                <a:alpha val="100000"/>
              </a:srgbClr>
            </a:solidFill>
          </p:spPr>
          <p:txBody>
            <a:bodyPr/>
            <a:lstStyle/>
            <a:p/>
          </p:txBody>
        </p:sp>
        <p:sp>
          <p:nvSpPr>
            <p:cNvPr id="56" name="rc56"/>
            <p:cNvSpPr/>
            <p:nvPr/>
          </p:nvSpPr>
          <p:spPr>
            <a:xfrm>
              <a:off x="5560939" y="3284839"/>
              <a:ext cx="239877" cy="140264"/>
            </a:xfrm>
            <a:prstGeom prst="rect">
              <a:avLst/>
            </a:prstGeom>
            <a:solidFill>
              <a:srgbClr val="1CABE2">
                <a:alpha val="100000"/>
              </a:srgbClr>
            </a:solidFill>
          </p:spPr>
          <p:txBody>
            <a:bodyPr/>
            <a:lstStyle/>
            <a:p/>
          </p:txBody>
        </p:sp>
        <p:sp>
          <p:nvSpPr>
            <p:cNvPr id="57" name="rc57"/>
            <p:cNvSpPr/>
            <p:nvPr/>
          </p:nvSpPr>
          <p:spPr>
            <a:xfrm>
              <a:off x="5827469" y="3415481"/>
              <a:ext cx="239877" cy="796231"/>
            </a:xfrm>
            <a:prstGeom prst="rect">
              <a:avLst/>
            </a:prstGeom>
            <a:solidFill>
              <a:srgbClr val="80BD41">
                <a:alpha val="100000"/>
              </a:srgbClr>
            </a:solidFill>
          </p:spPr>
          <p:txBody>
            <a:bodyPr/>
            <a:lstStyle/>
            <a:p/>
          </p:txBody>
        </p:sp>
        <p:sp>
          <p:nvSpPr>
            <p:cNvPr id="58" name="rc58"/>
            <p:cNvSpPr/>
            <p:nvPr/>
          </p:nvSpPr>
          <p:spPr>
            <a:xfrm>
              <a:off x="5827469" y="3266721"/>
              <a:ext cx="239877" cy="148760"/>
            </a:xfrm>
            <a:prstGeom prst="rect">
              <a:avLst/>
            </a:prstGeom>
            <a:solidFill>
              <a:srgbClr val="1CABE2">
                <a:alpha val="100000"/>
              </a:srgbClr>
            </a:solidFill>
          </p:spPr>
          <p:txBody>
            <a:bodyPr/>
            <a:lstStyle/>
            <a:p/>
          </p:txBody>
        </p:sp>
        <p:sp>
          <p:nvSpPr>
            <p:cNvPr id="59" name="rc59"/>
            <p:cNvSpPr/>
            <p:nvPr/>
          </p:nvSpPr>
          <p:spPr>
            <a:xfrm>
              <a:off x="6094000" y="3383194"/>
              <a:ext cx="239877" cy="828518"/>
            </a:xfrm>
            <a:prstGeom prst="rect">
              <a:avLst/>
            </a:prstGeom>
            <a:solidFill>
              <a:srgbClr val="80BD41">
                <a:alpha val="100000"/>
              </a:srgbClr>
            </a:solidFill>
          </p:spPr>
          <p:txBody>
            <a:bodyPr/>
            <a:lstStyle/>
            <a:p/>
          </p:txBody>
        </p:sp>
        <p:sp>
          <p:nvSpPr>
            <p:cNvPr id="60" name="rc60"/>
            <p:cNvSpPr/>
            <p:nvPr/>
          </p:nvSpPr>
          <p:spPr>
            <a:xfrm>
              <a:off x="6094000" y="3244095"/>
              <a:ext cx="239877" cy="139098"/>
            </a:xfrm>
            <a:prstGeom prst="rect">
              <a:avLst/>
            </a:prstGeom>
            <a:solidFill>
              <a:srgbClr val="1CABE2">
                <a:alpha val="100000"/>
              </a:srgbClr>
            </a:solidFill>
          </p:spPr>
          <p:txBody>
            <a:bodyPr/>
            <a:lstStyle/>
            <a:p/>
          </p:txBody>
        </p:sp>
        <p:sp>
          <p:nvSpPr>
            <p:cNvPr id="61" name="rc61"/>
            <p:cNvSpPr/>
            <p:nvPr/>
          </p:nvSpPr>
          <p:spPr>
            <a:xfrm>
              <a:off x="6360530" y="3357015"/>
              <a:ext cx="239877" cy="854697"/>
            </a:xfrm>
            <a:prstGeom prst="rect">
              <a:avLst/>
            </a:prstGeom>
            <a:solidFill>
              <a:srgbClr val="80BD41">
                <a:alpha val="100000"/>
              </a:srgbClr>
            </a:solidFill>
          </p:spPr>
          <p:txBody>
            <a:bodyPr/>
            <a:lstStyle/>
            <a:p/>
          </p:txBody>
        </p:sp>
        <p:sp>
          <p:nvSpPr>
            <p:cNvPr id="62" name="rc62"/>
            <p:cNvSpPr/>
            <p:nvPr/>
          </p:nvSpPr>
          <p:spPr>
            <a:xfrm>
              <a:off x="6360530" y="3222301"/>
              <a:ext cx="239877" cy="134713"/>
            </a:xfrm>
            <a:prstGeom prst="rect">
              <a:avLst/>
            </a:prstGeom>
            <a:solidFill>
              <a:srgbClr val="1CABE2">
                <a:alpha val="100000"/>
              </a:srgbClr>
            </a:solidFill>
          </p:spPr>
          <p:txBody>
            <a:bodyPr/>
            <a:lstStyle/>
            <a:p/>
          </p:txBody>
        </p:sp>
        <p:sp>
          <p:nvSpPr>
            <p:cNvPr id="63" name="rc63"/>
            <p:cNvSpPr/>
            <p:nvPr/>
          </p:nvSpPr>
          <p:spPr>
            <a:xfrm>
              <a:off x="6627060" y="3346868"/>
              <a:ext cx="239877" cy="864844"/>
            </a:xfrm>
            <a:prstGeom prst="rect">
              <a:avLst/>
            </a:prstGeom>
            <a:solidFill>
              <a:srgbClr val="80BD41">
                <a:alpha val="100000"/>
              </a:srgbClr>
            </a:solidFill>
          </p:spPr>
          <p:txBody>
            <a:bodyPr/>
            <a:lstStyle/>
            <a:p/>
          </p:txBody>
        </p:sp>
        <p:sp>
          <p:nvSpPr>
            <p:cNvPr id="64" name="rc64"/>
            <p:cNvSpPr/>
            <p:nvPr/>
          </p:nvSpPr>
          <p:spPr>
            <a:xfrm>
              <a:off x="6627060" y="3204555"/>
              <a:ext cx="239877" cy="142312"/>
            </a:xfrm>
            <a:prstGeom prst="rect">
              <a:avLst/>
            </a:prstGeom>
            <a:solidFill>
              <a:srgbClr val="1CABE2">
                <a:alpha val="100000"/>
              </a:srgbClr>
            </a:solidFill>
          </p:spPr>
          <p:txBody>
            <a:bodyPr/>
            <a:lstStyle/>
            <a:p/>
          </p:txBody>
        </p:sp>
        <p:sp>
          <p:nvSpPr>
            <p:cNvPr id="65" name="rc65"/>
            <p:cNvSpPr/>
            <p:nvPr/>
          </p:nvSpPr>
          <p:spPr>
            <a:xfrm>
              <a:off x="6893590" y="3350557"/>
              <a:ext cx="239877" cy="861155"/>
            </a:xfrm>
            <a:prstGeom prst="rect">
              <a:avLst/>
            </a:prstGeom>
            <a:solidFill>
              <a:srgbClr val="80BD41">
                <a:alpha val="100000"/>
              </a:srgbClr>
            </a:solidFill>
          </p:spPr>
          <p:txBody>
            <a:bodyPr/>
            <a:lstStyle/>
            <a:p/>
          </p:txBody>
        </p:sp>
        <p:sp>
          <p:nvSpPr>
            <p:cNvPr id="66" name="rc66"/>
            <p:cNvSpPr/>
            <p:nvPr/>
          </p:nvSpPr>
          <p:spPr>
            <a:xfrm>
              <a:off x="6893590" y="3188448"/>
              <a:ext cx="239877" cy="162109"/>
            </a:xfrm>
            <a:prstGeom prst="rect">
              <a:avLst/>
            </a:prstGeom>
            <a:solidFill>
              <a:srgbClr val="1CABE2">
                <a:alpha val="100000"/>
              </a:srgbClr>
            </a:solidFill>
          </p:spPr>
          <p:txBody>
            <a:bodyPr/>
            <a:lstStyle/>
            <a:p/>
          </p:txBody>
        </p:sp>
        <p:sp>
          <p:nvSpPr>
            <p:cNvPr id="67" name="rc67"/>
            <p:cNvSpPr/>
            <p:nvPr/>
          </p:nvSpPr>
          <p:spPr>
            <a:xfrm>
              <a:off x="7160121" y="3324785"/>
              <a:ext cx="239877" cy="886927"/>
            </a:xfrm>
            <a:prstGeom prst="rect">
              <a:avLst/>
            </a:prstGeom>
            <a:solidFill>
              <a:srgbClr val="80BD41">
                <a:alpha val="100000"/>
              </a:srgbClr>
            </a:solidFill>
          </p:spPr>
          <p:txBody>
            <a:bodyPr/>
            <a:lstStyle/>
            <a:p/>
          </p:txBody>
        </p:sp>
        <p:sp>
          <p:nvSpPr>
            <p:cNvPr id="68" name="rc68"/>
            <p:cNvSpPr/>
            <p:nvPr/>
          </p:nvSpPr>
          <p:spPr>
            <a:xfrm>
              <a:off x="7160121" y="3174260"/>
              <a:ext cx="239877" cy="150525"/>
            </a:xfrm>
            <a:prstGeom prst="rect">
              <a:avLst/>
            </a:prstGeom>
            <a:solidFill>
              <a:srgbClr val="1CABE2">
                <a:alpha val="100000"/>
              </a:srgbClr>
            </a:solidFill>
          </p:spPr>
          <p:txBody>
            <a:bodyPr/>
            <a:lstStyle/>
            <a:p/>
          </p:txBody>
        </p:sp>
        <p:sp>
          <p:nvSpPr>
            <p:cNvPr id="69" name="rc69"/>
            <p:cNvSpPr/>
            <p:nvPr/>
          </p:nvSpPr>
          <p:spPr>
            <a:xfrm>
              <a:off x="7426651" y="3352856"/>
              <a:ext cx="239877" cy="858856"/>
            </a:xfrm>
            <a:prstGeom prst="rect">
              <a:avLst/>
            </a:prstGeom>
            <a:solidFill>
              <a:srgbClr val="80BD41">
                <a:alpha val="100000"/>
              </a:srgbClr>
            </a:solidFill>
          </p:spPr>
          <p:txBody>
            <a:bodyPr/>
            <a:lstStyle/>
            <a:p/>
          </p:txBody>
        </p:sp>
        <p:sp>
          <p:nvSpPr>
            <p:cNvPr id="70" name="rc70"/>
            <p:cNvSpPr/>
            <p:nvPr/>
          </p:nvSpPr>
          <p:spPr>
            <a:xfrm>
              <a:off x="7426651" y="3159737"/>
              <a:ext cx="239877" cy="193118"/>
            </a:xfrm>
            <a:prstGeom prst="rect">
              <a:avLst/>
            </a:prstGeom>
            <a:solidFill>
              <a:srgbClr val="1CABE2">
                <a:alpha val="100000"/>
              </a:srgbClr>
            </a:solidFill>
          </p:spPr>
          <p:txBody>
            <a:bodyPr/>
            <a:lstStyle/>
            <a:p/>
          </p:txBody>
        </p:sp>
        <p:sp>
          <p:nvSpPr>
            <p:cNvPr id="71" name="rc71"/>
            <p:cNvSpPr/>
            <p:nvPr/>
          </p:nvSpPr>
          <p:spPr>
            <a:xfrm>
              <a:off x="7693181" y="3356000"/>
              <a:ext cx="239877" cy="855712"/>
            </a:xfrm>
            <a:prstGeom prst="rect">
              <a:avLst/>
            </a:prstGeom>
            <a:solidFill>
              <a:srgbClr val="80BD41">
                <a:alpha val="100000"/>
              </a:srgbClr>
            </a:solidFill>
          </p:spPr>
          <p:txBody>
            <a:bodyPr/>
            <a:lstStyle/>
            <a:p/>
          </p:txBody>
        </p:sp>
        <p:sp>
          <p:nvSpPr>
            <p:cNvPr id="72" name="rc72"/>
            <p:cNvSpPr/>
            <p:nvPr/>
          </p:nvSpPr>
          <p:spPr>
            <a:xfrm>
              <a:off x="7693181" y="3147173"/>
              <a:ext cx="239877" cy="208826"/>
            </a:xfrm>
            <a:prstGeom prst="rect">
              <a:avLst/>
            </a:prstGeom>
            <a:solidFill>
              <a:srgbClr val="1CABE2">
                <a:alpha val="100000"/>
              </a:srgbClr>
            </a:solidFill>
          </p:spPr>
          <p:txBody>
            <a:bodyPr/>
            <a:lstStyle/>
            <a:p/>
          </p:txBody>
        </p:sp>
        <p:sp>
          <p:nvSpPr>
            <p:cNvPr id="73" name="rc73"/>
            <p:cNvSpPr/>
            <p:nvPr/>
          </p:nvSpPr>
          <p:spPr>
            <a:xfrm>
              <a:off x="7959712" y="3287308"/>
              <a:ext cx="239877" cy="924404"/>
            </a:xfrm>
            <a:prstGeom prst="rect">
              <a:avLst/>
            </a:prstGeom>
            <a:solidFill>
              <a:srgbClr val="80BD41">
                <a:alpha val="100000"/>
              </a:srgbClr>
            </a:solidFill>
          </p:spPr>
          <p:txBody>
            <a:bodyPr/>
            <a:lstStyle/>
            <a:p/>
          </p:txBody>
        </p:sp>
        <p:sp>
          <p:nvSpPr>
            <p:cNvPr id="74" name="rc74"/>
            <p:cNvSpPr/>
            <p:nvPr/>
          </p:nvSpPr>
          <p:spPr>
            <a:xfrm>
              <a:off x="7959712" y="3137666"/>
              <a:ext cx="239877" cy="149642"/>
            </a:xfrm>
            <a:prstGeom prst="rect">
              <a:avLst/>
            </a:prstGeom>
            <a:solidFill>
              <a:srgbClr val="1CABE2">
                <a:alpha val="100000"/>
              </a:srgbClr>
            </a:solidFill>
          </p:spPr>
          <p:txBody>
            <a:bodyPr/>
            <a:lstStyle/>
            <a:p/>
          </p:txBody>
        </p:sp>
        <p:sp>
          <p:nvSpPr>
            <p:cNvPr id="75" name="pl75"/>
            <p:cNvSpPr/>
            <p:nvPr/>
          </p:nvSpPr>
          <p:spPr>
            <a:xfrm>
              <a:off x="1416393" y="2321390"/>
              <a:ext cx="6663257" cy="386656"/>
            </a:xfrm>
            <a:custGeom>
              <a:avLst/>
              <a:pathLst>
                <a:path w="6663257" h="386656">
                  <a:moveTo>
                    <a:pt x="0" y="386656"/>
                  </a:moveTo>
                  <a:lnTo>
                    <a:pt x="266530" y="343694"/>
                  </a:lnTo>
                  <a:lnTo>
                    <a:pt x="533060" y="300733"/>
                  </a:lnTo>
                  <a:lnTo>
                    <a:pt x="799590" y="236290"/>
                  </a:lnTo>
                  <a:lnTo>
                    <a:pt x="1066121" y="214809"/>
                  </a:lnTo>
                  <a:lnTo>
                    <a:pt x="1332651" y="193328"/>
                  </a:lnTo>
                  <a:lnTo>
                    <a:pt x="1599181" y="150366"/>
                  </a:lnTo>
                  <a:lnTo>
                    <a:pt x="1865712" y="107404"/>
                  </a:lnTo>
                  <a:lnTo>
                    <a:pt x="2132242" y="128885"/>
                  </a:lnTo>
                  <a:lnTo>
                    <a:pt x="2398772" y="85923"/>
                  </a:lnTo>
                  <a:lnTo>
                    <a:pt x="2665303" y="21480"/>
                  </a:lnTo>
                  <a:lnTo>
                    <a:pt x="2931833" y="0"/>
                  </a:lnTo>
                  <a:lnTo>
                    <a:pt x="3198363" y="42961"/>
                  </a:lnTo>
                  <a:lnTo>
                    <a:pt x="3464893" y="85923"/>
                  </a:lnTo>
                  <a:lnTo>
                    <a:pt x="3731424" y="42961"/>
                  </a:lnTo>
                  <a:lnTo>
                    <a:pt x="3997954" y="64442"/>
                  </a:lnTo>
                  <a:lnTo>
                    <a:pt x="4264484" y="64442"/>
                  </a:lnTo>
                  <a:lnTo>
                    <a:pt x="4531015" y="85923"/>
                  </a:lnTo>
                  <a:lnTo>
                    <a:pt x="4797545" y="42961"/>
                  </a:lnTo>
                  <a:lnTo>
                    <a:pt x="5064075" y="42961"/>
                  </a:lnTo>
                  <a:lnTo>
                    <a:pt x="5330606" y="42961"/>
                  </a:lnTo>
                  <a:lnTo>
                    <a:pt x="5597136" y="85923"/>
                  </a:lnTo>
                  <a:lnTo>
                    <a:pt x="5863666" y="64442"/>
                  </a:lnTo>
                  <a:lnTo>
                    <a:pt x="6130197" y="128885"/>
                  </a:lnTo>
                  <a:lnTo>
                    <a:pt x="6396727" y="171847"/>
                  </a:lnTo>
                  <a:lnTo>
                    <a:pt x="6663257" y="42961"/>
                  </a:lnTo>
                </a:path>
              </a:pathLst>
            </a:custGeom>
            <a:ln w="27101" cap="flat">
              <a:solidFill>
                <a:srgbClr val="0058AB">
                  <a:alpha val="100000"/>
                </a:srgbClr>
              </a:solidFill>
              <a:prstDash val="solid"/>
              <a:round/>
            </a:ln>
          </p:spPr>
          <p:txBody>
            <a:bodyPr/>
            <a:lstStyle/>
            <a:p/>
          </p:txBody>
        </p:sp>
        <p:sp>
          <p:nvSpPr>
            <p:cNvPr id="76" name="tx76"/>
            <p:cNvSpPr/>
            <p:nvPr/>
          </p:nvSpPr>
          <p:spPr>
            <a:xfrm>
              <a:off x="1346075" y="25269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77" name="tx77"/>
            <p:cNvSpPr/>
            <p:nvPr/>
          </p:nvSpPr>
          <p:spPr>
            <a:xfrm>
              <a:off x="2678727"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78" name="tx78"/>
            <p:cNvSpPr/>
            <p:nvPr/>
          </p:nvSpPr>
          <p:spPr>
            <a:xfrm>
              <a:off x="4011378"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79" name="tx79"/>
            <p:cNvSpPr/>
            <p:nvPr/>
          </p:nvSpPr>
          <p:spPr>
            <a:xfrm>
              <a:off x="5344030"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0" name="tx80"/>
            <p:cNvSpPr/>
            <p:nvPr/>
          </p:nvSpPr>
          <p:spPr>
            <a:xfrm>
              <a:off x="6410151"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76681"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2" name="tx82"/>
            <p:cNvSpPr/>
            <p:nvPr/>
          </p:nvSpPr>
          <p:spPr>
            <a:xfrm>
              <a:off x="694321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3" name="tx83"/>
            <p:cNvSpPr/>
            <p:nvPr/>
          </p:nvSpPr>
          <p:spPr>
            <a:xfrm>
              <a:off x="7209742"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4" name="tx84"/>
            <p:cNvSpPr/>
            <p:nvPr/>
          </p:nvSpPr>
          <p:spPr>
            <a:xfrm>
              <a:off x="7476272"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5" name="tx85"/>
            <p:cNvSpPr/>
            <p:nvPr/>
          </p:nvSpPr>
          <p:spPr>
            <a:xfrm>
              <a:off x="7742803"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6" name="tx86"/>
            <p:cNvSpPr/>
            <p:nvPr/>
          </p:nvSpPr>
          <p:spPr>
            <a:xfrm>
              <a:off x="8009333"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7" name="tx87"/>
            <p:cNvSpPr/>
            <p:nvPr/>
          </p:nvSpPr>
          <p:spPr>
            <a:xfrm>
              <a:off x="1341092" y="39180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88" name="tx88"/>
            <p:cNvSpPr/>
            <p:nvPr/>
          </p:nvSpPr>
          <p:spPr>
            <a:xfrm>
              <a:off x="1341092" y="35555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89" name="tx89"/>
            <p:cNvSpPr/>
            <p:nvPr/>
          </p:nvSpPr>
          <p:spPr>
            <a:xfrm>
              <a:off x="2673743" y="38535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90" name="tx90"/>
            <p:cNvSpPr/>
            <p:nvPr/>
          </p:nvSpPr>
          <p:spPr>
            <a:xfrm>
              <a:off x="2673743" y="34508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1" name="tx91"/>
            <p:cNvSpPr/>
            <p:nvPr/>
          </p:nvSpPr>
          <p:spPr>
            <a:xfrm>
              <a:off x="4006395" y="38006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9.6</a:t>
              </a:r>
            </a:p>
          </p:txBody>
        </p:sp>
        <p:sp>
          <p:nvSpPr>
            <p:cNvPr id="92" name="tx92"/>
            <p:cNvSpPr/>
            <p:nvPr/>
          </p:nvSpPr>
          <p:spPr>
            <a:xfrm>
              <a:off x="4006395" y="33709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3" name="tx93"/>
            <p:cNvSpPr/>
            <p:nvPr/>
          </p:nvSpPr>
          <p:spPr>
            <a:xfrm>
              <a:off x="5354088" y="3785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94" name="tx94"/>
            <p:cNvSpPr/>
            <p:nvPr/>
          </p:nvSpPr>
          <p:spPr>
            <a:xfrm>
              <a:off x="5339046" y="3331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5" name="tx95"/>
            <p:cNvSpPr/>
            <p:nvPr/>
          </p:nvSpPr>
          <p:spPr>
            <a:xfrm>
              <a:off x="6379062" y="374554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96" name="tx96"/>
            <p:cNvSpPr/>
            <p:nvPr/>
          </p:nvSpPr>
          <p:spPr>
            <a:xfrm>
              <a:off x="6405168" y="32508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7" name="tx97"/>
            <p:cNvSpPr/>
            <p:nvPr/>
          </p:nvSpPr>
          <p:spPr>
            <a:xfrm>
              <a:off x="6645592" y="374047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98" name="tx98"/>
            <p:cNvSpPr/>
            <p:nvPr/>
          </p:nvSpPr>
          <p:spPr>
            <a:xfrm>
              <a:off x="6671698" y="32368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9" name="tx99"/>
            <p:cNvSpPr/>
            <p:nvPr/>
          </p:nvSpPr>
          <p:spPr>
            <a:xfrm>
              <a:off x="6912122" y="374231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100" name="tx100"/>
            <p:cNvSpPr/>
            <p:nvPr/>
          </p:nvSpPr>
          <p:spPr>
            <a:xfrm>
              <a:off x="6938228" y="32306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1" name="tx101"/>
            <p:cNvSpPr/>
            <p:nvPr/>
          </p:nvSpPr>
          <p:spPr>
            <a:xfrm>
              <a:off x="7178652" y="372943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2" name="tx102"/>
            <p:cNvSpPr/>
            <p:nvPr/>
          </p:nvSpPr>
          <p:spPr>
            <a:xfrm>
              <a:off x="7204759" y="32107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3" name="tx103"/>
            <p:cNvSpPr/>
            <p:nvPr/>
          </p:nvSpPr>
          <p:spPr>
            <a:xfrm>
              <a:off x="7445183" y="3743468"/>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104" name="tx104"/>
            <p:cNvSpPr/>
            <p:nvPr/>
          </p:nvSpPr>
          <p:spPr>
            <a:xfrm>
              <a:off x="7471289" y="32174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5" name="tx105"/>
            <p:cNvSpPr/>
            <p:nvPr/>
          </p:nvSpPr>
          <p:spPr>
            <a:xfrm>
              <a:off x="7711713" y="374504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106" name="tx106"/>
            <p:cNvSpPr/>
            <p:nvPr/>
          </p:nvSpPr>
          <p:spPr>
            <a:xfrm>
              <a:off x="7737819" y="32127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7" name="tx107"/>
            <p:cNvSpPr/>
            <p:nvPr/>
          </p:nvSpPr>
          <p:spPr>
            <a:xfrm>
              <a:off x="8019391" y="3710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8" name="tx108"/>
            <p:cNvSpPr/>
            <p:nvPr/>
          </p:nvSpPr>
          <p:spPr>
            <a:xfrm>
              <a:off x="8004349" y="31736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9" name="tx109"/>
            <p:cNvSpPr/>
            <p:nvPr/>
          </p:nvSpPr>
          <p:spPr>
            <a:xfrm>
              <a:off x="1341092" y="33313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0" name="tx110"/>
            <p:cNvSpPr/>
            <p:nvPr/>
          </p:nvSpPr>
          <p:spPr>
            <a:xfrm>
              <a:off x="2643614" y="32510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11" name="tx111"/>
            <p:cNvSpPr/>
            <p:nvPr/>
          </p:nvSpPr>
          <p:spPr>
            <a:xfrm>
              <a:off x="3980289" y="319696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12" name="tx112"/>
            <p:cNvSpPr/>
            <p:nvPr/>
          </p:nvSpPr>
          <p:spPr>
            <a:xfrm>
              <a:off x="5312940" y="314844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11.7</a:t>
              </a:r>
            </a:p>
          </p:txBody>
        </p:sp>
        <p:sp>
          <p:nvSpPr>
            <p:cNvPr id="113" name="tx113"/>
            <p:cNvSpPr/>
            <p:nvPr/>
          </p:nvSpPr>
          <p:spPr>
            <a:xfrm>
              <a:off x="6375038" y="30670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14" name="tx114"/>
            <p:cNvSpPr/>
            <p:nvPr/>
          </p:nvSpPr>
          <p:spPr>
            <a:xfrm>
              <a:off x="6686740" y="3049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5" name="tx115"/>
            <p:cNvSpPr/>
            <p:nvPr/>
          </p:nvSpPr>
          <p:spPr>
            <a:xfrm>
              <a:off x="6908099" y="303318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6" name="tx116"/>
            <p:cNvSpPr/>
            <p:nvPr/>
          </p:nvSpPr>
          <p:spPr>
            <a:xfrm>
              <a:off x="7174629" y="30189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117" name="tx117"/>
            <p:cNvSpPr/>
            <p:nvPr/>
          </p:nvSpPr>
          <p:spPr>
            <a:xfrm>
              <a:off x="7441159" y="300447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118" name="tx118"/>
            <p:cNvSpPr/>
            <p:nvPr/>
          </p:nvSpPr>
          <p:spPr>
            <a:xfrm>
              <a:off x="7707690" y="29919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13.8</a:t>
              </a:r>
            </a:p>
          </p:txBody>
        </p:sp>
        <p:sp>
          <p:nvSpPr>
            <p:cNvPr id="119" name="tx119"/>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20" name="tx120"/>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38843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2" name="tx122"/>
            <p:cNvSpPr/>
            <p:nvPr/>
          </p:nvSpPr>
          <p:spPr>
            <a:xfrm>
              <a:off x="616816" y="261516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3" name="tx123"/>
            <p:cNvSpPr/>
            <p:nvPr/>
          </p:nvSpPr>
          <p:spPr>
            <a:xfrm>
              <a:off x="616816" y="184190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2" name="pl142"/>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4" name="rc144"/>
            <p:cNvSpPr/>
            <p:nvPr/>
          </p:nvSpPr>
          <p:spPr>
            <a:xfrm>
              <a:off x="4061761" y="5080054"/>
              <a:ext cx="201456" cy="201456"/>
            </a:xfrm>
            <a:prstGeom prst="rect">
              <a:avLst/>
            </a:prstGeom>
            <a:solidFill>
              <a:srgbClr val="1CABE2">
                <a:alpha val="100000"/>
              </a:srgbClr>
            </a:solidFill>
          </p:spPr>
          <p:txBody>
            <a:bodyPr/>
            <a:lstStyle/>
            <a:p/>
          </p:txBody>
        </p:sp>
        <p:sp>
          <p:nvSpPr>
            <p:cNvPr id="145" name="rc145"/>
            <p:cNvSpPr/>
            <p:nvPr/>
          </p:nvSpPr>
          <p:spPr>
            <a:xfrm>
              <a:off x="6020412" y="5080054"/>
              <a:ext cx="201456" cy="201456"/>
            </a:xfrm>
            <a:prstGeom prst="rect">
              <a:avLst/>
            </a:prstGeom>
            <a:solidFill>
              <a:srgbClr val="80BD41">
                <a:alpha val="100000"/>
              </a:srgbClr>
            </a:solidFill>
          </p:spPr>
          <p:txBody>
            <a:bodyPr/>
            <a:lstStyle/>
            <a:p/>
          </p:txBody>
        </p:sp>
        <p:sp>
          <p:nvSpPr>
            <p:cNvPr id="146" name="tx146"/>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7" name="tx147"/>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297" y="1618677"/>
              <a:ext cx="193715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Eastern Africa, 2000-2025</a:t>
              </a:r>
            </a:p>
          </p:txBody>
        </p:sp>
        <p:sp>
          <p:nvSpPr>
            <p:cNvPr id="150" name="pl150"/>
            <p:cNvSpPr/>
            <p:nvPr/>
          </p:nvSpPr>
          <p:spPr>
            <a:xfrm>
              <a:off x="247977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84641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21304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6309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02973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39636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454" y="5840421"/>
              <a:ext cx="5231742" cy="124052"/>
            </a:xfrm>
            <a:prstGeom prst="rect">
              <a:avLst/>
            </a:prstGeom>
            <a:solidFill>
              <a:srgbClr val="80BD41">
                <a:alpha val="100000"/>
              </a:srgbClr>
            </a:solidFill>
          </p:spPr>
          <p:txBody>
            <a:bodyPr/>
            <a:lstStyle/>
            <a:p/>
          </p:txBody>
        </p:sp>
        <p:sp>
          <p:nvSpPr>
            <p:cNvPr id="161" name="rc161"/>
            <p:cNvSpPr/>
            <p:nvPr/>
          </p:nvSpPr>
          <p:spPr>
            <a:xfrm>
              <a:off x="6528196" y="5840421"/>
              <a:ext cx="824602" cy="124052"/>
            </a:xfrm>
            <a:prstGeom prst="rect">
              <a:avLst/>
            </a:prstGeom>
            <a:solidFill>
              <a:srgbClr val="1CABE2">
                <a:alpha val="100000"/>
              </a:srgbClr>
            </a:solidFill>
          </p:spPr>
          <p:txBody>
            <a:bodyPr/>
            <a:lstStyle/>
            <a:p/>
          </p:txBody>
        </p:sp>
        <p:sp>
          <p:nvSpPr>
            <p:cNvPr id="162" name="rc162"/>
            <p:cNvSpPr/>
            <p:nvPr/>
          </p:nvSpPr>
          <p:spPr>
            <a:xfrm>
              <a:off x="1296454" y="5685356"/>
              <a:ext cx="5237954" cy="124052"/>
            </a:xfrm>
            <a:prstGeom prst="rect">
              <a:avLst/>
            </a:prstGeom>
            <a:solidFill>
              <a:srgbClr val="80BD41">
                <a:alpha val="100000"/>
              </a:srgbClr>
            </a:solidFill>
          </p:spPr>
          <p:txBody>
            <a:bodyPr/>
            <a:lstStyle/>
            <a:p/>
          </p:txBody>
        </p:sp>
        <p:sp>
          <p:nvSpPr>
            <p:cNvPr id="163" name="rc163"/>
            <p:cNvSpPr/>
            <p:nvPr/>
          </p:nvSpPr>
          <p:spPr>
            <a:xfrm>
              <a:off x="6534408" y="5685356"/>
              <a:ext cx="1278261" cy="124052"/>
            </a:xfrm>
            <a:prstGeom prst="rect">
              <a:avLst/>
            </a:prstGeom>
            <a:solidFill>
              <a:srgbClr val="1CABE2">
                <a:alpha val="100000"/>
              </a:srgbClr>
            </a:solidFill>
          </p:spPr>
          <p:txBody>
            <a:bodyPr/>
            <a:lstStyle/>
            <a:p/>
          </p:txBody>
        </p:sp>
        <p:sp>
          <p:nvSpPr>
            <p:cNvPr id="164" name="rc164"/>
            <p:cNvSpPr/>
            <p:nvPr/>
          </p:nvSpPr>
          <p:spPr>
            <a:xfrm>
              <a:off x="1296454" y="5530290"/>
              <a:ext cx="5658428" cy="124052"/>
            </a:xfrm>
            <a:prstGeom prst="rect">
              <a:avLst/>
            </a:prstGeom>
            <a:solidFill>
              <a:srgbClr val="80BD41">
                <a:alpha val="100000"/>
              </a:srgbClr>
            </a:solidFill>
          </p:spPr>
          <p:txBody>
            <a:bodyPr/>
            <a:lstStyle/>
            <a:p/>
          </p:txBody>
        </p:sp>
        <p:sp>
          <p:nvSpPr>
            <p:cNvPr id="165" name="rc165"/>
            <p:cNvSpPr/>
            <p:nvPr/>
          </p:nvSpPr>
          <p:spPr>
            <a:xfrm>
              <a:off x="6954883" y="5530290"/>
              <a:ext cx="915985" cy="124052"/>
            </a:xfrm>
            <a:prstGeom prst="rect">
              <a:avLst/>
            </a:prstGeom>
            <a:solidFill>
              <a:srgbClr val="1CABE2">
                <a:alpha val="100000"/>
              </a:srgbClr>
            </a:solidFill>
          </p:spPr>
          <p:txBody>
            <a:bodyPr/>
            <a:lstStyle/>
            <a:p/>
          </p:txBody>
        </p:sp>
        <p:sp>
          <p:nvSpPr>
            <p:cNvPr id="166" name="tx166"/>
            <p:cNvSpPr/>
            <p:nvPr/>
          </p:nvSpPr>
          <p:spPr>
            <a:xfrm>
              <a:off x="3794002" y="5857185"/>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11.1</a:t>
              </a:r>
            </a:p>
          </p:txBody>
        </p:sp>
        <p:sp>
          <p:nvSpPr>
            <p:cNvPr id="167" name="tx167"/>
            <p:cNvSpPr/>
            <p:nvPr/>
          </p:nvSpPr>
          <p:spPr>
            <a:xfrm>
              <a:off x="6852624"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a:t>
              </a:r>
            </a:p>
          </p:txBody>
        </p:sp>
        <p:sp>
          <p:nvSpPr>
            <p:cNvPr id="168" name="tx168"/>
            <p:cNvSpPr/>
            <p:nvPr/>
          </p:nvSpPr>
          <p:spPr>
            <a:xfrm>
              <a:off x="3797108" y="5702119"/>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11.1</a:t>
              </a:r>
            </a:p>
          </p:txBody>
        </p:sp>
        <p:sp>
          <p:nvSpPr>
            <p:cNvPr id="169" name="tx169"/>
            <p:cNvSpPr/>
            <p:nvPr/>
          </p:nvSpPr>
          <p:spPr>
            <a:xfrm>
              <a:off x="7085666"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2.7</a:t>
              </a:r>
            </a:p>
          </p:txBody>
        </p:sp>
        <p:sp>
          <p:nvSpPr>
            <p:cNvPr id="170" name="tx170"/>
            <p:cNvSpPr/>
            <p:nvPr/>
          </p:nvSpPr>
          <p:spPr>
            <a:xfrm>
              <a:off x="4055351" y="55470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a:t>
              </a:r>
            </a:p>
          </p:txBody>
        </p:sp>
        <p:sp>
          <p:nvSpPr>
            <p:cNvPr id="171" name="tx171"/>
            <p:cNvSpPr/>
            <p:nvPr/>
          </p:nvSpPr>
          <p:spPr>
            <a:xfrm>
              <a:off x="7325002"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a:t>
              </a:r>
            </a:p>
          </p:txBody>
        </p:sp>
        <p:sp>
          <p:nvSpPr>
            <p:cNvPr id="172" name="tx172"/>
            <p:cNvSpPr/>
            <p:nvPr/>
          </p:nvSpPr>
          <p:spPr>
            <a:xfrm>
              <a:off x="7532584"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12.8</a:t>
              </a:r>
            </a:p>
          </p:txBody>
        </p:sp>
        <p:sp>
          <p:nvSpPr>
            <p:cNvPr id="173" name="tx173"/>
            <p:cNvSpPr/>
            <p:nvPr/>
          </p:nvSpPr>
          <p:spPr>
            <a:xfrm>
              <a:off x="801544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13.8</a:t>
              </a:r>
            </a:p>
          </p:txBody>
        </p:sp>
        <p:sp>
          <p:nvSpPr>
            <p:cNvPr id="174" name="tx174"/>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13.9</a:t>
              </a:r>
            </a:p>
          </p:txBody>
        </p:sp>
        <p:sp>
          <p:nvSpPr>
            <p:cNvPr id="175" name="tx175"/>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6" name="tx176"/>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7" name="tx177"/>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8" name="tx178"/>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9" name="tx179"/>
            <p:cNvSpPr/>
            <p:nvPr/>
          </p:nvSpPr>
          <p:spPr>
            <a:xfrm>
              <a:off x="354659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0" name="tx180"/>
            <p:cNvSpPr/>
            <p:nvPr/>
          </p:nvSpPr>
          <p:spPr>
            <a:xfrm>
              <a:off x="587437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1" name="tx181"/>
            <p:cNvSpPr/>
            <p:nvPr/>
          </p:nvSpPr>
          <p:spPr>
            <a:xfrm>
              <a:off x="824101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2" name="tx182"/>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3" name="tx183"/>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4" name="tx184"/>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(86%) was the same as in 2019 (86%).
The number of children vaccinated with DTP1 increased 8% from 11.1 million in 2019 to 12 million in 2025.
The number of surviving infants increased approximately 9% from 12.8 million in 2019 to 13.9 million in 2025.
In 2025, 901,000 more children were vaccinated than in 2019.
In 2025, there were 1.1 million more surviving infants (target population) than in 2019.
For vaccine coverage to increase, the number of children vaccinated must increase at a faster rate than the population increases.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86%: 12 million children received at least one dose of DTP-containing vaccine, but 1.9 million remain unreached.</a:t>
            </a:r>
          </a:p>
        </p:txBody>
      </p:sp>
      <p:grpSp xmlns:pic="http://schemas.openxmlformats.org/drawingml/2006/picture">
        <p:nvGrpSpPr>
          <p:cNvPr id="187" name=""/>
          <p:cNvGrpSpPr/>
          <p:nvPr/>
        </p:nvGrpSpPr>
        <p:grpSpPr>
          <a:xfrm>
            <a:off x="292608" y="1097280"/>
            <a:ext cx="8595360" cy="28575"/>
            <a:chOff x="292608" y="1097280"/>
            <a:chExt cx="8595360" cy="28575"/>
          </a:xfrm>
        </p:grpSpPr>
        <p:sp>
          <p:nvSpPr>
            <p:cNvPr id="1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267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635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2004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2372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740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3108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3477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3845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4213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4581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4950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5318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2482351" y="3845598"/>
              <a:ext cx="4687686" cy="736376"/>
            </a:xfrm>
            <a:custGeom>
              <a:avLst/>
              <a:pathLst>
                <a:path w="4687686" h="736376">
                  <a:moveTo>
                    <a:pt x="0" y="736376"/>
                  </a:moveTo>
                  <a:lnTo>
                    <a:pt x="11837" y="736376"/>
                  </a:lnTo>
                  <a:lnTo>
                    <a:pt x="23675" y="736376"/>
                  </a:lnTo>
                  <a:lnTo>
                    <a:pt x="35512" y="736376"/>
                  </a:lnTo>
                  <a:lnTo>
                    <a:pt x="47350" y="736376"/>
                  </a:lnTo>
                  <a:lnTo>
                    <a:pt x="59187" y="736376"/>
                  </a:lnTo>
                  <a:lnTo>
                    <a:pt x="71025" y="736376"/>
                  </a:lnTo>
                  <a:lnTo>
                    <a:pt x="82863" y="736376"/>
                  </a:lnTo>
                  <a:lnTo>
                    <a:pt x="94700" y="736376"/>
                  </a:lnTo>
                  <a:lnTo>
                    <a:pt x="106538" y="736376"/>
                  </a:lnTo>
                  <a:lnTo>
                    <a:pt x="118375" y="736376"/>
                  </a:lnTo>
                  <a:lnTo>
                    <a:pt x="130213" y="736376"/>
                  </a:lnTo>
                  <a:lnTo>
                    <a:pt x="142051" y="736376"/>
                  </a:lnTo>
                  <a:lnTo>
                    <a:pt x="153888" y="736376"/>
                  </a:lnTo>
                  <a:lnTo>
                    <a:pt x="165726" y="736376"/>
                  </a:lnTo>
                  <a:lnTo>
                    <a:pt x="177563" y="736376"/>
                  </a:lnTo>
                  <a:lnTo>
                    <a:pt x="189401" y="736376"/>
                  </a:lnTo>
                  <a:lnTo>
                    <a:pt x="201239" y="736376"/>
                  </a:lnTo>
                  <a:lnTo>
                    <a:pt x="213076" y="736376"/>
                  </a:lnTo>
                  <a:lnTo>
                    <a:pt x="224914" y="736376"/>
                  </a:lnTo>
                  <a:lnTo>
                    <a:pt x="236751" y="736376"/>
                  </a:lnTo>
                  <a:lnTo>
                    <a:pt x="248589" y="736376"/>
                  </a:lnTo>
                  <a:lnTo>
                    <a:pt x="260427" y="736376"/>
                  </a:lnTo>
                  <a:lnTo>
                    <a:pt x="272264" y="736376"/>
                  </a:lnTo>
                  <a:lnTo>
                    <a:pt x="284102" y="736376"/>
                  </a:lnTo>
                  <a:lnTo>
                    <a:pt x="295939" y="736376"/>
                  </a:lnTo>
                  <a:lnTo>
                    <a:pt x="307777" y="736376"/>
                  </a:lnTo>
                  <a:lnTo>
                    <a:pt x="319614" y="736376"/>
                  </a:lnTo>
                  <a:lnTo>
                    <a:pt x="331452" y="736376"/>
                  </a:lnTo>
                  <a:lnTo>
                    <a:pt x="343290" y="736376"/>
                  </a:lnTo>
                  <a:lnTo>
                    <a:pt x="355127" y="736376"/>
                  </a:lnTo>
                  <a:lnTo>
                    <a:pt x="366965" y="736376"/>
                  </a:lnTo>
                  <a:lnTo>
                    <a:pt x="378802" y="736376"/>
                  </a:lnTo>
                  <a:lnTo>
                    <a:pt x="390640" y="736376"/>
                  </a:lnTo>
                  <a:lnTo>
                    <a:pt x="402478" y="736376"/>
                  </a:lnTo>
                  <a:lnTo>
                    <a:pt x="414315" y="736376"/>
                  </a:lnTo>
                  <a:lnTo>
                    <a:pt x="426153" y="736376"/>
                  </a:lnTo>
                  <a:lnTo>
                    <a:pt x="437990" y="736376"/>
                  </a:lnTo>
                  <a:lnTo>
                    <a:pt x="449828" y="736376"/>
                  </a:lnTo>
                  <a:lnTo>
                    <a:pt x="461666" y="736376"/>
                  </a:lnTo>
                  <a:lnTo>
                    <a:pt x="473503" y="736376"/>
                  </a:lnTo>
                  <a:lnTo>
                    <a:pt x="485341" y="736376"/>
                  </a:lnTo>
                  <a:lnTo>
                    <a:pt x="497178" y="736376"/>
                  </a:lnTo>
                  <a:lnTo>
                    <a:pt x="509016" y="736376"/>
                  </a:lnTo>
                  <a:lnTo>
                    <a:pt x="520854" y="736376"/>
                  </a:lnTo>
                  <a:lnTo>
                    <a:pt x="532691" y="736376"/>
                  </a:lnTo>
                  <a:lnTo>
                    <a:pt x="544529" y="736376"/>
                  </a:lnTo>
                  <a:lnTo>
                    <a:pt x="556366" y="736376"/>
                  </a:lnTo>
                  <a:lnTo>
                    <a:pt x="568204" y="736376"/>
                  </a:lnTo>
                  <a:lnTo>
                    <a:pt x="580042" y="736376"/>
                  </a:lnTo>
                  <a:lnTo>
                    <a:pt x="591879" y="736376"/>
                  </a:lnTo>
                  <a:lnTo>
                    <a:pt x="603717" y="736376"/>
                  </a:lnTo>
                  <a:lnTo>
                    <a:pt x="615554" y="736376"/>
                  </a:lnTo>
                  <a:lnTo>
                    <a:pt x="627392" y="736376"/>
                  </a:lnTo>
                  <a:lnTo>
                    <a:pt x="639229" y="736376"/>
                  </a:lnTo>
                  <a:lnTo>
                    <a:pt x="651067" y="736376"/>
                  </a:lnTo>
                  <a:lnTo>
                    <a:pt x="662905" y="736376"/>
                  </a:lnTo>
                  <a:lnTo>
                    <a:pt x="674742" y="736376"/>
                  </a:lnTo>
                  <a:lnTo>
                    <a:pt x="686580" y="736376"/>
                  </a:lnTo>
                  <a:lnTo>
                    <a:pt x="698417" y="736376"/>
                  </a:lnTo>
                  <a:lnTo>
                    <a:pt x="710255" y="736376"/>
                  </a:lnTo>
                  <a:lnTo>
                    <a:pt x="722093" y="736376"/>
                  </a:lnTo>
                  <a:lnTo>
                    <a:pt x="733930" y="736376"/>
                  </a:lnTo>
                  <a:lnTo>
                    <a:pt x="745768" y="736376"/>
                  </a:lnTo>
                  <a:lnTo>
                    <a:pt x="757605" y="736376"/>
                  </a:lnTo>
                  <a:lnTo>
                    <a:pt x="769443" y="736376"/>
                  </a:lnTo>
                  <a:lnTo>
                    <a:pt x="781281" y="736376"/>
                  </a:lnTo>
                  <a:lnTo>
                    <a:pt x="793118" y="736376"/>
                  </a:lnTo>
                  <a:lnTo>
                    <a:pt x="804956" y="736376"/>
                  </a:lnTo>
                  <a:lnTo>
                    <a:pt x="816793" y="736376"/>
                  </a:lnTo>
                  <a:lnTo>
                    <a:pt x="828631" y="736376"/>
                  </a:lnTo>
                  <a:lnTo>
                    <a:pt x="840469" y="736376"/>
                  </a:lnTo>
                  <a:lnTo>
                    <a:pt x="852306" y="736376"/>
                  </a:lnTo>
                  <a:lnTo>
                    <a:pt x="864144" y="736376"/>
                  </a:lnTo>
                  <a:lnTo>
                    <a:pt x="875981" y="736376"/>
                  </a:lnTo>
                  <a:lnTo>
                    <a:pt x="887819" y="736376"/>
                  </a:lnTo>
                  <a:lnTo>
                    <a:pt x="899657" y="736376"/>
                  </a:lnTo>
                  <a:lnTo>
                    <a:pt x="911494" y="736376"/>
                  </a:lnTo>
                  <a:lnTo>
                    <a:pt x="923332" y="736376"/>
                  </a:lnTo>
                  <a:lnTo>
                    <a:pt x="935169" y="736376"/>
                  </a:lnTo>
                  <a:lnTo>
                    <a:pt x="947007" y="736376"/>
                  </a:lnTo>
                  <a:lnTo>
                    <a:pt x="958844" y="736376"/>
                  </a:lnTo>
                  <a:lnTo>
                    <a:pt x="970682" y="736376"/>
                  </a:lnTo>
                  <a:lnTo>
                    <a:pt x="982520" y="736376"/>
                  </a:lnTo>
                  <a:lnTo>
                    <a:pt x="994357" y="736376"/>
                  </a:lnTo>
                  <a:lnTo>
                    <a:pt x="1006195" y="736376"/>
                  </a:lnTo>
                  <a:lnTo>
                    <a:pt x="1018032" y="736376"/>
                  </a:lnTo>
                  <a:lnTo>
                    <a:pt x="1029870" y="736376"/>
                  </a:lnTo>
                  <a:lnTo>
                    <a:pt x="1041708" y="736376"/>
                  </a:lnTo>
                  <a:lnTo>
                    <a:pt x="1053545" y="736376"/>
                  </a:lnTo>
                  <a:lnTo>
                    <a:pt x="1065383" y="736376"/>
                  </a:lnTo>
                  <a:lnTo>
                    <a:pt x="1077220" y="736376"/>
                  </a:lnTo>
                  <a:lnTo>
                    <a:pt x="1089058" y="736376"/>
                  </a:lnTo>
                  <a:lnTo>
                    <a:pt x="1100896" y="736376"/>
                  </a:lnTo>
                  <a:lnTo>
                    <a:pt x="1112733" y="736376"/>
                  </a:lnTo>
                  <a:lnTo>
                    <a:pt x="1124571" y="736376"/>
                  </a:lnTo>
                  <a:lnTo>
                    <a:pt x="1136408" y="736376"/>
                  </a:lnTo>
                  <a:lnTo>
                    <a:pt x="1148246" y="736376"/>
                  </a:lnTo>
                  <a:lnTo>
                    <a:pt x="1160084" y="736376"/>
                  </a:lnTo>
                  <a:lnTo>
                    <a:pt x="1171921" y="736376"/>
                  </a:lnTo>
                  <a:lnTo>
                    <a:pt x="1171921" y="736376"/>
                  </a:lnTo>
                  <a:lnTo>
                    <a:pt x="1183759" y="736376"/>
                  </a:lnTo>
                  <a:lnTo>
                    <a:pt x="1195596" y="736376"/>
                  </a:lnTo>
                  <a:lnTo>
                    <a:pt x="1207434" y="736376"/>
                  </a:lnTo>
                  <a:lnTo>
                    <a:pt x="1219272" y="736376"/>
                  </a:lnTo>
                  <a:lnTo>
                    <a:pt x="1231109" y="736376"/>
                  </a:lnTo>
                  <a:lnTo>
                    <a:pt x="1242947" y="736376"/>
                  </a:lnTo>
                  <a:lnTo>
                    <a:pt x="1254784" y="736376"/>
                  </a:lnTo>
                  <a:lnTo>
                    <a:pt x="1266622" y="736376"/>
                  </a:lnTo>
                  <a:lnTo>
                    <a:pt x="1278459" y="736376"/>
                  </a:lnTo>
                  <a:lnTo>
                    <a:pt x="1290297" y="736376"/>
                  </a:lnTo>
                  <a:lnTo>
                    <a:pt x="1302135" y="736376"/>
                  </a:lnTo>
                  <a:lnTo>
                    <a:pt x="1313972" y="736376"/>
                  </a:lnTo>
                  <a:lnTo>
                    <a:pt x="1325810" y="736376"/>
                  </a:lnTo>
                  <a:lnTo>
                    <a:pt x="1337647" y="736376"/>
                  </a:lnTo>
                  <a:lnTo>
                    <a:pt x="1349485" y="736376"/>
                  </a:lnTo>
                  <a:lnTo>
                    <a:pt x="1361323" y="736376"/>
                  </a:lnTo>
                  <a:lnTo>
                    <a:pt x="1373160" y="736376"/>
                  </a:lnTo>
                  <a:lnTo>
                    <a:pt x="1384998" y="736376"/>
                  </a:lnTo>
                  <a:lnTo>
                    <a:pt x="1396835" y="736376"/>
                  </a:lnTo>
                  <a:lnTo>
                    <a:pt x="1408673" y="736376"/>
                  </a:lnTo>
                  <a:lnTo>
                    <a:pt x="1420511" y="736376"/>
                  </a:lnTo>
                  <a:lnTo>
                    <a:pt x="1432348" y="736376"/>
                  </a:lnTo>
                  <a:lnTo>
                    <a:pt x="1444186" y="736376"/>
                  </a:lnTo>
                  <a:lnTo>
                    <a:pt x="1456023" y="736376"/>
                  </a:lnTo>
                  <a:lnTo>
                    <a:pt x="1467861" y="736376"/>
                  </a:lnTo>
                  <a:lnTo>
                    <a:pt x="1479699" y="736376"/>
                  </a:lnTo>
                  <a:lnTo>
                    <a:pt x="1491536" y="736376"/>
                  </a:lnTo>
                  <a:lnTo>
                    <a:pt x="1503374" y="736376"/>
                  </a:lnTo>
                  <a:lnTo>
                    <a:pt x="1515211" y="736376"/>
                  </a:lnTo>
                  <a:lnTo>
                    <a:pt x="1527049" y="736376"/>
                  </a:lnTo>
                  <a:lnTo>
                    <a:pt x="1538887" y="736376"/>
                  </a:lnTo>
                  <a:lnTo>
                    <a:pt x="1550724" y="736376"/>
                  </a:lnTo>
                  <a:lnTo>
                    <a:pt x="1562562" y="736376"/>
                  </a:lnTo>
                  <a:lnTo>
                    <a:pt x="1574399" y="736376"/>
                  </a:lnTo>
                  <a:lnTo>
                    <a:pt x="1586237" y="736376"/>
                  </a:lnTo>
                  <a:lnTo>
                    <a:pt x="1598074" y="736376"/>
                  </a:lnTo>
                  <a:lnTo>
                    <a:pt x="1609912" y="736376"/>
                  </a:lnTo>
                  <a:lnTo>
                    <a:pt x="1621750" y="736376"/>
                  </a:lnTo>
                  <a:lnTo>
                    <a:pt x="1633587" y="736376"/>
                  </a:lnTo>
                  <a:lnTo>
                    <a:pt x="1645425" y="736376"/>
                  </a:lnTo>
                  <a:lnTo>
                    <a:pt x="1657262" y="736376"/>
                  </a:lnTo>
                  <a:lnTo>
                    <a:pt x="1669100" y="736376"/>
                  </a:lnTo>
                  <a:lnTo>
                    <a:pt x="1680938" y="736376"/>
                  </a:lnTo>
                  <a:lnTo>
                    <a:pt x="1692775" y="736376"/>
                  </a:lnTo>
                  <a:lnTo>
                    <a:pt x="1704613" y="736376"/>
                  </a:lnTo>
                  <a:lnTo>
                    <a:pt x="1716450" y="736376"/>
                  </a:lnTo>
                  <a:lnTo>
                    <a:pt x="1728288" y="736376"/>
                  </a:lnTo>
                  <a:lnTo>
                    <a:pt x="1740126" y="736376"/>
                  </a:lnTo>
                  <a:lnTo>
                    <a:pt x="1751963" y="736376"/>
                  </a:lnTo>
                  <a:lnTo>
                    <a:pt x="1763801" y="736376"/>
                  </a:lnTo>
                  <a:lnTo>
                    <a:pt x="1775638" y="736376"/>
                  </a:lnTo>
                  <a:lnTo>
                    <a:pt x="1787476" y="736376"/>
                  </a:lnTo>
                  <a:lnTo>
                    <a:pt x="1799314" y="736376"/>
                  </a:lnTo>
                  <a:lnTo>
                    <a:pt x="1811151" y="736376"/>
                  </a:lnTo>
                  <a:lnTo>
                    <a:pt x="1822989" y="736376"/>
                  </a:lnTo>
                  <a:lnTo>
                    <a:pt x="1834826" y="736376"/>
                  </a:lnTo>
                  <a:lnTo>
                    <a:pt x="1846664" y="736376"/>
                  </a:lnTo>
                  <a:lnTo>
                    <a:pt x="1858502" y="736376"/>
                  </a:lnTo>
                  <a:lnTo>
                    <a:pt x="1870339" y="736376"/>
                  </a:lnTo>
                  <a:lnTo>
                    <a:pt x="1882177" y="736376"/>
                  </a:lnTo>
                  <a:lnTo>
                    <a:pt x="1894014" y="736376"/>
                  </a:lnTo>
                  <a:lnTo>
                    <a:pt x="1905852" y="736376"/>
                  </a:lnTo>
                  <a:lnTo>
                    <a:pt x="1917689" y="736376"/>
                  </a:lnTo>
                  <a:lnTo>
                    <a:pt x="1929527" y="736376"/>
                  </a:lnTo>
                  <a:lnTo>
                    <a:pt x="1941365" y="736376"/>
                  </a:lnTo>
                  <a:lnTo>
                    <a:pt x="1953202" y="736376"/>
                  </a:lnTo>
                  <a:lnTo>
                    <a:pt x="1965040" y="736376"/>
                  </a:lnTo>
                  <a:lnTo>
                    <a:pt x="1976877" y="736376"/>
                  </a:lnTo>
                  <a:lnTo>
                    <a:pt x="1988715" y="736376"/>
                  </a:lnTo>
                  <a:lnTo>
                    <a:pt x="2000553" y="736376"/>
                  </a:lnTo>
                  <a:lnTo>
                    <a:pt x="2012390" y="736376"/>
                  </a:lnTo>
                  <a:lnTo>
                    <a:pt x="2024228" y="736376"/>
                  </a:lnTo>
                  <a:lnTo>
                    <a:pt x="2036065" y="736376"/>
                  </a:lnTo>
                  <a:lnTo>
                    <a:pt x="2047903" y="736376"/>
                  </a:lnTo>
                  <a:lnTo>
                    <a:pt x="2059741" y="736376"/>
                  </a:lnTo>
                  <a:lnTo>
                    <a:pt x="2071578" y="736376"/>
                  </a:lnTo>
                  <a:lnTo>
                    <a:pt x="2083416" y="736376"/>
                  </a:lnTo>
                  <a:lnTo>
                    <a:pt x="2095253" y="736376"/>
                  </a:lnTo>
                  <a:lnTo>
                    <a:pt x="2107091" y="736376"/>
                  </a:lnTo>
                  <a:lnTo>
                    <a:pt x="2118929" y="736376"/>
                  </a:lnTo>
                  <a:lnTo>
                    <a:pt x="2130766" y="736376"/>
                  </a:lnTo>
                  <a:lnTo>
                    <a:pt x="2142604" y="736376"/>
                  </a:lnTo>
                  <a:lnTo>
                    <a:pt x="2154441" y="736376"/>
                  </a:lnTo>
                  <a:lnTo>
                    <a:pt x="2166279" y="736376"/>
                  </a:lnTo>
                  <a:lnTo>
                    <a:pt x="2178117" y="736376"/>
                  </a:lnTo>
                  <a:lnTo>
                    <a:pt x="2189954" y="736376"/>
                  </a:lnTo>
                  <a:lnTo>
                    <a:pt x="2201792" y="736376"/>
                  </a:lnTo>
                  <a:lnTo>
                    <a:pt x="2213629" y="736376"/>
                  </a:lnTo>
                  <a:lnTo>
                    <a:pt x="2225467" y="736376"/>
                  </a:lnTo>
                  <a:lnTo>
                    <a:pt x="2237304" y="736376"/>
                  </a:lnTo>
                  <a:lnTo>
                    <a:pt x="2249142" y="736376"/>
                  </a:lnTo>
                  <a:lnTo>
                    <a:pt x="2260980" y="736376"/>
                  </a:lnTo>
                  <a:lnTo>
                    <a:pt x="2272817" y="736376"/>
                  </a:lnTo>
                  <a:lnTo>
                    <a:pt x="2284655" y="736376"/>
                  </a:lnTo>
                  <a:lnTo>
                    <a:pt x="2296492" y="736376"/>
                  </a:lnTo>
                  <a:lnTo>
                    <a:pt x="2308330" y="736376"/>
                  </a:lnTo>
                  <a:lnTo>
                    <a:pt x="2320168" y="736376"/>
                  </a:lnTo>
                  <a:lnTo>
                    <a:pt x="2332005" y="736376"/>
                  </a:lnTo>
                  <a:lnTo>
                    <a:pt x="2343843" y="736376"/>
                  </a:lnTo>
                  <a:lnTo>
                    <a:pt x="2343843" y="736129"/>
                  </a:lnTo>
                  <a:lnTo>
                    <a:pt x="2355680" y="736086"/>
                  </a:lnTo>
                  <a:lnTo>
                    <a:pt x="2367518" y="736035"/>
                  </a:lnTo>
                  <a:lnTo>
                    <a:pt x="2379356" y="735975"/>
                  </a:lnTo>
                  <a:lnTo>
                    <a:pt x="2391193" y="735905"/>
                  </a:lnTo>
                  <a:lnTo>
                    <a:pt x="2403031" y="735822"/>
                  </a:lnTo>
                  <a:lnTo>
                    <a:pt x="2414868" y="735725"/>
                  </a:lnTo>
                  <a:lnTo>
                    <a:pt x="2426706" y="735611"/>
                  </a:lnTo>
                  <a:lnTo>
                    <a:pt x="2438544" y="735477"/>
                  </a:lnTo>
                  <a:lnTo>
                    <a:pt x="2450381" y="735320"/>
                  </a:lnTo>
                  <a:lnTo>
                    <a:pt x="2462219" y="735135"/>
                  </a:lnTo>
                  <a:lnTo>
                    <a:pt x="2474056" y="734917"/>
                  </a:lnTo>
                  <a:lnTo>
                    <a:pt x="2485894" y="734662"/>
                  </a:lnTo>
                  <a:lnTo>
                    <a:pt x="2497732" y="734362"/>
                  </a:lnTo>
                  <a:lnTo>
                    <a:pt x="2509569" y="734010"/>
                  </a:lnTo>
                  <a:lnTo>
                    <a:pt x="2521407" y="733596"/>
                  </a:lnTo>
                  <a:lnTo>
                    <a:pt x="2533244" y="733111"/>
                  </a:lnTo>
                  <a:lnTo>
                    <a:pt x="2545082" y="732541"/>
                  </a:lnTo>
                  <a:lnTo>
                    <a:pt x="2556919" y="731873"/>
                  </a:lnTo>
                  <a:lnTo>
                    <a:pt x="2568757" y="731088"/>
                  </a:lnTo>
                  <a:lnTo>
                    <a:pt x="2580595" y="730169"/>
                  </a:lnTo>
                  <a:lnTo>
                    <a:pt x="2592432" y="729090"/>
                  </a:lnTo>
                  <a:lnTo>
                    <a:pt x="2604270" y="727827"/>
                  </a:lnTo>
                  <a:lnTo>
                    <a:pt x="2616107" y="726348"/>
                  </a:lnTo>
                  <a:lnTo>
                    <a:pt x="2627945" y="724617"/>
                  </a:lnTo>
                  <a:lnTo>
                    <a:pt x="2639783" y="722593"/>
                  </a:lnTo>
                  <a:lnTo>
                    <a:pt x="2651620" y="720229"/>
                  </a:lnTo>
                  <a:lnTo>
                    <a:pt x="2663458" y="717469"/>
                  </a:lnTo>
                  <a:lnTo>
                    <a:pt x="2675295" y="714252"/>
                  </a:lnTo>
                  <a:lnTo>
                    <a:pt x="2687133" y="710508"/>
                  </a:lnTo>
                  <a:lnTo>
                    <a:pt x="2698971" y="706156"/>
                  </a:lnTo>
                  <a:lnTo>
                    <a:pt x="2710808" y="701109"/>
                  </a:lnTo>
                  <a:lnTo>
                    <a:pt x="2722646" y="695268"/>
                  </a:lnTo>
                  <a:lnTo>
                    <a:pt x="2734483" y="688526"/>
                  </a:lnTo>
                  <a:lnTo>
                    <a:pt x="2746321" y="680767"/>
                  </a:lnTo>
                  <a:lnTo>
                    <a:pt x="2758159" y="671867"/>
                  </a:lnTo>
                  <a:lnTo>
                    <a:pt x="2769996" y="661699"/>
                  </a:lnTo>
                  <a:lnTo>
                    <a:pt x="2781834" y="650133"/>
                  </a:lnTo>
                  <a:lnTo>
                    <a:pt x="2793671" y="637046"/>
                  </a:lnTo>
                  <a:lnTo>
                    <a:pt x="2805509" y="622321"/>
                  </a:lnTo>
                  <a:lnTo>
                    <a:pt x="2817347" y="605860"/>
                  </a:lnTo>
                  <a:lnTo>
                    <a:pt x="2829184" y="587591"/>
                  </a:lnTo>
                  <a:lnTo>
                    <a:pt x="2841022" y="567478"/>
                  </a:lnTo>
                  <a:lnTo>
                    <a:pt x="2852859" y="545528"/>
                  </a:lnTo>
                  <a:lnTo>
                    <a:pt x="2864697" y="521805"/>
                  </a:lnTo>
                  <a:lnTo>
                    <a:pt x="2876534" y="496429"/>
                  </a:lnTo>
                  <a:lnTo>
                    <a:pt x="2888372" y="469587"/>
                  </a:lnTo>
                  <a:lnTo>
                    <a:pt x="2900210" y="441524"/>
                  </a:lnTo>
                  <a:lnTo>
                    <a:pt x="2912047" y="412545"/>
                  </a:lnTo>
                  <a:lnTo>
                    <a:pt x="2923885" y="382997"/>
                  </a:lnTo>
                  <a:lnTo>
                    <a:pt x="2935722" y="353255"/>
                  </a:lnTo>
                  <a:lnTo>
                    <a:pt x="2947560" y="323707"/>
                  </a:lnTo>
                  <a:lnTo>
                    <a:pt x="2959398" y="294728"/>
                  </a:lnTo>
                  <a:lnTo>
                    <a:pt x="2971235" y="266666"/>
                  </a:lnTo>
                  <a:lnTo>
                    <a:pt x="2983073" y="239823"/>
                  </a:lnTo>
                  <a:lnTo>
                    <a:pt x="2994910" y="214447"/>
                  </a:lnTo>
                  <a:lnTo>
                    <a:pt x="3006748" y="190724"/>
                  </a:lnTo>
                  <a:lnTo>
                    <a:pt x="3018586" y="168775"/>
                  </a:lnTo>
                  <a:lnTo>
                    <a:pt x="3030423" y="148661"/>
                  </a:lnTo>
                  <a:lnTo>
                    <a:pt x="3042261" y="130392"/>
                  </a:lnTo>
                  <a:lnTo>
                    <a:pt x="3054098" y="113931"/>
                  </a:lnTo>
                  <a:lnTo>
                    <a:pt x="3065936" y="99206"/>
                  </a:lnTo>
                  <a:lnTo>
                    <a:pt x="3077774" y="86119"/>
                  </a:lnTo>
                  <a:lnTo>
                    <a:pt x="3089611" y="74554"/>
                  </a:lnTo>
                  <a:lnTo>
                    <a:pt x="3101449" y="64385"/>
                  </a:lnTo>
                  <a:lnTo>
                    <a:pt x="3113286" y="55485"/>
                  </a:lnTo>
                  <a:lnTo>
                    <a:pt x="3125124" y="47726"/>
                  </a:lnTo>
                  <a:lnTo>
                    <a:pt x="3136962" y="40984"/>
                  </a:lnTo>
                  <a:lnTo>
                    <a:pt x="3148799" y="35143"/>
                  </a:lnTo>
                  <a:lnTo>
                    <a:pt x="3160637" y="30096"/>
                  </a:lnTo>
                  <a:lnTo>
                    <a:pt x="3172474" y="25744"/>
                  </a:lnTo>
                  <a:lnTo>
                    <a:pt x="3184312" y="22000"/>
                  </a:lnTo>
                  <a:lnTo>
                    <a:pt x="3196149" y="18783"/>
                  </a:lnTo>
                  <a:lnTo>
                    <a:pt x="3207987" y="16023"/>
                  </a:lnTo>
                  <a:lnTo>
                    <a:pt x="3219825" y="13659"/>
                  </a:lnTo>
                  <a:lnTo>
                    <a:pt x="3231662" y="11635"/>
                  </a:lnTo>
                  <a:lnTo>
                    <a:pt x="3243500" y="9904"/>
                  </a:lnTo>
                  <a:lnTo>
                    <a:pt x="3255337" y="8425"/>
                  </a:lnTo>
                  <a:lnTo>
                    <a:pt x="3267175" y="7162"/>
                  </a:lnTo>
                  <a:lnTo>
                    <a:pt x="3279013" y="6084"/>
                  </a:lnTo>
                  <a:lnTo>
                    <a:pt x="3290850" y="5164"/>
                  </a:lnTo>
                  <a:lnTo>
                    <a:pt x="3302688" y="4380"/>
                  </a:lnTo>
                  <a:lnTo>
                    <a:pt x="3314525" y="3711"/>
                  </a:lnTo>
                  <a:lnTo>
                    <a:pt x="3326363" y="3141"/>
                  </a:lnTo>
                  <a:lnTo>
                    <a:pt x="3338201" y="2656"/>
                  </a:lnTo>
                  <a:lnTo>
                    <a:pt x="3350038" y="2242"/>
                  </a:lnTo>
                  <a:lnTo>
                    <a:pt x="3361876" y="1890"/>
                  </a:lnTo>
                  <a:lnTo>
                    <a:pt x="3373713" y="1590"/>
                  </a:lnTo>
                  <a:lnTo>
                    <a:pt x="3385551" y="1335"/>
                  </a:lnTo>
                  <a:lnTo>
                    <a:pt x="3397389" y="1118"/>
                  </a:lnTo>
                  <a:lnTo>
                    <a:pt x="3409226" y="933"/>
                  </a:lnTo>
                  <a:lnTo>
                    <a:pt x="3421064" y="775"/>
                  </a:lnTo>
                  <a:lnTo>
                    <a:pt x="3432901" y="641"/>
                  </a:lnTo>
                  <a:lnTo>
                    <a:pt x="3444739" y="527"/>
                  </a:lnTo>
                  <a:lnTo>
                    <a:pt x="3456576" y="430"/>
                  </a:lnTo>
                  <a:lnTo>
                    <a:pt x="3468414" y="347"/>
                  </a:lnTo>
                  <a:lnTo>
                    <a:pt x="3480252" y="277"/>
                  </a:lnTo>
                  <a:lnTo>
                    <a:pt x="3492089" y="217"/>
                  </a:lnTo>
                  <a:lnTo>
                    <a:pt x="3503927" y="166"/>
                  </a:lnTo>
                  <a:lnTo>
                    <a:pt x="3515764" y="123"/>
                  </a:lnTo>
                  <a:lnTo>
                    <a:pt x="3515764" y="0"/>
                  </a:lnTo>
                  <a:lnTo>
                    <a:pt x="3527602" y="21"/>
                  </a:lnTo>
                  <a:lnTo>
                    <a:pt x="3539440" y="47"/>
                  </a:lnTo>
                  <a:lnTo>
                    <a:pt x="3551277" y="77"/>
                  </a:lnTo>
                  <a:lnTo>
                    <a:pt x="3563115" y="112"/>
                  </a:lnTo>
                  <a:lnTo>
                    <a:pt x="3574952" y="153"/>
                  </a:lnTo>
                  <a:lnTo>
                    <a:pt x="3586790" y="201"/>
                  </a:lnTo>
                  <a:lnTo>
                    <a:pt x="3598628" y="259"/>
                  </a:lnTo>
                  <a:lnTo>
                    <a:pt x="3610465" y="326"/>
                  </a:lnTo>
                  <a:lnTo>
                    <a:pt x="3622303" y="404"/>
                  </a:lnTo>
                  <a:lnTo>
                    <a:pt x="3634140" y="497"/>
                  </a:lnTo>
                  <a:lnTo>
                    <a:pt x="3645978" y="605"/>
                  </a:lnTo>
                  <a:lnTo>
                    <a:pt x="3657816" y="733"/>
                  </a:lnTo>
                  <a:lnTo>
                    <a:pt x="3669653" y="883"/>
                  </a:lnTo>
                  <a:lnTo>
                    <a:pt x="3681491" y="1059"/>
                  </a:lnTo>
                  <a:lnTo>
                    <a:pt x="3693328" y="1266"/>
                  </a:lnTo>
                  <a:lnTo>
                    <a:pt x="3705166" y="1509"/>
                  </a:lnTo>
                  <a:lnTo>
                    <a:pt x="3717004" y="1793"/>
                  </a:lnTo>
                  <a:lnTo>
                    <a:pt x="3728841" y="2128"/>
                  </a:lnTo>
                  <a:lnTo>
                    <a:pt x="3740679" y="2520"/>
                  </a:lnTo>
                  <a:lnTo>
                    <a:pt x="3752516" y="2980"/>
                  </a:lnTo>
                  <a:lnTo>
                    <a:pt x="3764354" y="3519"/>
                  </a:lnTo>
                  <a:lnTo>
                    <a:pt x="3776191" y="4150"/>
                  </a:lnTo>
                  <a:lnTo>
                    <a:pt x="3788029" y="4890"/>
                  </a:lnTo>
                  <a:lnTo>
                    <a:pt x="3799867" y="5755"/>
                  </a:lnTo>
                  <a:lnTo>
                    <a:pt x="3811704" y="6767"/>
                  </a:lnTo>
                  <a:lnTo>
                    <a:pt x="3823542" y="7950"/>
                  </a:lnTo>
                  <a:lnTo>
                    <a:pt x="3835379" y="9330"/>
                  </a:lnTo>
                  <a:lnTo>
                    <a:pt x="3847217" y="10938"/>
                  </a:lnTo>
                  <a:lnTo>
                    <a:pt x="3859055" y="12810"/>
                  </a:lnTo>
                  <a:lnTo>
                    <a:pt x="3870892" y="14986"/>
                  </a:lnTo>
                  <a:lnTo>
                    <a:pt x="3882730" y="17509"/>
                  </a:lnTo>
                  <a:lnTo>
                    <a:pt x="3894567" y="20430"/>
                  </a:lnTo>
                  <a:lnTo>
                    <a:pt x="3906405" y="23801"/>
                  </a:lnTo>
                  <a:lnTo>
                    <a:pt x="3918243" y="27681"/>
                  </a:lnTo>
                  <a:lnTo>
                    <a:pt x="3930080" y="32131"/>
                  </a:lnTo>
                  <a:lnTo>
                    <a:pt x="3941918" y="37215"/>
                  </a:lnTo>
                  <a:lnTo>
                    <a:pt x="3953755" y="42997"/>
                  </a:lnTo>
                  <a:lnTo>
                    <a:pt x="3965593" y="49541"/>
                  </a:lnTo>
                  <a:lnTo>
                    <a:pt x="3977431" y="56904"/>
                  </a:lnTo>
                  <a:lnTo>
                    <a:pt x="3989268" y="65134"/>
                  </a:lnTo>
                  <a:lnTo>
                    <a:pt x="4001106" y="74269"/>
                  </a:lnTo>
                  <a:lnTo>
                    <a:pt x="4012943" y="84325"/>
                  </a:lnTo>
                  <a:lnTo>
                    <a:pt x="4024781" y="95300"/>
                  </a:lnTo>
                  <a:lnTo>
                    <a:pt x="4036619" y="107162"/>
                  </a:lnTo>
                  <a:lnTo>
                    <a:pt x="4048456" y="119849"/>
                  </a:lnTo>
                  <a:lnTo>
                    <a:pt x="4060294" y="133271"/>
                  </a:lnTo>
                  <a:lnTo>
                    <a:pt x="4072131" y="147302"/>
                  </a:lnTo>
                  <a:lnTo>
                    <a:pt x="4083969" y="161792"/>
                  </a:lnTo>
                  <a:lnTo>
                    <a:pt x="4095806" y="176566"/>
                  </a:lnTo>
                  <a:lnTo>
                    <a:pt x="4107644" y="191436"/>
                  </a:lnTo>
                  <a:lnTo>
                    <a:pt x="4119482" y="206211"/>
                  </a:lnTo>
                  <a:lnTo>
                    <a:pt x="4131319" y="220700"/>
                  </a:lnTo>
                  <a:lnTo>
                    <a:pt x="4143157" y="234731"/>
                  </a:lnTo>
                  <a:lnTo>
                    <a:pt x="4154994" y="248153"/>
                  </a:lnTo>
                  <a:lnTo>
                    <a:pt x="4166832" y="260840"/>
                  </a:lnTo>
                  <a:lnTo>
                    <a:pt x="4178670" y="272702"/>
                  </a:lnTo>
                  <a:lnTo>
                    <a:pt x="4190507" y="283677"/>
                  </a:lnTo>
                  <a:lnTo>
                    <a:pt x="4202345" y="293733"/>
                  </a:lnTo>
                  <a:lnTo>
                    <a:pt x="4214182" y="302868"/>
                  </a:lnTo>
                  <a:lnTo>
                    <a:pt x="4226020" y="311098"/>
                  </a:lnTo>
                  <a:lnTo>
                    <a:pt x="4237858" y="318461"/>
                  </a:lnTo>
                  <a:lnTo>
                    <a:pt x="4249695" y="325005"/>
                  </a:lnTo>
                  <a:lnTo>
                    <a:pt x="4261533" y="330787"/>
                  </a:lnTo>
                  <a:lnTo>
                    <a:pt x="4273370" y="335871"/>
                  </a:lnTo>
                  <a:lnTo>
                    <a:pt x="4285208" y="340321"/>
                  </a:lnTo>
                  <a:lnTo>
                    <a:pt x="4297046" y="344201"/>
                  </a:lnTo>
                  <a:lnTo>
                    <a:pt x="4308883" y="347572"/>
                  </a:lnTo>
                  <a:lnTo>
                    <a:pt x="4320721" y="350493"/>
                  </a:lnTo>
                  <a:lnTo>
                    <a:pt x="4332558" y="353016"/>
                  </a:lnTo>
                  <a:lnTo>
                    <a:pt x="4344396" y="355192"/>
                  </a:lnTo>
                  <a:lnTo>
                    <a:pt x="4356234" y="357064"/>
                  </a:lnTo>
                  <a:lnTo>
                    <a:pt x="4368071" y="358672"/>
                  </a:lnTo>
                  <a:lnTo>
                    <a:pt x="4379909" y="360052"/>
                  </a:lnTo>
                  <a:lnTo>
                    <a:pt x="4391746" y="361235"/>
                  </a:lnTo>
                  <a:lnTo>
                    <a:pt x="4403584" y="362247"/>
                  </a:lnTo>
                  <a:lnTo>
                    <a:pt x="4415421" y="363112"/>
                  </a:lnTo>
                  <a:lnTo>
                    <a:pt x="4427259" y="363852"/>
                  </a:lnTo>
                  <a:lnTo>
                    <a:pt x="4439097" y="364483"/>
                  </a:lnTo>
                  <a:lnTo>
                    <a:pt x="4450934" y="365022"/>
                  </a:lnTo>
                  <a:lnTo>
                    <a:pt x="4462772" y="365482"/>
                  </a:lnTo>
                  <a:lnTo>
                    <a:pt x="4474609" y="365874"/>
                  </a:lnTo>
                  <a:lnTo>
                    <a:pt x="4486447" y="366209"/>
                  </a:lnTo>
                  <a:lnTo>
                    <a:pt x="4498285" y="366493"/>
                  </a:lnTo>
                  <a:lnTo>
                    <a:pt x="4510122" y="366736"/>
                  </a:lnTo>
                  <a:lnTo>
                    <a:pt x="4521960" y="366943"/>
                  </a:lnTo>
                  <a:lnTo>
                    <a:pt x="4533797" y="367119"/>
                  </a:lnTo>
                  <a:lnTo>
                    <a:pt x="4545635" y="367269"/>
                  </a:lnTo>
                  <a:lnTo>
                    <a:pt x="4557473" y="367397"/>
                  </a:lnTo>
                  <a:lnTo>
                    <a:pt x="4569310" y="367505"/>
                  </a:lnTo>
                  <a:lnTo>
                    <a:pt x="4581148" y="367598"/>
                  </a:lnTo>
                  <a:lnTo>
                    <a:pt x="4592985" y="367677"/>
                  </a:lnTo>
                  <a:lnTo>
                    <a:pt x="4604823" y="367744"/>
                  </a:lnTo>
                  <a:lnTo>
                    <a:pt x="4616661" y="367801"/>
                  </a:lnTo>
                  <a:lnTo>
                    <a:pt x="4628498" y="367849"/>
                  </a:lnTo>
                  <a:lnTo>
                    <a:pt x="4640336" y="367890"/>
                  </a:lnTo>
                  <a:lnTo>
                    <a:pt x="4652173" y="367926"/>
                  </a:lnTo>
                  <a:lnTo>
                    <a:pt x="4664011" y="367955"/>
                  </a:lnTo>
                  <a:lnTo>
                    <a:pt x="4675849" y="367981"/>
                  </a:lnTo>
                  <a:lnTo>
                    <a:pt x="4687686" y="368003"/>
                  </a:lnTo>
                </a:path>
              </a:pathLst>
            </a:custGeom>
            <a:ln w="40651" cap="flat">
              <a:solidFill>
                <a:srgbClr val="F8766D">
                  <a:alpha val="100000"/>
                </a:srgbClr>
              </a:solidFill>
              <a:prstDash val="solid"/>
              <a:round/>
            </a:ln>
          </p:spPr>
          <p:txBody>
            <a:bodyPr/>
            <a:lstStyle/>
            <a:p/>
          </p:txBody>
        </p:sp>
        <p:sp>
          <p:nvSpPr>
            <p:cNvPr id="19" name="pl19"/>
            <p:cNvSpPr/>
            <p:nvPr/>
          </p:nvSpPr>
          <p:spPr>
            <a:xfrm>
              <a:off x="2482351" y="4213724"/>
              <a:ext cx="4687686" cy="368126"/>
            </a:xfrm>
            <a:custGeom>
              <a:avLst/>
              <a:pathLst>
                <a:path w="4687686" h="36812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123"/>
                  </a:lnTo>
                  <a:lnTo>
                    <a:pt x="3527602" y="145"/>
                  </a:lnTo>
                  <a:lnTo>
                    <a:pt x="3539440" y="170"/>
                  </a:lnTo>
                  <a:lnTo>
                    <a:pt x="3551277" y="200"/>
                  </a:lnTo>
                  <a:lnTo>
                    <a:pt x="3563115" y="235"/>
                  </a:lnTo>
                  <a:lnTo>
                    <a:pt x="3574952" y="276"/>
                  </a:lnTo>
                  <a:lnTo>
                    <a:pt x="3586790" y="325"/>
                  </a:lnTo>
                  <a:lnTo>
                    <a:pt x="3598628" y="382"/>
                  </a:lnTo>
                  <a:lnTo>
                    <a:pt x="3610465" y="449"/>
                  </a:lnTo>
                  <a:lnTo>
                    <a:pt x="3622303" y="528"/>
                  </a:lnTo>
                  <a:lnTo>
                    <a:pt x="3634140" y="620"/>
                  </a:lnTo>
                  <a:lnTo>
                    <a:pt x="3645978" y="729"/>
                  </a:lnTo>
                  <a:lnTo>
                    <a:pt x="3657816" y="857"/>
                  </a:lnTo>
                  <a:lnTo>
                    <a:pt x="3669653" y="1007"/>
                  </a:lnTo>
                  <a:lnTo>
                    <a:pt x="3681491" y="1183"/>
                  </a:lnTo>
                  <a:lnTo>
                    <a:pt x="3693328" y="1389"/>
                  </a:lnTo>
                  <a:lnTo>
                    <a:pt x="3705166" y="1632"/>
                  </a:lnTo>
                  <a:lnTo>
                    <a:pt x="3717004" y="1917"/>
                  </a:lnTo>
                  <a:lnTo>
                    <a:pt x="3728841" y="2251"/>
                  </a:lnTo>
                  <a:lnTo>
                    <a:pt x="3740679" y="2643"/>
                  </a:lnTo>
                  <a:lnTo>
                    <a:pt x="3752516" y="3103"/>
                  </a:lnTo>
                  <a:lnTo>
                    <a:pt x="3764354" y="3642"/>
                  </a:lnTo>
                  <a:lnTo>
                    <a:pt x="3776191" y="4274"/>
                  </a:lnTo>
                  <a:lnTo>
                    <a:pt x="3788029" y="5013"/>
                  </a:lnTo>
                  <a:lnTo>
                    <a:pt x="3799867" y="5879"/>
                  </a:lnTo>
                  <a:lnTo>
                    <a:pt x="3811704" y="6891"/>
                  </a:lnTo>
                  <a:lnTo>
                    <a:pt x="3823542" y="8073"/>
                  </a:lnTo>
                  <a:lnTo>
                    <a:pt x="3835379" y="9453"/>
                  </a:lnTo>
                  <a:lnTo>
                    <a:pt x="3847217" y="11061"/>
                  </a:lnTo>
                  <a:lnTo>
                    <a:pt x="3859055" y="12934"/>
                  </a:lnTo>
                  <a:lnTo>
                    <a:pt x="3870892" y="15109"/>
                  </a:lnTo>
                  <a:lnTo>
                    <a:pt x="3882730" y="17633"/>
                  </a:lnTo>
                  <a:lnTo>
                    <a:pt x="3894567" y="20553"/>
                  </a:lnTo>
                  <a:lnTo>
                    <a:pt x="3906405" y="23924"/>
                  </a:lnTo>
                  <a:lnTo>
                    <a:pt x="3918243" y="27804"/>
                  </a:lnTo>
                  <a:lnTo>
                    <a:pt x="3930080" y="32254"/>
                  </a:lnTo>
                  <a:lnTo>
                    <a:pt x="3941918" y="37338"/>
                  </a:lnTo>
                  <a:lnTo>
                    <a:pt x="3953755" y="43121"/>
                  </a:lnTo>
                  <a:lnTo>
                    <a:pt x="3965593" y="49665"/>
                  </a:lnTo>
                  <a:lnTo>
                    <a:pt x="3977431" y="57027"/>
                  </a:lnTo>
                  <a:lnTo>
                    <a:pt x="3989268" y="65258"/>
                  </a:lnTo>
                  <a:lnTo>
                    <a:pt x="4001106" y="74392"/>
                  </a:lnTo>
                  <a:lnTo>
                    <a:pt x="4012943" y="84449"/>
                  </a:lnTo>
                  <a:lnTo>
                    <a:pt x="4024781" y="95423"/>
                  </a:lnTo>
                  <a:lnTo>
                    <a:pt x="4036619" y="107285"/>
                  </a:lnTo>
                  <a:lnTo>
                    <a:pt x="4048456" y="119973"/>
                  </a:lnTo>
                  <a:lnTo>
                    <a:pt x="4060294" y="133394"/>
                  </a:lnTo>
                  <a:lnTo>
                    <a:pt x="4072131" y="147425"/>
                  </a:lnTo>
                  <a:lnTo>
                    <a:pt x="4083969" y="161915"/>
                  </a:lnTo>
                  <a:lnTo>
                    <a:pt x="4095806" y="176689"/>
                  </a:lnTo>
                  <a:lnTo>
                    <a:pt x="4107644" y="191560"/>
                  </a:lnTo>
                  <a:lnTo>
                    <a:pt x="4119482" y="206334"/>
                  </a:lnTo>
                  <a:lnTo>
                    <a:pt x="4131319" y="220824"/>
                  </a:lnTo>
                  <a:lnTo>
                    <a:pt x="4143157" y="234855"/>
                  </a:lnTo>
                  <a:lnTo>
                    <a:pt x="4154994" y="248276"/>
                  </a:lnTo>
                  <a:lnTo>
                    <a:pt x="4166832" y="260964"/>
                  </a:lnTo>
                  <a:lnTo>
                    <a:pt x="4178670" y="272826"/>
                  </a:lnTo>
                  <a:lnTo>
                    <a:pt x="4190507" y="283800"/>
                  </a:lnTo>
                  <a:lnTo>
                    <a:pt x="4202345" y="293857"/>
                  </a:lnTo>
                  <a:lnTo>
                    <a:pt x="4214182" y="302991"/>
                  </a:lnTo>
                  <a:lnTo>
                    <a:pt x="4226020" y="311222"/>
                  </a:lnTo>
                  <a:lnTo>
                    <a:pt x="4237858" y="318584"/>
                  </a:lnTo>
                  <a:lnTo>
                    <a:pt x="4249695" y="325128"/>
                  </a:lnTo>
                  <a:lnTo>
                    <a:pt x="4261533" y="330911"/>
                  </a:lnTo>
                  <a:lnTo>
                    <a:pt x="4273370" y="335995"/>
                  </a:lnTo>
                  <a:lnTo>
                    <a:pt x="4285208" y="340445"/>
                  </a:lnTo>
                  <a:lnTo>
                    <a:pt x="4297046" y="344325"/>
                  </a:lnTo>
                  <a:lnTo>
                    <a:pt x="4308883" y="347696"/>
                  </a:lnTo>
                  <a:lnTo>
                    <a:pt x="4320721" y="350616"/>
                  </a:lnTo>
                  <a:lnTo>
                    <a:pt x="4332558" y="353140"/>
                  </a:lnTo>
                  <a:lnTo>
                    <a:pt x="4344396" y="355315"/>
                  </a:lnTo>
                  <a:lnTo>
                    <a:pt x="4356234" y="357188"/>
                  </a:lnTo>
                  <a:lnTo>
                    <a:pt x="4368071" y="358796"/>
                  </a:lnTo>
                  <a:lnTo>
                    <a:pt x="4379909" y="360176"/>
                  </a:lnTo>
                  <a:lnTo>
                    <a:pt x="4391746" y="361358"/>
                  </a:lnTo>
                  <a:lnTo>
                    <a:pt x="4403584" y="362370"/>
                  </a:lnTo>
                  <a:lnTo>
                    <a:pt x="4415421" y="363236"/>
                  </a:lnTo>
                  <a:lnTo>
                    <a:pt x="4427259" y="363975"/>
                  </a:lnTo>
                  <a:lnTo>
                    <a:pt x="4439097" y="364607"/>
                  </a:lnTo>
                  <a:lnTo>
                    <a:pt x="4450934" y="365146"/>
                  </a:lnTo>
                  <a:lnTo>
                    <a:pt x="4462772" y="365606"/>
                  </a:lnTo>
                  <a:lnTo>
                    <a:pt x="4474609" y="365998"/>
                  </a:lnTo>
                  <a:lnTo>
                    <a:pt x="4486447" y="366332"/>
                  </a:lnTo>
                  <a:lnTo>
                    <a:pt x="4498285" y="366617"/>
                  </a:lnTo>
                  <a:lnTo>
                    <a:pt x="4510122" y="366860"/>
                  </a:lnTo>
                  <a:lnTo>
                    <a:pt x="4521960" y="367066"/>
                  </a:lnTo>
                  <a:lnTo>
                    <a:pt x="4533797" y="367242"/>
                  </a:lnTo>
                  <a:lnTo>
                    <a:pt x="4545635" y="367392"/>
                  </a:lnTo>
                  <a:lnTo>
                    <a:pt x="4557473" y="367520"/>
                  </a:lnTo>
                  <a:lnTo>
                    <a:pt x="4569310" y="367629"/>
                  </a:lnTo>
                  <a:lnTo>
                    <a:pt x="4581148" y="367721"/>
                  </a:lnTo>
                  <a:lnTo>
                    <a:pt x="4592985" y="367800"/>
                  </a:lnTo>
                  <a:lnTo>
                    <a:pt x="4604823" y="367867"/>
                  </a:lnTo>
                  <a:lnTo>
                    <a:pt x="4616661" y="367924"/>
                  </a:lnTo>
                  <a:lnTo>
                    <a:pt x="4628498" y="367973"/>
                  </a:lnTo>
                  <a:lnTo>
                    <a:pt x="4640336" y="368014"/>
                  </a:lnTo>
                  <a:lnTo>
                    <a:pt x="4652173" y="368049"/>
                  </a:lnTo>
                  <a:lnTo>
                    <a:pt x="4664011" y="368079"/>
                  </a:lnTo>
                  <a:lnTo>
                    <a:pt x="4675849" y="368104"/>
                  </a:lnTo>
                  <a:lnTo>
                    <a:pt x="4687686" y="368126"/>
                  </a:lnTo>
                </a:path>
              </a:pathLst>
            </a:custGeom>
            <a:ln w="40651" cap="flat">
              <a:solidFill>
                <a:srgbClr val="E38900">
                  <a:alpha val="100000"/>
                </a:srgbClr>
              </a:solidFill>
              <a:prstDash val="solid"/>
              <a:round/>
            </a:ln>
          </p:spPr>
          <p:txBody>
            <a:bodyPr/>
            <a:lstStyle/>
            <a:p/>
          </p:txBody>
        </p:sp>
        <p:sp>
          <p:nvSpPr>
            <p:cNvPr id="20" name="pl20"/>
            <p:cNvSpPr/>
            <p:nvPr/>
          </p:nvSpPr>
          <p:spPr>
            <a:xfrm>
              <a:off x="2482351" y="49502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C49A00">
                  <a:alpha val="100000"/>
                </a:srgbClr>
              </a:solidFill>
              <a:prstDash val="solid"/>
              <a:round/>
            </a:ln>
          </p:spPr>
          <p:txBody>
            <a:bodyPr/>
            <a:lstStyle/>
            <a:p/>
          </p:txBody>
        </p:sp>
        <p:sp>
          <p:nvSpPr>
            <p:cNvPr id="21" name="pl21"/>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99A800">
                  <a:alpha val="100000"/>
                </a:srgbClr>
              </a:solidFill>
              <a:prstDash val="solid"/>
              <a:round/>
            </a:ln>
          </p:spPr>
          <p:txBody>
            <a:bodyPr/>
            <a:lstStyle/>
            <a:p/>
          </p:txBody>
        </p:sp>
        <p:sp>
          <p:nvSpPr>
            <p:cNvPr id="22" name="pl22"/>
            <p:cNvSpPr/>
            <p:nvPr/>
          </p:nvSpPr>
          <p:spPr>
            <a:xfrm>
              <a:off x="2482351" y="2740724"/>
              <a:ext cx="4687686" cy="1104626"/>
            </a:xfrm>
            <a:custGeom>
              <a:avLst/>
              <a:pathLst>
                <a:path w="4687686" h="1104626">
                  <a:moveTo>
                    <a:pt x="0" y="1104626"/>
                  </a:moveTo>
                  <a:lnTo>
                    <a:pt x="11837" y="1104605"/>
                  </a:lnTo>
                  <a:lnTo>
                    <a:pt x="23675" y="1104579"/>
                  </a:lnTo>
                  <a:lnTo>
                    <a:pt x="35512" y="1104549"/>
                  </a:lnTo>
                  <a:lnTo>
                    <a:pt x="47350" y="1104514"/>
                  </a:lnTo>
                  <a:lnTo>
                    <a:pt x="59187" y="1104473"/>
                  </a:lnTo>
                  <a:lnTo>
                    <a:pt x="71025" y="1104424"/>
                  </a:lnTo>
                  <a:lnTo>
                    <a:pt x="82863" y="1104367"/>
                  </a:lnTo>
                  <a:lnTo>
                    <a:pt x="94700" y="1104300"/>
                  </a:lnTo>
                  <a:lnTo>
                    <a:pt x="106538" y="1104221"/>
                  </a:lnTo>
                  <a:lnTo>
                    <a:pt x="118375" y="1104129"/>
                  </a:lnTo>
                  <a:lnTo>
                    <a:pt x="130213" y="1104020"/>
                  </a:lnTo>
                  <a:lnTo>
                    <a:pt x="142051" y="1103893"/>
                  </a:lnTo>
                  <a:lnTo>
                    <a:pt x="153888" y="1103743"/>
                  </a:lnTo>
                  <a:lnTo>
                    <a:pt x="165726" y="1103567"/>
                  </a:lnTo>
                  <a:lnTo>
                    <a:pt x="177563" y="1103360"/>
                  </a:lnTo>
                  <a:lnTo>
                    <a:pt x="189401" y="1103117"/>
                  </a:lnTo>
                  <a:lnTo>
                    <a:pt x="201239" y="1102832"/>
                  </a:lnTo>
                  <a:lnTo>
                    <a:pt x="213076" y="1102498"/>
                  </a:lnTo>
                  <a:lnTo>
                    <a:pt x="224914" y="1102106"/>
                  </a:lnTo>
                  <a:lnTo>
                    <a:pt x="236751" y="1101646"/>
                  </a:lnTo>
                  <a:lnTo>
                    <a:pt x="248589" y="1101107"/>
                  </a:lnTo>
                  <a:lnTo>
                    <a:pt x="260427" y="1100475"/>
                  </a:lnTo>
                  <a:lnTo>
                    <a:pt x="272264" y="1099736"/>
                  </a:lnTo>
                  <a:lnTo>
                    <a:pt x="284102" y="1098870"/>
                  </a:lnTo>
                  <a:lnTo>
                    <a:pt x="295939" y="1097858"/>
                  </a:lnTo>
                  <a:lnTo>
                    <a:pt x="307777" y="1096676"/>
                  </a:lnTo>
                  <a:lnTo>
                    <a:pt x="319614" y="1095296"/>
                  </a:lnTo>
                  <a:lnTo>
                    <a:pt x="331452" y="1093688"/>
                  </a:lnTo>
                  <a:lnTo>
                    <a:pt x="343290" y="1091815"/>
                  </a:lnTo>
                  <a:lnTo>
                    <a:pt x="355127" y="1089640"/>
                  </a:lnTo>
                  <a:lnTo>
                    <a:pt x="366965" y="1087116"/>
                  </a:lnTo>
                  <a:lnTo>
                    <a:pt x="378802" y="1084196"/>
                  </a:lnTo>
                  <a:lnTo>
                    <a:pt x="390640" y="1080825"/>
                  </a:lnTo>
                  <a:lnTo>
                    <a:pt x="402478" y="1076945"/>
                  </a:lnTo>
                  <a:lnTo>
                    <a:pt x="414315" y="1072495"/>
                  </a:lnTo>
                  <a:lnTo>
                    <a:pt x="426153" y="1067411"/>
                  </a:lnTo>
                  <a:lnTo>
                    <a:pt x="437990" y="1061628"/>
                  </a:lnTo>
                  <a:lnTo>
                    <a:pt x="449828" y="1055085"/>
                  </a:lnTo>
                  <a:lnTo>
                    <a:pt x="461666" y="1047722"/>
                  </a:lnTo>
                  <a:lnTo>
                    <a:pt x="473503" y="1039491"/>
                  </a:lnTo>
                  <a:lnTo>
                    <a:pt x="485341" y="1030357"/>
                  </a:lnTo>
                  <a:lnTo>
                    <a:pt x="497178" y="1020300"/>
                  </a:lnTo>
                  <a:lnTo>
                    <a:pt x="509016" y="1009326"/>
                  </a:lnTo>
                  <a:lnTo>
                    <a:pt x="520854" y="997464"/>
                  </a:lnTo>
                  <a:lnTo>
                    <a:pt x="532691" y="984776"/>
                  </a:lnTo>
                  <a:lnTo>
                    <a:pt x="544529" y="971355"/>
                  </a:lnTo>
                  <a:lnTo>
                    <a:pt x="556366" y="957324"/>
                  </a:lnTo>
                  <a:lnTo>
                    <a:pt x="568204" y="942834"/>
                  </a:lnTo>
                  <a:lnTo>
                    <a:pt x="580042" y="928060"/>
                  </a:lnTo>
                  <a:lnTo>
                    <a:pt x="591879" y="913189"/>
                  </a:lnTo>
                  <a:lnTo>
                    <a:pt x="603717" y="898415"/>
                  </a:lnTo>
                  <a:lnTo>
                    <a:pt x="615554" y="883926"/>
                  </a:lnTo>
                  <a:lnTo>
                    <a:pt x="627392" y="869894"/>
                  </a:lnTo>
                  <a:lnTo>
                    <a:pt x="639229" y="856473"/>
                  </a:lnTo>
                  <a:lnTo>
                    <a:pt x="651067" y="843785"/>
                  </a:lnTo>
                  <a:lnTo>
                    <a:pt x="662905" y="831924"/>
                  </a:lnTo>
                  <a:lnTo>
                    <a:pt x="674742" y="820949"/>
                  </a:lnTo>
                  <a:lnTo>
                    <a:pt x="686580" y="810892"/>
                  </a:lnTo>
                  <a:lnTo>
                    <a:pt x="698417" y="801758"/>
                  </a:lnTo>
                  <a:lnTo>
                    <a:pt x="710255" y="793527"/>
                  </a:lnTo>
                  <a:lnTo>
                    <a:pt x="722093" y="786165"/>
                  </a:lnTo>
                  <a:lnTo>
                    <a:pt x="733930" y="779621"/>
                  </a:lnTo>
                  <a:lnTo>
                    <a:pt x="745768" y="773838"/>
                  </a:lnTo>
                  <a:lnTo>
                    <a:pt x="757605" y="768754"/>
                  </a:lnTo>
                  <a:lnTo>
                    <a:pt x="769443" y="764304"/>
                  </a:lnTo>
                  <a:lnTo>
                    <a:pt x="781281" y="760425"/>
                  </a:lnTo>
                  <a:lnTo>
                    <a:pt x="793118" y="757053"/>
                  </a:lnTo>
                  <a:lnTo>
                    <a:pt x="804956" y="754133"/>
                  </a:lnTo>
                  <a:lnTo>
                    <a:pt x="816793" y="751609"/>
                  </a:lnTo>
                  <a:lnTo>
                    <a:pt x="828631" y="749434"/>
                  </a:lnTo>
                  <a:lnTo>
                    <a:pt x="840469" y="747562"/>
                  </a:lnTo>
                  <a:lnTo>
                    <a:pt x="852306" y="745953"/>
                  </a:lnTo>
                  <a:lnTo>
                    <a:pt x="864144" y="744573"/>
                  </a:lnTo>
                  <a:lnTo>
                    <a:pt x="875981" y="743391"/>
                  </a:lnTo>
                  <a:lnTo>
                    <a:pt x="887819" y="742379"/>
                  </a:lnTo>
                  <a:lnTo>
                    <a:pt x="899657" y="741514"/>
                  </a:lnTo>
                  <a:lnTo>
                    <a:pt x="911494" y="740774"/>
                  </a:lnTo>
                  <a:lnTo>
                    <a:pt x="923332" y="740142"/>
                  </a:lnTo>
                  <a:lnTo>
                    <a:pt x="935169" y="739603"/>
                  </a:lnTo>
                  <a:lnTo>
                    <a:pt x="947007" y="739144"/>
                  </a:lnTo>
                  <a:lnTo>
                    <a:pt x="958844" y="738751"/>
                  </a:lnTo>
                  <a:lnTo>
                    <a:pt x="970682" y="738417"/>
                  </a:lnTo>
                  <a:lnTo>
                    <a:pt x="982520" y="738132"/>
                  </a:lnTo>
                  <a:lnTo>
                    <a:pt x="994357" y="737889"/>
                  </a:lnTo>
                  <a:lnTo>
                    <a:pt x="1006195" y="737683"/>
                  </a:lnTo>
                  <a:lnTo>
                    <a:pt x="1018032" y="737507"/>
                  </a:lnTo>
                  <a:lnTo>
                    <a:pt x="1029870" y="737357"/>
                  </a:lnTo>
                  <a:lnTo>
                    <a:pt x="1041708" y="737229"/>
                  </a:lnTo>
                  <a:lnTo>
                    <a:pt x="1053545" y="737120"/>
                  </a:lnTo>
                  <a:lnTo>
                    <a:pt x="1065383" y="737028"/>
                  </a:lnTo>
                  <a:lnTo>
                    <a:pt x="1077220" y="736949"/>
                  </a:lnTo>
                  <a:lnTo>
                    <a:pt x="1089058" y="736882"/>
                  </a:lnTo>
                  <a:lnTo>
                    <a:pt x="1100896" y="736825"/>
                  </a:lnTo>
                  <a:lnTo>
                    <a:pt x="1112733" y="736777"/>
                  </a:lnTo>
                  <a:lnTo>
                    <a:pt x="1124571" y="736735"/>
                  </a:lnTo>
                  <a:lnTo>
                    <a:pt x="1136408" y="736700"/>
                  </a:lnTo>
                  <a:lnTo>
                    <a:pt x="1148246" y="736670"/>
                  </a:lnTo>
                  <a:lnTo>
                    <a:pt x="1160084" y="736645"/>
                  </a:lnTo>
                  <a:lnTo>
                    <a:pt x="1171921" y="736623"/>
                  </a:lnTo>
                  <a:lnTo>
                    <a:pt x="1171921" y="736500"/>
                  </a:lnTo>
                  <a:lnTo>
                    <a:pt x="1183759" y="736500"/>
                  </a:lnTo>
                  <a:lnTo>
                    <a:pt x="1195596" y="736500"/>
                  </a:lnTo>
                  <a:lnTo>
                    <a:pt x="1207434" y="736500"/>
                  </a:lnTo>
                  <a:lnTo>
                    <a:pt x="1219272" y="736500"/>
                  </a:lnTo>
                  <a:lnTo>
                    <a:pt x="1231109" y="736500"/>
                  </a:lnTo>
                  <a:lnTo>
                    <a:pt x="1242947" y="736500"/>
                  </a:lnTo>
                  <a:lnTo>
                    <a:pt x="1254784" y="736500"/>
                  </a:lnTo>
                  <a:lnTo>
                    <a:pt x="1266622" y="736500"/>
                  </a:lnTo>
                  <a:lnTo>
                    <a:pt x="1278459" y="736500"/>
                  </a:lnTo>
                  <a:lnTo>
                    <a:pt x="1290297" y="736500"/>
                  </a:lnTo>
                  <a:lnTo>
                    <a:pt x="1302135" y="736500"/>
                  </a:lnTo>
                  <a:lnTo>
                    <a:pt x="1313972" y="736500"/>
                  </a:lnTo>
                  <a:lnTo>
                    <a:pt x="1325810" y="736500"/>
                  </a:lnTo>
                  <a:lnTo>
                    <a:pt x="1337647" y="736500"/>
                  </a:lnTo>
                  <a:lnTo>
                    <a:pt x="1349485" y="736500"/>
                  </a:lnTo>
                  <a:lnTo>
                    <a:pt x="1361323" y="736500"/>
                  </a:lnTo>
                  <a:lnTo>
                    <a:pt x="1373160" y="736500"/>
                  </a:lnTo>
                  <a:lnTo>
                    <a:pt x="1384998" y="736500"/>
                  </a:lnTo>
                  <a:lnTo>
                    <a:pt x="1396835" y="736500"/>
                  </a:lnTo>
                  <a:lnTo>
                    <a:pt x="1408673" y="736500"/>
                  </a:lnTo>
                  <a:lnTo>
                    <a:pt x="1420511" y="736500"/>
                  </a:lnTo>
                  <a:lnTo>
                    <a:pt x="1432348" y="736500"/>
                  </a:lnTo>
                  <a:lnTo>
                    <a:pt x="1444186" y="736500"/>
                  </a:lnTo>
                  <a:lnTo>
                    <a:pt x="1456023" y="736500"/>
                  </a:lnTo>
                  <a:lnTo>
                    <a:pt x="1467861" y="736500"/>
                  </a:lnTo>
                  <a:lnTo>
                    <a:pt x="1479699" y="736500"/>
                  </a:lnTo>
                  <a:lnTo>
                    <a:pt x="1491536" y="736500"/>
                  </a:lnTo>
                  <a:lnTo>
                    <a:pt x="1503374" y="736500"/>
                  </a:lnTo>
                  <a:lnTo>
                    <a:pt x="1515211" y="736500"/>
                  </a:lnTo>
                  <a:lnTo>
                    <a:pt x="1527049" y="736500"/>
                  </a:lnTo>
                  <a:lnTo>
                    <a:pt x="1538887" y="736500"/>
                  </a:lnTo>
                  <a:lnTo>
                    <a:pt x="1550724" y="736500"/>
                  </a:lnTo>
                  <a:lnTo>
                    <a:pt x="1562562" y="736500"/>
                  </a:lnTo>
                  <a:lnTo>
                    <a:pt x="1574399" y="736500"/>
                  </a:lnTo>
                  <a:lnTo>
                    <a:pt x="1586237" y="736500"/>
                  </a:lnTo>
                  <a:lnTo>
                    <a:pt x="1598074" y="736500"/>
                  </a:lnTo>
                  <a:lnTo>
                    <a:pt x="1609912" y="736500"/>
                  </a:lnTo>
                  <a:lnTo>
                    <a:pt x="1621750" y="736500"/>
                  </a:lnTo>
                  <a:lnTo>
                    <a:pt x="1633587" y="736500"/>
                  </a:lnTo>
                  <a:lnTo>
                    <a:pt x="1645425" y="736500"/>
                  </a:lnTo>
                  <a:lnTo>
                    <a:pt x="1657262" y="736500"/>
                  </a:lnTo>
                  <a:lnTo>
                    <a:pt x="1669100" y="736500"/>
                  </a:lnTo>
                  <a:lnTo>
                    <a:pt x="1680938" y="736500"/>
                  </a:lnTo>
                  <a:lnTo>
                    <a:pt x="1692775" y="736500"/>
                  </a:lnTo>
                  <a:lnTo>
                    <a:pt x="1704613" y="736500"/>
                  </a:lnTo>
                  <a:lnTo>
                    <a:pt x="1716450" y="736500"/>
                  </a:lnTo>
                  <a:lnTo>
                    <a:pt x="1728288" y="736500"/>
                  </a:lnTo>
                  <a:lnTo>
                    <a:pt x="1740126" y="736500"/>
                  </a:lnTo>
                  <a:lnTo>
                    <a:pt x="1751963" y="736500"/>
                  </a:lnTo>
                  <a:lnTo>
                    <a:pt x="1763801" y="736500"/>
                  </a:lnTo>
                  <a:lnTo>
                    <a:pt x="1775638" y="736500"/>
                  </a:lnTo>
                  <a:lnTo>
                    <a:pt x="1787476" y="736500"/>
                  </a:lnTo>
                  <a:lnTo>
                    <a:pt x="1799314" y="736500"/>
                  </a:lnTo>
                  <a:lnTo>
                    <a:pt x="1811151" y="736500"/>
                  </a:lnTo>
                  <a:lnTo>
                    <a:pt x="1822989" y="736500"/>
                  </a:lnTo>
                  <a:lnTo>
                    <a:pt x="1834826" y="736500"/>
                  </a:lnTo>
                  <a:lnTo>
                    <a:pt x="1846664" y="736500"/>
                  </a:lnTo>
                  <a:lnTo>
                    <a:pt x="1858502" y="736500"/>
                  </a:lnTo>
                  <a:lnTo>
                    <a:pt x="1870339" y="736500"/>
                  </a:lnTo>
                  <a:lnTo>
                    <a:pt x="1882177" y="736500"/>
                  </a:lnTo>
                  <a:lnTo>
                    <a:pt x="1894014" y="736500"/>
                  </a:lnTo>
                  <a:lnTo>
                    <a:pt x="1905852" y="736500"/>
                  </a:lnTo>
                  <a:lnTo>
                    <a:pt x="1917689" y="736500"/>
                  </a:lnTo>
                  <a:lnTo>
                    <a:pt x="1929527" y="736500"/>
                  </a:lnTo>
                  <a:lnTo>
                    <a:pt x="1941365" y="736500"/>
                  </a:lnTo>
                  <a:lnTo>
                    <a:pt x="1953202" y="736500"/>
                  </a:lnTo>
                  <a:lnTo>
                    <a:pt x="1965040" y="736500"/>
                  </a:lnTo>
                  <a:lnTo>
                    <a:pt x="1976877" y="736500"/>
                  </a:lnTo>
                  <a:lnTo>
                    <a:pt x="1988715" y="736500"/>
                  </a:lnTo>
                  <a:lnTo>
                    <a:pt x="2000553" y="736500"/>
                  </a:lnTo>
                  <a:lnTo>
                    <a:pt x="2012390" y="736500"/>
                  </a:lnTo>
                  <a:lnTo>
                    <a:pt x="2024228" y="736500"/>
                  </a:lnTo>
                  <a:lnTo>
                    <a:pt x="2036065" y="736500"/>
                  </a:lnTo>
                  <a:lnTo>
                    <a:pt x="2047903" y="736500"/>
                  </a:lnTo>
                  <a:lnTo>
                    <a:pt x="2059741" y="736500"/>
                  </a:lnTo>
                  <a:lnTo>
                    <a:pt x="2071578" y="736500"/>
                  </a:lnTo>
                  <a:lnTo>
                    <a:pt x="2083416" y="736500"/>
                  </a:lnTo>
                  <a:lnTo>
                    <a:pt x="2095253" y="736500"/>
                  </a:lnTo>
                  <a:lnTo>
                    <a:pt x="2107091" y="736500"/>
                  </a:lnTo>
                  <a:lnTo>
                    <a:pt x="2118929" y="736500"/>
                  </a:lnTo>
                  <a:lnTo>
                    <a:pt x="2130766" y="736500"/>
                  </a:lnTo>
                  <a:lnTo>
                    <a:pt x="2142604" y="736500"/>
                  </a:lnTo>
                  <a:lnTo>
                    <a:pt x="2154441" y="736500"/>
                  </a:lnTo>
                  <a:lnTo>
                    <a:pt x="2166279" y="736500"/>
                  </a:lnTo>
                  <a:lnTo>
                    <a:pt x="2178117" y="736500"/>
                  </a:lnTo>
                  <a:lnTo>
                    <a:pt x="2189954" y="736500"/>
                  </a:lnTo>
                  <a:lnTo>
                    <a:pt x="2201792" y="736500"/>
                  </a:lnTo>
                  <a:lnTo>
                    <a:pt x="2213629" y="736500"/>
                  </a:lnTo>
                  <a:lnTo>
                    <a:pt x="2225467" y="736500"/>
                  </a:lnTo>
                  <a:lnTo>
                    <a:pt x="2237304" y="736500"/>
                  </a:lnTo>
                  <a:lnTo>
                    <a:pt x="2249142" y="736500"/>
                  </a:lnTo>
                  <a:lnTo>
                    <a:pt x="2260980" y="736500"/>
                  </a:lnTo>
                  <a:lnTo>
                    <a:pt x="2272817" y="736500"/>
                  </a:lnTo>
                  <a:lnTo>
                    <a:pt x="2284655" y="736500"/>
                  </a:lnTo>
                  <a:lnTo>
                    <a:pt x="2296492" y="736500"/>
                  </a:lnTo>
                  <a:lnTo>
                    <a:pt x="2308330" y="736500"/>
                  </a:lnTo>
                  <a:lnTo>
                    <a:pt x="2320168" y="736500"/>
                  </a:lnTo>
                  <a:lnTo>
                    <a:pt x="2332005" y="736500"/>
                  </a:lnTo>
                  <a:lnTo>
                    <a:pt x="2343843" y="736500"/>
                  </a:lnTo>
                  <a:lnTo>
                    <a:pt x="2343843" y="736253"/>
                  </a:lnTo>
                  <a:lnTo>
                    <a:pt x="2355680" y="736209"/>
                  </a:lnTo>
                  <a:lnTo>
                    <a:pt x="2367518" y="736158"/>
                  </a:lnTo>
                  <a:lnTo>
                    <a:pt x="2379356" y="736099"/>
                  </a:lnTo>
                  <a:lnTo>
                    <a:pt x="2391193" y="736028"/>
                  </a:lnTo>
                  <a:lnTo>
                    <a:pt x="2403031" y="735946"/>
                  </a:lnTo>
                  <a:lnTo>
                    <a:pt x="2414868" y="735849"/>
                  </a:lnTo>
                  <a:lnTo>
                    <a:pt x="2426706" y="735735"/>
                  </a:lnTo>
                  <a:lnTo>
                    <a:pt x="2438544" y="735601"/>
                  </a:lnTo>
                  <a:lnTo>
                    <a:pt x="2450381" y="735443"/>
                  </a:lnTo>
                  <a:lnTo>
                    <a:pt x="2462219" y="735258"/>
                  </a:lnTo>
                  <a:lnTo>
                    <a:pt x="2474056" y="735041"/>
                  </a:lnTo>
                  <a:lnTo>
                    <a:pt x="2485894" y="734785"/>
                  </a:lnTo>
                  <a:lnTo>
                    <a:pt x="2497732" y="734485"/>
                  </a:lnTo>
                  <a:lnTo>
                    <a:pt x="2509569" y="734133"/>
                  </a:lnTo>
                  <a:lnTo>
                    <a:pt x="2521407" y="733720"/>
                  </a:lnTo>
                  <a:lnTo>
                    <a:pt x="2533244" y="733234"/>
                  </a:lnTo>
                  <a:lnTo>
                    <a:pt x="2545082" y="732665"/>
                  </a:lnTo>
                  <a:lnTo>
                    <a:pt x="2556919" y="731996"/>
                  </a:lnTo>
                  <a:lnTo>
                    <a:pt x="2568757" y="731212"/>
                  </a:lnTo>
                  <a:lnTo>
                    <a:pt x="2580595" y="730292"/>
                  </a:lnTo>
                  <a:lnTo>
                    <a:pt x="2592432" y="729214"/>
                  </a:lnTo>
                  <a:lnTo>
                    <a:pt x="2604270" y="727951"/>
                  </a:lnTo>
                  <a:lnTo>
                    <a:pt x="2616107" y="726472"/>
                  </a:lnTo>
                  <a:lnTo>
                    <a:pt x="2627945" y="724741"/>
                  </a:lnTo>
                  <a:lnTo>
                    <a:pt x="2639783" y="722717"/>
                  </a:lnTo>
                  <a:lnTo>
                    <a:pt x="2651620" y="720352"/>
                  </a:lnTo>
                  <a:lnTo>
                    <a:pt x="2663458" y="717592"/>
                  </a:lnTo>
                  <a:lnTo>
                    <a:pt x="2675295" y="714376"/>
                  </a:lnTo>
                  <a:lnTo>
                    <a:pt x="2687133" y="710631"/>
                  </a:lnTo>
                  <a:lnTo>
                    <a:pt x="2698971" y="706280"/>
                  </a:lnTo>
                  <a:lnTo>
                    <a:pt x="2710808" y="701233"/>
                  </a:lnTo>
                  <a:lnTo>
                    <a:pt x="2722646" y="695392"/>
                  </a:lnTo>
                  <a:lnTo>
                    <a:pt x="2734483" y="688650"/>
                  </a:lnTo>
                  <a:lnTo>
                    <a:pt x="2746321" y="680890"/>
                  </a:lnTo>
                  <a:lnTo>
                    <a:pt x="2758159" y="671990"/>
                  </a:lnTo>
                  <a:lnTo>
                    <a:pt x="2769996" y="661822"/>
                  </a:lnTo>
                  <a:lnTo>
                    <a:pt x="2781834" y="650257"/>
                  </a:lnTo>
                  <a:lnTo>
                    <a:pt x="2793671" y="637169"/>
                  </a:lnTo>
                  <a:lnTo>
                    <a:pt x="2805509" y="622444"/>
                  </a:lnTo>
                  <a:lnTo>
                    <a:pt x="2817347" y="605983"/>
                  </a:lnTo>
                  <a:lnTo>
                    <a:pt x="2829184" y="587714"/>
                  </a:lnTo>
                  <a:lnTo>
                    <a:pt x="2841022" y="567601"/>
                  </a:lnTo>
                  <a:lnTo>
                    <a:pt x="2852859" y="545652"/>
                  </a:lnTo>
                  <a:lnTo>
                    <a:pt x="2864697" y="521928"/>
                  </a:lnTo>
                  <a:lnTo>
                    <a:pt x="2876534" y="496553"/>
                  </a:lnTo>
                  <a:lnTo>
                    <a:pt x="2888372" y="469710"/>
                  </a:lnTo>
                  <a:lnTo>
                    <a:pt x="2900210" y="441648"/>
                  </a:lnTo>
                  <a:lnTo>
                    <a:pt x="2912047" y="412669"/>
                  </a:lnTo>
                  <a:lnTo>
                    <a:pt x="2923885" y="383120"/>
                  </a:lnTo>
                  <a:lnTo>
                    <a:pt x="2935722" y="353379"/>
                  </a:lnTo>
                  <a:lnTo>
                    <a:pt x="2947560" y="323831"/>
                  </a:lnTo>
                  <a:lnTo>
                    <a:pt x="2959398" y="294851"/>
                  </a:lnTo>
                  <a:lnTo>
                    <a:pt x="2971235" y="266789"/>
                  </a:lnTo>
                  <a:lnTo>
                    <a:pt x="2983073" y="239946"/>
                  </a:lnTo>
                  <a:lnTo>
                    <a:pt x="2994910" y="214571"/>
                  </a:lnTo>
                  <a:lnTo>
                    <a:pt x="3006748" y="190847"/>
                  </a:lnTo>
                  <a:lnTo>
                    <a:pt x="3018586" y="168898"/>
                  </a:lnTo>
                  <a:lnTo>
                    <a:pt x="3030423" y="148785"/>
                  </a:lnTo>
                  <a:lnTo>
                    <a:pt x="3042261" y="130516"/>
                  </a:lnTo>
                  <a:lnTo>
                    <a:pt x="3054098" y="114055"/>
                  </a:lnTo>
                  <a:lnTo>
                    <a:pt x="3065936" y="99330"/>
                  </a:lnTo>
                  <a:lnTo>
                    <a:pt x="3077774" y="86242"/>
                  </a:lnTo>
                  <a:lnTo>
                    <a:pt x="3089611" y="74677"/>
                  </a:lnTo>
                  <a:lnTo>
                    <a:pt x="3101449" y="64509"/>
                  </a:lnTo>
                  <a:lnTo>
                    <a:pt x="3113286" y="55609"/>
                  </a:lnTo>
                  <a:lnTo>
                    <a:pt x="3125124" y="47849"/>
                  </a:lnTo>
                  <a:lnTo>
                    <a:pt x="3136962" y="41107"/>
                  </a:lnTo>
                  <a:lnTo>
                    <a:pt x="3148799" y="35266"/>
                  </a:lnTo>
                  <a:lnTo>
                    <a:pt x="3160637" y="30219"/>
                  </a:lnTo>
                  <a:lnTo>
                    <a:pt x="3172474" y="25868"/>
                  </a:lnTo>
                  <a:lnTo>
                    <a:pt x="3184312" y="22123"/>
                  </a:lnTo>
                  <a:lnTo>
                    <a:pt x="3196149" y="18907"/>
                  </a:lnTo>
                  <a:lnTo>
                    <a:pt x="3207987" y="16147"/>
                  </a:lnTo>
                  <a:lnTo>
                    <a:pt x="3219825" y="13782"/>
                  </a:lnTo>
                  <a:lnTo>
                    <a:pt x="3231662" y="11758"/>
                  </a:lnTo>
                  <a:lnTo>
                    <a:pt x="3243500" y="10027"/>
                  </a:lnTo>
                  <a:lnTo>
                    <a:pt x="3255337" y="8548"/>
                  </a:lnTo>
                  <a:lnTo>
                    <a:pt x="3267175" y="7285"/>
                  </a:lnTo>
                  <a:lnTo>
                    <a:pt x="3279013" y="6207"/>
                  </a:lnTo>
                  <a:lnTo>
                    <a:pt x="3290850" y="5287"/>
                  </a:lnTo>
                  <a:lnTo>
                    <a:pt x="3302688" y="4503"/>
                  </a:lnTo>
                  <a:lnTo>
                    <a:pt x="3314525" y="3834"/>
                  </a:lnTo>
                  <a:lnTo>
                    <a:pt x="3326363" y="3265"/>
                  </a:lnTo>
                  <a:lnTo>
                    <a:pt x="3338201" y="2779"/>
                  </a:lnTo>
                  <a:lnTo>
                    <a:pt x="3350038" y="2366"/>
                  </a:lnTo>
                  <a:lnTo>
                    <a:pt x="3361876" y="2014"/>
                  </a:lnTo>
                  <a:lnTo>
                    <a:pt x="3373713" y="1714"/>
                  </a:lnTo>
                  <a:lnTo>
                    <a:pt x="3385551" y="1458"/>
                  </a:lnTo>
                  <a:lnTo>
                    <a:pt x="3397389" y="1241"/>
                  </a:lnTo>
                  <a:lnTo>
                    <a:pt x="3409226" y="1056"/>
                  </a:lnTo>
                  <a:lnTo>
                    <a:pt x="3421064" y="899"/>
                  </a:lnTo>
                  <a:lnTo>
                    <a:pt x="3432901" y="765"/>
                  </a:lnTo>
                  <a:lnTo>
                    <a:pt x="3444739" y="650"/>
                  </a:lnTo>
                  <a:lnTo>
                    <a:pt x="3456576" y="553"/>
                  </a:lnTo>
                  <a:lnTo>
                    <a:pt x="3468414" y="471"/>
                  </a:lnTo>
                  <a:lnTo>
                    <a:pt x="3480252" y="401"/>
                  </a:lnTo>
                  <a:lnTo>
                    <a:pt x="3492089" y="341"/>
                  </a:lnTo>
                  <a:lnTo>
                    <a:pt x="3503927" y="290"/>
                  </a:lnTo>
                  <a:lnTo>
                    <a:pt x="3515764" y="246"/>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53B400">
                  <a:alpha val="100000"/>
                </a:srgbClr>
              </a:solidFill>
              <a:prstDash val="solid"/>
              <a:round/>
            </a:ln>
          </p:spPr>
          <p:txBody>
            <a:bodyPr/>
            <a:lstStyle/>
            <a:p/>
          </p:txBody>
        </p:sp>
        <p:sp>
          <p:nvSpPr>
            <p:cNvPr id="23" name="pl23"/>
            <p:cNvSpPr/>
            <p:nvPr/>
          </p:nvSpPr>
          <p:spPr>
            <a:xfrm>
              <a:off x="2482351" y="1267724"/>
              <a:ext cx="4687686" cy="736500"/>
            </a:xfrm>
            <a:custGeom>
              <a:avLst/>
              <a:pathLst>
                <a:path w="4687686" h="73650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246"/>
                  </a:lnTo>
                  <a:lnTo>
                    <a:pt x="1183759" y="290"/>
                  </a:lnTo>
                  <a:lnTo>
                    <a:pt x="1195596" y="341"/>
                  </a:lnTo>
                  <a:lnTo>
                    <a:pt x="1207434" y="401"/>
                  </a:lnTo>
                  <a:lnTo>
                    <a:pt x="1219272" y="471"/>
                  </a:lnTo>
                  <a:lnTo>
                    <a:pt x="1231109" y="553"/>
                  </a:lnTo>
                  <a:lnTo>
                    <a:pt x="1242947" y="650"/>
                  </a:lnTo>
                  <a:lnTo>
                    <a:pt x="1254784" y="765"/>
                  </a:lnTo>
                  <a:lnTo>
                    <a:pt x="1266622" y="899"/>
                  </a:lnTo>
                  <a:lnTo>
                    <a:pt x="1278459" y="1056"/>
                  </a:lnTo>
                  <a:lnTo>
                    <a:pt x="1290297" y="1241"/>
                  </a:lnTo>
                  <a:lnTo>
                    <a:pt x="1302135" y="1458"/>
                  </a:lnTo>
                  <a:lnTo>
                    <a:pt x="1313972" y="1714"/>
                  </a:lnTo>
                  <a:lnTo>
                    <a:pt x="1325810" y="2014"/>
                  </a:lnTo>
                  <a:lnTo>
                    <a:pt x="1337647" y="2366"/>
                  </a:lnTo>
                  <a:lnTo>
                    <a:pt x="1349485" y="2779"/>
                  </a:lnTo>
                  <a:lnTo>
                    <a:pt x="1361323" y="3265"/>
                  </a:lnTo>
                  <a:lnTo>
                    <a:pt x="1373160" y="3834"/>
                  </a:lnTo>
                  <a:lnTo>
                    <a:pt x="1384998" y="4503"/>
                  </a:lnTo>
                  <a:lnTo>
                    <a:pt x="1396835" y="5287"/>
                  </a:lnTo>
                  <a:lnTo>
                    <a:pt x="1408673" y="6207"/>
                  </a:lnTo>
                  <a:lnTo>
                    <a:pt x="1420511" y="7285"/>
                  </a:lnTo>
                  <a:lnTo>
                    <a:pt x="1432348" y="8548"/>
                  </a:lnTo>
                  <a:lnTo>
                    <a:pt x="1444186" y="10027"/>
                  </a:lnTo>
                  <a:lnTo>
                    <a:pt x="1456023" y="11758"/>
                  </a:lnTo>
                  <a:lnTo>
                    <a:pt x="1467861" y="13782"/>
                  </a:lnTo>
                  <a:lnTo>
                    <a:pt x="1479699" y="16147"/>
                  </a:lnTo>
                  <a:lnTo>
                    <a:pt x="1491536" y="18907"/>
                  </a:lnTo>
                  <a:lnTo>
                    <a:pt x="1503374" y="22123"/>
                  </a:lnTo>
                  <a:lnTo>
                    <a:pt x="1515211" y="25868"/>
                  </a:lnTo>
                  <a:lnTo>
                    <a:pt x="1527049" y="30219"/>
                  </a:lnTo>
                  <a:lnTo>
                    <a:pt x="1538887" y="35266"/>
                  </a:lnTo>
                  <a:lnTo>
                    <a:pt x="1550724" y="41107"/>
                  </a:lnTo>
                  <a:lnTo>
                    <a:pt x="1562562" y="47849"/>
                  </a:lnTo>
                  <a:lnTo>
                    <a:pt x="1574399" y="55609"/>
                  </a:lnTo>
                  <a:lnTo>
                    <a:pt x="1586237" y="64509"/>
                  </a:lnTo>
                  <a:lnTo>
                    <a:pt x="1598074" y="74677"/>
                  </a:lnTo>
                  <a:lnTo>
                    <a:pt x="1609912" y="86242"/>
                  </a:lnTo>
                  <a:lnTo>
                    <a:pt x="1621750" y="99330"/>
                  </a:lnTo>
                  <a:lnTo>
                    <a:pt x="1633587" y="114055"/>
                  </a:lnTo>
                  <a:lnTo>
                    <a:pt x="1645425" y="130516"/>
                  </a:lnTo>
                  <a:lnTo>
                    <a:pt x="1657262" y="148785"/>
                  </a:lnTo>
                  <a:lnTo>
                    <a:pt x="1669100" y="168898"/>
                  </a:lnTo>
                  <a:lnTo>
                    <a:pt x="1680938" y="190847"/>
                  </a:lnTo>
                  <a:lnTo>
                    <a:pt x="1692775" y="214571"/>
                  </a:lnTo>
                  <a:lnTo>
                    <a:pt x="1704613" y="239946"/>
                  </a:lnTo>
                  <a:lnTo>
                    <a:pt x="1716450" y="266789"/>
                  </a:lnTo>
                  <a:lnTo>
                    <a:pt x="1728288" y="294851"/>
                  </a:lnTo>
                  <a:lnTo>
                    <a:pt x="1740126" y="323831"/>
                  </a:lnTo>
                  <a:lnTo>
                    <a:pt x="1751963" y="353379"/>
                  </a:lnTo>
                  <a:lnTo>
                    <a:pt x="1763801" y="383120"/>
                  </a:lnTo>
                  <a:lnTo>
                    <a:pt x="1775638" y="412669"/>
                  </a:lnTo>
                  <a:lnTo>
                    <a:pt x="1787476" y="441648"/>
                  </a:lnTo>
                  <a:lnTo>
                    <a:pt x="1799314" y="469710"/>
                  </a:lnTo>
                  <a:lnTo>
                    <a:pt x="1811151" y="496553"/>
                  </a:lnTo>
                  <a:lnTo>
                    <a:pt x="1822989" y="521928"/>
                  </a:lnTo>
                  <a:lnTo>
                    <a:pt x="1834826" y="545652"/>
                  </a:lnTo>
                  <a:lnTo>
                    <a:pt x="1846664" y="567601"/>
                  </a:lnTo>
                  <a:lnTo>
                    <a:pt x="1858502" y="587714"/>
                  </a:lnTo>
                  <a:lnTo>
                    <a:pt x="1870339" y="605983"/>
                  </a:lnTo>
                  <a:lnTo>
                    <a:pt x="1882177" y="622444"/>
                  </a:lnTo>
                  <a:lnTo>
                    <a:pt x="1894014" y="637169"/>
                  </a:lnTo>
                  <a:lnTo>
                    <a:pt x="1905852" y="650257"/>
                  </a:lnTo>
                  <a:lnTo>
                    <a:pt x="1917689" y="661822"/>
                  </a:lnTo>
                  <a:lnTo>
                    <a:pt x="1929527" y="671990"/>
                  </a:lnTo>
                  <a:lnTo>
                    <a:pt x="1941365" y="680890"/>
                  </a:lnTo>
                  <a:lnTo>
                    <a:pt x="1953202" y="688650"/>
                  </a:lnTo>
                  <a:lnTo>
                    <a:pt x="1965040" y="695392"/>
                  </a:lnTo>
                  <a:lnTo>
                    <a:pt x="1976877" y="701233"/>
                  </a:lnTo>
                  <a:lnTo>
                    <a:pt x="1988715" y="706280"/>
                  </a:lnTo>
                  <a:lnTo>
                    <a:pt x="2000553" y="710631"/>
                  </a:lnTo>
                  <a:lnTo>
                    <a:pt x="2012390" y="714376"/>
                  </a:lnTo>
                  <a:lnTo>
                    <a:pt x="2024228" y="717592"/>
                  </a:lnTo>
                  <a:lnTo>
                    <a:pt x="2036065" y="720352"/>
                  </a:lnTo>
                  <a:lnTo>
                    <a:pt x="2047903" y="722717"/>
                  </a:lnTo>
                  <a:lnTo>
                    <a:pt x="2059741" y="724741"/>
                  </a:lnTo>
                  <a:lnTo>
                    <a:pt x="2071578" y="726472"/>
                  </a:lnTo>
                  <a:lnTo>
                    <a:pt x="2083416" y="727951"/>
                  </a:lnTo>
                  <a:lnTo>
                    <a:pt x="2095253" y="729214"/>
                  </a:lnTo>
                  <a:lnTo>
                    <a:pt x="2107091" y="730292"/>
                  </a:lnTo>
                  <a:lnTo>
                    <a:pt x="2118929" y="731212"/>
                  </a:lnTo>
                  <a:lnTo>
                    <a:pt x="2130766" y="731996"/>
                  </a:lnTo>
                  <a:lnTo>
                    <a:pt x="2142604" y="732665"/>
                  </a:lnTo>
                  <a:lnTo>
                    <a:pt x="2154441" y="733234"/>
                  </a:lnTo>
                  <a:lnTo>
                    <a:pt x="2166279" y="733720"/>
                  </a:lnTo>
                  <a:lnTo>
                    <a:pt x="2178117" y="734133"/>
                  </a:lnTo>
                  <a:lnTo>
                    <a:pt x="2189954" y="734485"/>
                  </a:lnTo>
                  <a:lnTo>
                    <a:pt x="2201792" y="734785"/>
                  </a:lnTo>
                  <a:lnTo>
                    <a:pt x="2213629" y="735041"/>
                  </a:lnTo>
                  <a:lnTo>
                    <a:pt x="2225467" y="735258"/>
                  </a:lnTo>
                  <a:lnTo>
                    <a:pt x="2237304" y="735443"/>
                  </a:lnTo>
                  <a:lnTo>
                    <a:pt x="2249142" y="735601"/>
                  </a:lnTo>
                  <a:lnTo>
                    <a:pt x="2260980" y="735735"/>
                  </a:lnTo>
                  <a:lnTo>
                    <a:pt x="2272817" y="735849"/>
                  </a:lnTo>
                  <a:lnTo>
                    <a:pt x="2284655" y="735946"/>
                  </a:lnTo>
                  <a:lnTo>
                    <a:pt x="2296492" y="736028"/>
                  </a:lnTo>
                  <a:lnTo>
                    <a:pt x="2308330" y="736099"/>
                  </a:lnTo>
                  <a:lnTo>
                    <a:pt x="2320168" y="736158"/>
                  </a:lnTo>
                  <a:lnTo>
                    <a:pt x="2332005" y="736209"/>
                  </a:lnTo>
                  <a:lnTo>
                    <a:pt x="2343843" y="736253"/>
                  </a:lnTo>
                  <a:lnTo>
                    <a:pt x="2343843" y="736500"/>
                  </a:lnTo>
                  <a:lnTo>
                    <a:pt x="2355680" y="736500"/>
                  </a:lnTo>
                  <a:lnTo>
                    <a:pt x="2367518" y="736500"/>
                  </a:lnTo>
                  <a:lnTo>
                    <a:pt x="2379356" y="736500"/>
                  </a:lnTo>
                  <a:lnTo>
                    <a:pt x="2391193" y="736500"/>
                  </a:lnTo>
                  <a:lnTo>
                    <a:pt x="2403031" y="736500"/>
                  </a:lnTo>
                  <a:lnTo>
                    <a:pt x="2414868" y="736500"/>
                  </a:lnTo>
                  <a:lnTo>
                    <a:pt x="2426706" y="736500"/>
                  </a:lnTo>
                  <a:lnTo>
                    <a:pt x="2438544" y="736500"/>
                  </a:lnTo>
                  <a:lnTo>
                    <a:pt x="2450381" y="736500"/>
                  </a:lnTo>
                  <a:lnTo>
                    <a:pt x="2462219" y="736500"/>
                  </a:lnTo>
                  <a:lnTo>
                    <a:pt x="2474056" y="736500"/>
                  </a:lnTo>
                  <a:lnTo>
                    <a:pt x="2485894" y="736500"/>
                  </a:lnTo>
                  <a:lnTo>
                    <a:pt x="2497732" y="736500"/>
                  </a:lnTo>
                  <a:lnTo>
                    <a:pt x="2509569" y="736500"/>
                  </a:lnTo>
                  <a:lnTo>
                    <a:pt x="2521407" y="736500"/>
                  </a:lnTo>
                  <a:lnTo>
                    <a:pt x="2533244" y="736500"/>
                  </a:lnTo>
                  <a:lnTo>
                    <a:pt x="2545082" y="736500"/>
                  </a:lnTo>
                  <a:lnTo>
                    <a:pt x="2556919" y="736500"/>
                  </a:lnTo>
                  <a:lnTo>
                    <a:pt x="2568757" y="736500"/>
                  </a:lnTo>
                  <a:lnTo>
                    <a:pt x="2580595" y="736500"/>
                  </a:lnTo>
                  <a:lnTo>
                    <a:pt x="2592432" y="736500"/>
                  </a:lnTo>
                  <a:lnTo>
                    <a:pt x="2604270" y="736500"/>
                  </a:lnTo>
                  <a:lnTo>
                    <a:pt x="2616107" y="736500"/>
                  </a:lnTo>
                  <a:lnTo>
                    <a:pt x="2627945" y="736500"/>
                  </a:lnTo>
                  <a:lnTo>
                    <a:pt x="2639783" y="736500"/>
                  </a:lnTo>
                  <a:lnTo>
                    <a:pt x="2651620" y="736500"/>
                  </a:lnTo>
                  <a:lnTo>
                    <a:pt x="2663458" y="736500"/>
                  </a:lnTo>
                  <a:lnTo>
                    <a:pt x="2675295" y="736500"/>
                  </a:lnTo>
                  <a:lnTo>
                    <a:pt x="2687133" y="736500"/>
                  </a:lnTo>
                  <a:lnTo>
                    <a:pt x="2698971" y="736500"/>
                  </a:lnTo>
                  <a:lnTo>
                    <a:pt x="2710808" y="736500"/>
                  </a:lnTo>
                  <a:lnTo>
                    <a:pt x="2722646" y="736500"/>
                  </a:lnTo>
                  <a:lnTo>
                    <a:pt x="2734483" y="736500"/>
                  </a:lnTo>
                  <a:lnTo>
                    <a:pt x="2746321" y="736500"/>
                  </a:lnTo>
                  <a:lnTo>
                    <a:pt x="2758159" y="736500"/>
                  </a:lnTo>
                  <a:lnTo>
                    <a:pt x="2769996" y="736500"/>
                  </a:lnTo>
                  <a:lnTo>
                    <a:pt x="2781834" y="736500"/>
                  </a:lnTo>
                  <a:lnTo>
                    <a:pt x="2793671" y="736500"/>
                  </a:lnTo>
                  <a:lnTo>
                    <a:pt x="2805509" y="736500"/>
                  </a:lnTo>
                  <a:lnTo>
                    <a:pt x="2817347" y="736500"/>
                  </a:lnTo>
                  <a:lnTo>
                    <a:pt x="2829184" y="736500"/>
                  </a:lnTo>
                  <a:lnTo>
                    <a:pt x="2841022" y="736500"/>
                  </a:lnTo>
                  <a:lnTo>
                    <a:pt x="2852859" y="736500"/>
                  </a:lnTo>
                  <a:lnTo>
                    <a:pt x="2864697" y="736500"/>
                  </a:lnTo>
                  <a:lnTo>
                    <a:pt x="2876534" y="736500"/>
                  </a:lnTo>
                  <a:lnTo>
                    <a:pt x="2888372" y="736500"/>
                  </a:lnTo>
                  <a:lnTo>
                    <a:pt x="2900210" y="736500"/>
                  </a:lnTo>
                  <a:lnTo>
                    <a:pt x="2912047" y="736500"/>
                  </a:lnTo>
                  <a:lnTo>
                    <a:pt x="2923885" y="736500"/>
                  </a:lnTo>
                  <a:lnTo>
                    <a:pt x="2935722" y="736500"/>
                  </a:lnTo>
                  <a:lnTo>
                    <a:pt x="2947560" y="736500"/>
                  </a:lnTo>
                  <a:lnTo>
                    <a:pt x="2959398" y="736500"/>
                  </a:lnTo>
                  <a:lnTo>
                    <a:pt x="2971235" y="736500"/>
                  </a:lnTo>
                  <a:lnTo>
                    <a:pt x="2983073" y="736500"/>
                  </a:lnTo>
                  <a:lnTo>
                    <a:pt x="2994910" y="736500"/>
                  </a:lnTo>
                  <a:lnTo>
                    <a:pt x="3006748" y="736500"/>
                  </a:lnTo>
                  <a:lnTo>
                    <a:pt x="3018586" y="736500"/>
                  </a:lnTo>
                  <a:lnTo>
                    <a:pt x="3030423" y="736500"/>
                  </a:lnTo>
                  <a:lnTo>
                    <a:pt x="3042261" y="736500"/>
                  </a:lnTo>
                  <a:lnTo>
                    <a:pt x="3054098" y="736500"/>
                  </a:lnTo>
                  <a:lnTo>
                    <a:pt x="3065936" y="736500"/>
                  </a:lnTo>
                  <a:lnTo>
                    <a:pt x="3077774" y="736500"/>
                  </a:lnTo>
                  <a:lnTo>
                    <a:pt x="3089611" y="736500"/>
                  </a:lnTo>
                  <a:lnTo>
                    <a:pt x="3101449" y="736500"/>
                  </a:lnTo>
                  <a:lnTo>
                    <a:pt x="3113286" y="736500"/>
                  </a:lnTo>
                  <a:lnTo>
                    <a:pt x="3125124" y="736500"/>
                  </a:lnTo>
                  <a:lnTo>
                    <a:pt x="3136962" y="736500"/>
                  </a:lnTo>
                  <a:lnTo>
                    <a:pt x="3148799" y="736500"/>
                  </a:lnTo>
                  <a:lnTo>
                    <a:pt x="3160637" y="736500"/>
                  </a:lnTo>
                  <a:lnTo>
                    <a:pt x="3172474" y="736500"/>
                  </a:lnTo>
                  <a:lnTo>
                    <a:pt x="3184312" y="736500"/>
                  </a:lnTo>
                  <a:lnTo>
                    <a:pt x="3196149" y="736500"/>
                  </a:lnTo>
                  <a:lnTo>
                    <a:pt x="3207987" y="736500"/>
                  </a:lnTo>
                  <a:lnTo>
                    <a:pt x="3219825" y="736500"/>
                  </a:lnTo>
                  <a:lnTo>
                    <a:pt x="3231662" y="736500"/>
                  </a:lnTo>
                  <a:lnTo>
                    <a:pt x="3243500" y="736500"/>
                  </a:lnTo>
                  <a:lnTo>
                    <a:pt x="3255337" y="736500"/>
                  </a:lnTo>
                  <a:lnTo>
                    <a:pt x="3267175" y="736500"/>
                  </a:lnTo>
                  <a:lnTo>
                    <a:pt x="3279013" y="736500"/>
                  </a:lnTo>
                  <a:lnTo>
                    <a:pt x="3290850" y="736500"/>
                  </a:lnTo>
                  <a:lnTo>
                    <a:pt x="3302688" y="736500"/>
                  </a:lnTo>
                  <a:lnTo>
                    <a:pt x="3314525" y="736500"/>
                  </a:lnTo>
                  <a:lnTo>
                    <a:pt x="3326363" y="736500"/>
                  </a:lnTo>
                  <a:lnTo>
                    <a:pt x="3338201" y="736500"/>
                  </a:lnTo>
                  <a:lnTo>
                    <a:pt x="3350038" y="736500"/>
                  </a:lnTo>
                  <a:lnTo>
                    <a:pt x="3361876" y="736500"/>
                  </a:lnTo>
                  <a:lnTo>
                    <a:pt x="3373713" y="736500"/>
                  </a:lnTo>
                  <a:lnTo>
                    <a:pt x="3385551" y="736500"/>
                  </a:lnTo>
                  <a:lnTo>
                    <a:pt x="3397389" y="736500"/>
                  </a:lnTo>
                  <a:lnTo>
                    <a:pt x="3409226" y="736500"/>
                  </a:lnTo>
                  <a:lnTo>
                    <a:pt x="3421064" y="736500"/>
                  </a:lnTo>
                  <a:lnTo>
                    <a:pt x="3432901" y="736500"/>
                  </a:lnTo>
                  <a:lnTo>
                    <a:pt x="3444739" y="736500"/>
                  </a:lnTo>
                  <a:lnTo>
                    <a:pt x="3456576" y="736500"/>
                  </a:lnTo>
                  <a:lnTo>
                    <a:pt x="3468414" y="736500"/>
                  </a:lnTo>
                  <a:lnTo>
                    <a:pt x="3480252" y="736500"/>
                  </a:lnTo>
                  <a:lnTo>
                    <a:pt x="3492089" y="736500"/>
                  </a:lnTo>
                  <a:lnTo>
                    <a:pt x="3503927" y="736500"/>
                  </a:lnTo>
                  <a:lnTo>
                    <a:pt x="3515764" y="736500"/>
                  </a:lnTo>
                  <a:lnTo>
                    <a:pt x="3515764" y="736500"/>
                  </a:lnTo>
                  <a:lnTo>
                    <a:pt x="3527602" y="736500"/>
                  </a:lnTo>
                  <a:lnTo>
                    <a:pt x="3539440" y="736500"/>
                  </a:lnTo>
                  <a:lnTo>
                    <a:pt x="3551277" y="736500"/>
                  </a:lnTo>
                  <a:lnTo>
                    <a:pt x="3563115" y="736500"/>
                  </a:lnTo>
                  <a:lnTo>
                    <a:pt x="3574952" y="736500"/>
                  </a:lnTo>
                  <a:lnTo>
                    <a:pt x="3586790" y="736500"/>
                  </a:lnTo>
                  <a:lnTo>
                    <a:pt x="3598628" y="736500"/>
                  </a:lnTo>
                  <a:lnTo>
                    <a:pt x="3610465" y="736500"/>
                  </a:lnTo>
                  <a:lnTo>
                    <a:pt x="3622303" y="736500"/>
                  </a:lnTo>
                  <a:lnTo>
                    <a:pt x="3634140" y="736500"/>
                  </a:lnTo>
                  <a:lnTo>
                    <a:pt x="3645978" y="736500"/>
                  </a:lnTo>
                  <a:lnTo>
                    <a:pt x="3657816" y="736500"/>
                  </a:lnTo>
                  <a:lnTo>
                    <a:pt x="3669653" y="736500"/>
                  </a:lnTo>
                  <a:lnTo>
                    <a:pt x="3681491" y="736500"/>
                  </a:lnTo>
                  <a:lnTo>
                    <a:pt x="3693328" y="736500"/>
                  </a:lnTo>
                  <a:lnTo>
                    <a:pt x="3705166" y="736500"/>
                  </a:lnTo>
                  <a:lnTo>
                    <a:pt x="3717004" y="736500"/>
                  </a:lnTo>
                  <a:lnTo>
                    <a:pt x="3728841" y="736500"/>
                  </a:lnTo>
                  <a:lnTo>
                    <a:pt x="3740679" y="736500"/>
                  </a:lnTo>
                  <a:lnTo>
                    <a:pt x="3752516" y="736500"/>
                  </a:lnTo>
                  <a:lnTo>
                    <a:pt x="3764354" y="736500"/>
                  </a:lnTo>
                  <a:lnTo>
                    <a:pt x="3776191" y="736500"/>
                  </a:lnTo>
                  <a:lnTo>
                    <a:pt x="3788029" y="736500"/>
                  </a:lnTo>
                  <a:lnTo>
                    <a:pt x="3799867" y="736500"/>
                  </a:lnTo>
                  <a:lnTo>
                    <a:pt x="3811704" y="736500"/>
                  </a:lnTo>
                  <a:lnTo>
                    <a:pt x="3823542" y="736500"/>
                  </a:lnTo>
                  <a:lnTo>
                    <a:pt x="3835379" y="736500"/>
                  </a:lnTo>
                  <a:lnTo>
                    <a:pt x="3847217" y="736500"/>
                  </a:lnTo>
                  <a:lnTo>
                    <a:pt x="3859055" y="736500"/>
                  </a:lnTo>
                  <a:lnTo>
                    <a:pt x="3870892" y="736500"/>
                  </a:lnTo>
                  <a:lnTo>
                    <a:pt x="3882730" y="736500"/>
                  </a:lnTo>
                  <a:lnTo>
                    <a:pt x="3894567" y="736500"/>
                  </a:lnTo>
                  <a:lnTo>
                    <a:pt x="3906405" y="736500"/>
                  </a:lnTo>
                  <a:lnTo>
                    <a:pt x="3918243" y="736500"/>
                  </a:lnTo>
                  <a:lnTo>
                    <a:pt x="3930080" y="736500"/>
                  </a:lnTo>
                  <a:lnTo>
                    <a:pt x="3941918" y="736500"/>
                  </a:lnTo>
                  <a:lnTo>
                    <a:pt x="3953755" y="736500"/>
                  </a:lnTo>
                  <a:lnTo>
                    <a:pt x="3965593" y="736500"/>
                  </a:lnTo>
                  <a:lnTo>
                    <a:pt x="3977431" y="736500"/>
                  </a:lnTo>
                  <a:lnTo>
                    <a:pt x="3989268" y="736500"/>
                  </a:lnTo>
                  <a:lnTo>
                    <a:pt x="4001106" y="736500"/>
                  </a:lnTo>
                  <a:lnTo>
                    <a:pt x="4012943" y="736500"/>
                  </a:lnTo>
                  <a:lnTo>
                    <a:pt x="4024781" y="736500"/>
                  </a:lnTo>
                  <a:lnTo>
                    <a:pt x="4036619" y="736500"/>
                  </a:lnTo>
                  <a:lnTo>
                    <a:pt x="4048456" y="736500"/>
                  </a:lnTo>
                  <a:lnTo>
                    <a:pt x="4060294" y="736500"/>
                  </a:lnTo>
                  <a:lnTo>
                    <a:pt x="4072131" y="736500"/>
                  </a:lnTo>
                  <a:lnTo>
                    <a:pt x="4083969" y="736500"/>
                  </a:lnTo>
                  <a:lnTo>
                    <a:pt x="4095806" y="736500"/>
                  </a:lnTo>
                  <a:lnTo>
                    <a:pt x="4107644" y="736500"/>
                  </a:lnTo>
                  <a:lnTo>
                    <a:pt x="4119482" y="736500"/>
                  </a:lnTo>
                  <a:lnTo>
                    <a:pt x="4131319" y="736500"/>
                  </a:lnTo>
                  <a:lnTo>
                    <a:pt x="4143157" y="736500"/>
                  </a:lnTo>
                  <a:lnTo>
                    <a:pt x="4154994" y="736500"/>
                  </a:lnTo>
                  <a:lnTo>
                    <a:pt x="4166832" y="736500"/>
                  </a:lnTo>
                  <a:lnTo>
                    <a:pt x="4178670" y="736500"/>
                  </a:lnTo>
                  <a:lnTo>
                    <a:pt x="4190507" y="736500"/>
                  </a:lnTo>
                  <a:lnTo>
                    <a:pt x="4202345" y="736500"/>
                  </a:lnTo>
                  <a:lnTo>
                    <a:pt x="4214182" y="736500"/>
                  </a:lnTo>
                  <a:lnTo>
                    <a:pt x="4226020" y="736500"/>
                  </a:lnTo>
                  <a:lnTo>
                    <a:pt x="4237858" y="736500"/>
                  </a:lnTo>
                  <a:lnTo>
                    <a:pt x="4249695" y="736500"/>
                  </a:lnTo>
                  <a:lnTo>
                    <a:pt x="4261533" y="736500"/>
                  </a:lnTo>
                  <a:lnTo>
                    <a:pt x="4273370" y="736500"/>
                  </a:lnTo>
                  <a:lnTo>
                    <a:pt x="4285208" y="736500"/>
                  </a:lnTo>
                  <a:lnTo>
                    <a:pt x="4297046" y="736500"/>
                  </a:lnTo>
                  <a:lnTo>
                    <a:pt x="4308883" y="736500"/>
                  </a:lnTo>
                  <a:lnTo>
                    <a:pt x="4320721" y="736500"/>
                  </a:lnTo>
                  <a:lnTo>
                    <a:pt x="4332558" y="736500"/>
                  </a:lnTo>
                  <a:lnTo>
                    <a:pt x="4344396" y="736500"/>
                  </a:lnTo>
                  <a:lnTo>
                    <a:pt x="4356234" y="736500"/>
                  </a:lnTo>
                  <a:lnTo>
                    <a:pt x="4368071" y="736500"/>
                  </a:lnTo>
                  <a:lnTo>
                    <a:pt x="4379909" y="736500"/>
                  </a:lnTo>
                  <a:lnTo>
                    <a:pt x="4391746" y="736500"/>
                  </a:lnTo>
                  <a:lnTo>
                    <a:pt x="4403584" y="736500"/>
                  </a:lnTo>
                  <a:lnTo>
                    <a:pt x="4415421" y="736500"/>
                  </a:lnTo>
                  <a:lnTo>
                    <a:pt x="4427259" y="736500"/>
                  </a:lnTo>
                  <a:lnTo>
                    <a:pt x="4439097" y="736500"/>
                  </a:lnTo>
                  <a:lnTo>
                    <a:pt x="4450934" y="736500"/>
                  </a:lnTo>
                  <a:lnTo>
                    <a:pt x="4462772" y="736500"/>
                  </a:lnTo>
                  <a:lnTo>
                    <a:pt x="4474609" y="736500"/>
                  </a:lnTo>
                  <a:lnTo>
                    <a:pt x="4486447" y="736500"/>
                  </a:lnTo>
                  <a:lnTo>
                    <a:pt x="4498285" y="736500"/>
                  </a:lnTo>
                  <a:lnTo>
                    <a:pt x="4510122" y="736500"/>
                  </a:lnTo>
                  <a:lnTo>
                    <a:pt x="4521960" y="736500"/>
                  </a:lnTo>
                  <a:lnTo>
                    <a:pt x="4533797" y="736500"/>
                  </a:lnTo>
                  <a:lnTo>
                    <a:pt x="4545635" y="736500"/>
                  </a:lnTo>
                  <a:lnTo>
                    <a:pt x="4557473" y="736500"/>
                  </a:lnTo>
                  <a:lnTo>
                    <a:pt x="4569310" y="736500"/>
                  </a:lnTo>
                  <a:lnTo>
                    <a:pt x="4581148" y="736500"/>
                  </a:lnTo>
                  <a:lnTo>
                    <a:pt x="4592985" y="736500"/>
                  </a:lnTo>
                  <a:lnTo>
                    <a:pt x="4604823" y="736500"/>
                  </a:lnTo>
                  <a:lnTo>
                    <a:pt x="4616661" y="736500"/>
                  </a:lnTo>
                  <a:lnTo>
                    <a:pt x="4628498" y="736500"/>
                  </a:lnTo>
                  <a:lnTo>
                    <a:pt x="4640336" y="736500"/>
                  </a:lnTo>
                  <a:lnTo>
                    <a:pt x="4652173" y="736500"/>
                  </a:lnTo>
                  <a:lnTo>
                    <a:pt x="4664011" y="736500"/>
                  </a:lnTo>
                  <a:lnTo>
                    <a:pt x="4675849" y="736500"/>
                  </a:lnTo>
                  <a:lnTo>
                    <a:pt x="4687686" y="736500"/>
                  </a:lnTo>
                </a:path>
              </a:pathLst>
            </a:custGeom>
            <a:ln w="40651" cap="flat">
              <a:solidFill>
                <a:srgbClr val="00BC56">
                  <a:alpha val="100000"/>
                </a:srgbClr>
              </a:solidFill>
              <a:prstDash val="solid"/>
              <a:round/>
            </a:ln>
          </p:spPr>
          <p:txBody>
            <a:bodyPr/>
            <a:lstStyle/>
            <a:p/>
          </p:txBody>
        </p:sp>
        <p:sp>
          <p:nvSpPr>
            <p:cNvPr id="24" name="pl24"/>
            <p:cNvSpPr/>
            <p:nvPr/>
          </p:nvSpPr>
          <p:spPr>
            <a:xfrm>
              <a:off x="2482351" y="5318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C094">
                  <a:alpha val="100000"/>
                </a:srgbClr>
              </a:solidFill>
              <a:prstDash val="solid"/>
              <a:round/>
            </a:ln>
          </p:spPr>
          <p:txBody>
            <a:bodyPr/>
            <a:lstStyle/>
            <a:p/>
          </p:txBody>
        </p:sp>
        <p:sp>
          <p:nvSpPr>
            <p:cNvPr id="25" name="pl25"/>
            <p:cNvSpPr/>
            <p:nvPr/>
          </p:nvSpPr>
          <p:spPr>
            <a:xfrm>
              <a:off x="2482351" y="3477348"/>
              <a:ext cx="4687686" cy="1104379"/>
            </a:xfrm>
            <a:custGeom>
              <a:avLst/>
              <a:pathLst>
                <a:path w="4687686" h="1104379">
                  <a:moveTo>
                    <a:pt x="0" y="0"/>
                  </a:moveTo>
                  <a:lnTo>
                    <a:pt x="11837" y="21"/>
                  </a:lnTo>
                  <a:lnTo>
                    <a:pt x="23675" y="47"/>
                  </a:lnTo>
                  <a:lnTo>
                    <a:pt x="35512" y="77"/>
                  </a:lnTo>
                  <a:lnTo>
                    <a:pt x="47350" y="112"/>
                  </a:lnTo>
                  <a:lnTo>
                    <a:pt x="59187" y="153"/>
                  </a:lnTo>
                  <a:lnTo>
                    <a:pt x="71025" y="201"/>
                  </a:lnTo>
                  <a:lnTo>
                    <a:pt x="82863" y="259"/>
                  </a:lnTo>
                  <a:lnTo>
                    <a:pt x="94700" y="326"/>
                  </a:lnTo>
                  <a:lnTo>
                    <a:pt x="106538" y="404"/>
                  </a:lnTo>
                  <a:lnTo>
                    <a:pt x="118375" y="497"/>
                  </a:lnTo>
                  <a:lnTo>
                    <a:pt x="130213" y="605"/>
                  </a:lnTo>
                  <a:lnTo>
                    <a:pt x="142051" y="733"/>
                  </a:lnTo>
                  <a:lnTo>
                    <a:pt x="153888" y="883"/>
                  </a:lnTo>
                  <a:lnTo>
                    <a:pt x="165726" y="1059"/>
                  </a:lnTo>
                  <a:lnTo>
                    <a:pt x="177563" y="1266"/>
                  </a:lnTo>
                  <a:lnTo>
                    <a:pt x="189401" y="1509"/>
                  </a:lnTo>
                  <a:lnTo>
                    <a:pt x="201239" y="1793"/>
                  </a:lnTo>
                  <a:lnTo>
                    <a:pt x="213076" y="2128"/>
                  </a:lnTo>
                  <a:lnTo>
                    <a:pt x="224914" y="2520"/>
                  </a:lnTo>
                  <a:lnTo>
                    <a:pt x="236751" y="2980"/>
                  </a:lnTo>
                  <a:lnTo>
                    <a:pt x="248589" y="3519"/>
                  </a:lnTo>
                  <a:lnTo>
                    <a:pt x="260427" y="4150"/>
                  </a:lnTo>
                  <a:lnTo>
                    <a:pt x="272264" y="4890"/>
                  </a:lnTo>
                  <a:lnTo>
                    <a:pt x="284102" y="5755"/>
                  </a:lnTo>
                  <a:lnTo>
                    <a:pt x="295939" y="6767"/>
                  </a:lnTo>
                  <a:lnTo>
                    <a:pt x="307777" y="7950"/>
                  </a:lnTo>
                  <a:lnTo>
                    <a:pt x="319614" y="9330"/>
                  </a:lnTo>
                  <a:lnTo>
                    <a:pt x="331452" y="10938"/>
                  </a:lnTo>
                  <a:lnTo>
                    <a:pt x="343290" y="12810"/>
                  </a:lnTo>
                  <a:lnTo>
                    <a:pt x="355127" y="14986"/>
                  </a:lnTo>
                  <a:lnTo>
                    <a:pt x="366965" y="17509"/>
                  </a:lnTo>
                  <a:lnTo>
                    <a:pt x="378802" y="20430"/>
                  </a:lnTo>
                  <a:lnTo>
                    <a:pt x="390640" y="23801"/>
                  </a:lnTo>
                  <a:lnTo>
                    <a:pt x="402478" y="27681"/>
                  </a:lnTo>
                  <a:lnTo>
                    <a:pt x="414315" y="32131"/>
                  </a:lnTo>
                  <a:lnTo>
                    <a:pt x="426153" y="37215"/>
                  </a:lnTo>
                  <a:lnTo>
                    <a:pt x="437990" y="42997"/>
                  </a:lnTo>
                  <a:lnTo>
                    <a:pt x="449828" y="49541"/>
                  </a:lnTo>
                  <a:lnTo>
                    <a:pt x="461666" y="56904"/>
                  </a:lnTo>
                  <a:lnTo>
                    <a:pt x="473503" y="65134"/>
                  </a:lnTo>
                  <a:lnTo>
                    <a:pt x="485341" y="74269"/>
                  </a:lnTo>
                  <a:lnTo>
                    <a:pt x="497178" y="84325"/>
                  </a:lnTo>
                  <a:lnTo>
                    <a:pt x="509016" y="95300"/>
                  </a:lnTo>
                  <a:lnTo>
                    <a:pt x="520854" y="107162"/>
                  </a:lnTo>
                  <a:lnTo>
                    <a:pt x="532691" y="119849"/>
                  </a:lnTo>
                  <a:lnTo>
                    <a:pt x="544529" y="133271"/>
                  </a:lnTo>
                  <a:lnTo>
                    <a:pt x="556366" y="147302"/>
                  </a:lnTo>
                  <a:lnTo>
                    <a:pt x="568204" y="161792"/>
                  </a:lnTo>
                  <a:lnTo>
                    <a:pt x="580042" y="176566"/>
                  </a:lnTo>
                  <a:lnTo>
                    <a:pt x="591879" y="191436"/>
                  </a:lnTo>
                  <a:lnTo>
                    <a:pt x="603717" y="206211"/>
                  </a:lnTo>
                  <a:lnTo>
                    <a:pt x="615554" y="220700"/>
                  </a:lnTo>
                  <a:lnTo>
                    <a:pt x="627392" y="234731"/>
                  </a:lnTo>
                  <a:lnTo>
                    <a:pt x="639229" y="248153"/>
                  </a:lnTo>
                  <a:lnTo>
                    <a:pt x="651067" y="260840"/>
                  </a:lnTo>
                  <a:lnTo>
                    <a:pt x="662905" y="272702"/>
                  </a:lnTo>
                  <a:lnTo>
                    <a:pt x="674742" y="283677"/>
                  </a:lnTo>
                  <a:lnTo>
                    <a:pt x="686580" y="293733"/>
                  </a:lnTo>
                  <a:lnTo>
                    <a:pt x="698417" y="302868"/>
                  </a:lnTo>
                  <a:lnTo>
                    <a:pt x="710255" y="311098"/>
                  </a:lnTo>
                  <a:lnTo>
                    <a:pt x="722093" y="318461"/>
                  </a:lnTo>
                  <a:lnTo>
                    <a:pt x="733930" y="325005"/>
                  </a:lnTo>
                  <a:lnTo>
                    <a:pt x="745768" y="330787"/>
                  </a:lnTo>
                  <a:lnTo>
                    <a:pt x="757605" y="335871"/>
                  </a:lnTo>
                  <a:lnTo>
                    <a:pt x="769443" y="340321"/>
                  </a:lnTo>
                  <a:lnTo>
                    <a:pt x="781281" y="344201"/>
                  </a:lnTo>
                  <a:lnTo>
                    <a:pt x="793118" y="347572"/>
                  </a:lnTo>
                  <a:lnTo>
                    <a:pt x="804956" y="350493"/>
                  </a:lnTo>
                  <a:lnTo>
                    <a:pt x="816793" y="353016"/>
                  </a:lnTo>
                  <a:lnTo>
                    <a:pt x="828631" y="355192"/>
                  </a:lnTo>
                  <a:lnTo>
                    <a:pt x="840469" y="357064"/>
                  </a:lnTo>
                  <a:lnTo>
                    <a:pt x="852306" y="358672"/>
                  </a:lnTo>
                  <a:lnTo>
                    <a:pt x="864144" y="360052"/>
                  </a:lnTo>
                  <a:lnTo>
                    <a:pt x="875981" y="361235"/>
                  </a:lnTo>
                  <a:lnTo>
                    <a:pt x="887819" y="362247"/>
                  </a:lnTo>
                  <a:lnTo>
                    <a:pt x="899657" y="363112"/>
                  </a:lnTo>
                  <a:lnTo>
                    <a:pt x="911494" y="363852"/>
                  </a:lnTo>
                  <a:lnTo>
                    <a:pt x="923332" y="364483"/>
                  </a:lnTo>
                  <a:lnTo>
                    <a:pt x="935169" y="365022"/>
                  </a:lnTo>
                  <a:lnTo>
                    <a:pt x="947007" y="365482"/>
                  </a:lnTo>
                  <a:lnTo>
                    <a:pt x="958844" y="365874"/>
                  </a:lnTo>
                  <a:lnTo>
                    <a:pt x="970682" y="366209"/>
                  </a:lnTo>
                  <a:lnTo>
                    <a:pt x="982520" y="366493"/>
                  </a:lnTo>
                  <a:lnTo>
                    <a:pt x="994357" y="366736"/>
                  </a:lnTo>
                  <a:lnTo>
                    <a:pt x="1006195" y="366943"/>
                  </a:lnTo>
                  <a:lnTo>
                    <a:pt x="1018032" y="367119"/>
                  </a:lnTo>
                  <a:lnTo>
                    <a:pt x="1029870" y="367269"/>
                  </a:lnTo>
                  <a:lnTo>
                    <a:pt x="1041708" y="367397"/>
                  </a:lnTo>
                  <a:lnTo>
                    <a:pt x="1053545" y="367505"/>
                  </a:lnTo>
                  <a:lnTo>
                    <a:pt x="1065383" y="367598"/>
                  </a:lnTo>
                  <a:lnTo>
                    <a:pt x="1077220" y="367677"/>
                  </a:lnTo>
                  <a:lnTo>
                    <a:pt x="1089058" y="367744"/>
                  </a:lnTo>
                  <a:lnTo>
                    <a:pt x="1100896" y="367801"/>
                  </a:lnTo>
                  <a:lnTo>
                    <a:pt x="1112733" y="367849"/>
                  </a:lnTo>
                  <a:lnTo>
                    <a:pt x="1124571" y="367890"/>
                  </a:lnTo>
                  <a:lnTo>
                    <a:pt x="1136408" y="367926"/>
                  </a:lnTo>
                  <a:lnTo>
                    <a:pt x="1148246" y="367955"/>
                  </a:lnTo>
                  <a:lnTo>
                    <a:pt x="1160084" y="367981"/>
                  </a:lnTo>
                  <a:lnTo>
                    <a:pt x="1171921" y="368003"/>
                  </a:lnTo>
                  <a:lnTo>
                    <a:pt x="1171921" y="368126"/>
                  </a:lnTo>
                  <a:lnTo>
                    <a:pt x="1183759" y="368126"/>
                  </a:lnTo>
                  <a:lnTo>
                    <a:pt x="1195596" y="368126"/>
                  </a:lnTo>
                  <a:lnTo>
                    <a:pt x="1207434" y="368126"/>
                  </a:lnTo>
                  <a:lnTo>
                    <a:pt x="1219272" y="368126"/>
                  </a:lnTo>
                  <a:lnTo>
                    <a:pt x="1231109" y="368126"/>
                  </a:lnTo>
                  <a:lnTo>
                    <a:pt x="1242947" y="368126"/>
                  </a:lnTo>
                  <a:lnTo>
                    <a:pt x="1254784" y="368126"/>
                  </a:lnTo>
                  <a:lnTo>
                    <a:pt x="1266622" y="368126"/>
                  </a:lnTo>
                  <a:lnTo>
                    <a:pt x="1278459" y="368126"/>
                  </a:lnTo>
                  <a:lnTo>
                    <a:pt x="1290297" y="368126"/>
                  </a:lnTo>
                  <a:lnTo>
                    <a:pt x="1302135" y="368126"/>
                  </a:lnTo>
                  <a:lnTo>
                    <a:pt x="1313972" y="368126"/>
                  </a:lnTo>
                  <a:lnTo>
                    <a:pt x="1325810" y="368126"/>
                  </a:lnTo>
                  <a:lnTo>
                    <a:pt x="1337647" y="368126"/>
                  </a:lnTo>
                  <a:lnTo>
                    <a:pt x="1349485" y="368126"/>
                  </a:lnTo>
                  <a:lnTo>
                    <a:pt x="1361323" y="368126"/>
                  </a:lnTo>
                  <a:lnTo>
                    <a:pt x="1373160" y="368126"/>
                  </a:lnTo>
                  <a:lnTo>
                    <a:pt x="1384998" y="368126"/>
                  </a:lnTo>
                  <a:lnTo>
                    <a:pt x="1396835" y="368126"/>
                  </a:lnTo>
                  <a:lnTo>
                    <a:pt x="1408673" y="368126"/>
                  </a:lnTo>
                  <a:lnTo>
                    <a:pt x="1420511" y="368126"/>
                  </a:lnTo>
                  <a:lnTo>
                    <a:pt x="1432348" y="368126"/>
                  </a:lnTo>
                  <a:lnTo>
                    <a:pt x="1444186" y="368126"/>
                  </a:lnTo>
                  <a:lnTo>
                    <a:pt x="1456023" y="368126"/>
                  </a:lnTo>
                  <a:lnTo>
                    <a:pt x="1467861" y="368126"/>
                  </a:lnTo>
                  <a:lnTo>
                    <a:pt x="1479699" y="368126"/>
                  </a:lnTo>
                  <a:lnTo>
                    <a:pt x="1491536" y="368126"/>
                  </a:lnTo>
                  <a:lnTo>
                    <a:pt x="1503374" y="368126"/>
                  </a:lnTo>
                  <a:lnTo>
                    <a:pt x="1515211" y="368126"/>
                  </a:lnTo>
                  <a:lnTo>
                    <a:pt x="1527049" y="368126"/>
                  </a:lnTo>
                  <a:lnTo>
                    <a:pt x="1538887" y="368126"/>
                  </a:lnTo>
                  <a:lnTo>
                    <a:pt x="1550724" y="368126"/>
                  </a:lnTo>
                  <a:lnTo>
                    <a:pt x="1562562" y="368126"/>
                  </a:lnTo>
                  <a:lnTo>
                    <a:pt x="1574399" y="368126"/>
                  </a:lnTo>
                  <a:lnTo>
                    <a:pt x="1586237" y="368126"/>
                  </a:lnTo>
                  <a:lnTo>
                    <a:pt x="1598074" y="368126"/>
                  </a:lnTo>
                  <a:lnTo>
                    <a:pt x="1609912" y="368126"/>
                  </a:lnTo>
                  <a:lnTo>
                    <a:pt x="1621750" y="368126"/>
                  </a:lnTo>
                  <a:lnTo>
                    <a:pt x="1633587" y="368126"/>
                  </a:lnTo>
                  <a:lnTo>
                    <a:pt x="1645425" y="368126"/>
                  </a:lnTo>
                  <a:lnTo>
                    <a:pt x="1657262" y="368126"/>
                  </a:lnTo>
                  <a:lnTo>
                    <a:pt x="1669100" y="368126"/>
                  </a:lnTo>
                  <a:lnTo>
                    <a:pt x="1680938" y="368126"/>
                  </a:lnTo>
                  <a:lnTo>
                    <a:pt x="1692775" y="368126"/>
                  </a:lnTo>
                  <a:lnTo>
                    <a:pt x="1704613" y="368126"/>
                  </a:lnTo>
                  <a:lnTo>
                    <a:pt x="1716450" y="368126"/>
                  </a:lnTo>
                  <a:lnTo>
                    <a:pt x="1728288" y="368126"/>
                  </a:lnTo>
                  <a:lnTo>
                    <a:pt x="1740126" y="368126"/>
                  </a:lnTo>
                  <a:lnTo>
                    <a:pt x="1751963" y="368126"/>
                  </a:lnTo>
                  <a:lnTo>
                    <a:pt x="1763801" y="368126"/>
                  </a:lnTo>
                  <a:lnTo>
                    <a:pt x="1775638" y="368126"/>
                  </a:lnTo>
                  <a:lnTo>
                    <a:pt x="1787476" y="368126"/>
                  </a:lnTo>
                  <a:lnTo>
                    <a:pt x="1799314" y="368126"/>
                  </a:lnTo>
                  <a:lnTo>
                    <a:pt x="1811151" y="368126"/>
                  </a:lnTo>
                  <a:lnTo>
                    <a:pt x="1822989" y="368126"/>
                  </a:lnTo>
                  <a:lnTo>
                    <a:pt x="1834826" y="368126"/>
                  </a:lnTo>
                  <a:lnTo>
                    <a:pt x="1846664" y="368126"/>
                  </a:lnTo>
                  <a:lnTo>
                    <a:pt x="1858502" y="368126"/>
                  </a:lnTo>
                  <a:lnTo>
                    <a:pt x="1870339" y="368126"/>
                  </a:lnTo>
                  <a:lnTo>
                    <a:pt x="1882177" y="368126"/>
                  </a:lnTo>
                  <a:lnTo>
                    <a:pt x="1894014" y="368126"/>
                  </a:lnTo>
                  <a:lnTo>
                    <a:pt x="1905852" y="368126"/>
                  </a:lnTo>
                  <a:lnTo>
                    <a:pt x="1917689" y="368126"/>
                  </a:lnTo>
                  <a:lnTo>
                    <a:pt x="1929527" y="368126"/>
                  </a:lnTo>
                  <a:lnTo>
                    <a:pt x="1941365" y="368126"/>
                  </a:lnTo>
                  <a:lnTo>
                    <a:pt x="1953202" y="368126"/>
                  </a:lnTo>
                  <a:lnTo>
                    <a:pt x="1965040" y="368126"/>
                  </a:lnTo>
                  <a:lnTo>
                    <a:pt x="1976877" y="368126"/>
                  </a:lnTo>
                  <a:lnTo>
                    <a:pt x="1988715" y="368126"/>
                  </a:lnTo>
                  <a:lnTo>
                    <a:pt x="2000553" y="368126"/>
                  </a:lnTo>
                  <a:lnTo>
                    <a:pt x="2012390" y="368126"/>
                  </a:lnTo>
                  <a:lnTo>
                    <a:pt x="2024228" y="368126"/>
                  </a:lnTo>
                  <a:lnTo>
                    <a:pt x="2036065" y="368126"/>
                  </a:lnTo>
                  <a:lnTo>
                    <a:pt x="2047903" y="368126"/>
                  </a:lnTo>
                  <a:lnTo>
                    <a:pt x="2059741" y="368126"/>
                  </a:lnTo>
                  <a:lnTo>
                    <a:pt x="2071578" y="368126"/>
                  </a:lnTo>
                  <a:lnTo>
                    <a:pt x="2083416" y="368126"/>
                  </a:lnTo>
                  <a:lnTo>
                    <a:pt x="2095253" y="368126"/>
                  </a:lnTo>
                  <a:lnTo>
                    <a:pt x="2107091" y="368126"/>
                  </a:lnTo>
                  <a:lnTo>
                    <a:pt x="2118929" y="368126"/>
                  </a:lnTo>
                  <a:lnTo>
                    <a:pt x="2130766" y="368126"/>
                  </a:lnTo>
                  <a:lnTo>
                    <a:pt x="2142604" y="368126"/>
                  </a:lnTo>
                  <a:lnTo>
                    <a:pt x="2154441" y="368126"/>
                  </a:lnTo>
                  <a:lnTo>
                    <a:pt x="2166279" y="368126"/>
                  </a:lnTo>
                  <a:lnTo>
                    <a:pt x="2178117" y="368126"/>
                  </a:lnTo>
                  <a:lnTo>
                    <a:pt x="2189954" y="368126"/>
                  </a:lnTo>
                  <a:lnTo>
                    <a:pt x="2201792" y="368126"/>
                  </a:lnTo>
                  <a:lnTo>
                    <a:pt x="2213629" y="368126"/>
                  </a:lnTo>
                  <a:lnTo>
                    <a:pt x="2225467" y="368126"/>
                  </a:lnTo>
                  <a:lnTo>
                    <a:pt x="2237304" y="368126"/>
                  </a:lnTo>
                  <a:lnTo>
                    <a:pt x="2249142" y="368126"/>
                  </a:lnTo>
                  <a:lnTo>
                    <a:pt x="2260980" y="368126"/>
                  </a:lnTo>
                  <a:lnTo>
                    <a:pt x="2272817" y="368126"/>
                  </a:lnTo>
                  <a:lnTo>
                    <a:pt x="2284655" y="368126"/>
                  </a:lnTo>
                  <a:lnTo>
                    <a:pt x="2296492" y="368126"/>
                  </a:lnTo>
                  <a:lnTo>
                    <a:pt x="2308330" y="368126"/>
                  </a:lnTo>
                  <a:lnTo>
                    <a:pt x="2320168" y="368126"/>
                  </a:lnTo>
                  <a:lnTo>
                    <a:pt x="2332005" y="368126"/>
                  </a:lnTo>
                  <a:lnTo>
                    <a:pt x="2343843" y="368126"/>
                  </a:lnTo>
                  <a:lnTo>
                    <a:pt x="2343843" y="368373"/>
                  </a:lnTo>
                  <a:lnTo>
                    <a:pt x="2355680" y="368416"/>
                  </a:lnTo>
                  <a:lnTo>
                    <a:pt x="2367518" y="368467"/>
                  </a:lnTo>
                  <a:lnTo>
                    <a:pt x="2379356" y="368527"/>
                  </a:lnTo>
                  <a:lnTo>
                    <a:pt x="2391193" y="368597"/>
                  </a:lnTo>
                  <a:lnTo>
                    <a:pt x="2403031" y="368680"/>
                  </a:lnTo>
                  <a:lnTo>
                    <a:pt x="2414868" y="368777"/>
                  </a:lnTo>
                  <a:lnTo>
                    <a:pt x="2426706" y="368891"/>
                  </a:lnTo>
                  <a:lnTo>
                    <a:pt x="2438544" y="369025"/>
                  </a:lnTo>
                  <a:lnTo>
                    <a:pt x="2450381" y="369183"/>
                  </a:lnTo>
                  <a:lnTo>
                    <a:pt x="2462219" y="369368"/>
                  </a:lnTo>
                  <a:lnTo>
                    <a:pt x="2474056" y="369585"/>
                  </a:lnTo>
                  <a:lnTo>
                    <a:pt x="2485894" y="369840"/>
                  </a:lnTo>
                  <a:lnTo>
                    <a:pt x="2497732" y="370140"/>
                  </a:lnTo>
                  <a:lnTo>
                    <a:pt x="2509569" y="370492"/>
                  </a:lnTo>
                  <a:lnTo>
                    <a:pt x="2521407" y="370906"/>
                  </a:lnTo>
                  <a:lnTo>
                    <a:pt x="2533244" y="371391"/>
                  </a:lnTo>
                  <a:lnTo>
                    <a:pt x="2545082" y="371961"/>
                  </a:lnTo>
                  <a:lnTo>
                    <a:pt x="2556919" y="372630"/>
                  </a:lnTo>
                  <a:lnTo>
                    <a:pt x="2568757" y="373414"/>
                  </a:lnTo>
                  <a:lnTo>
                    <a:pt x="2580595" y="374334"/>
                  </a:lnTo>
                  <a:lnTo>
                    <a:pt x="2592432" y="375412"/>
                  </a:lnTo>
                  <a:lnTo>
                    <a:pt x="2604270" y="376675"/>
                  </a:lnTo>
                  <a:lnTo>
                    <a:pt x="2616107" y="378154"/>
                  </a:lnTo>
                  <a:lnTo>
                    <a:pt x="2627945" y="379885"/>
                  </a:lnTo>
                  <a:lnTo>
                    <a:pt x="2639783" y="381909"/>
                  </a:lnTo>
                  <a:lnTo>
                    <a:pt x="2651620" y="384273"/>
                  </a:lnTo>
                  <a:lnTo>
                    <a:pt x="2663458" y="387033"/>
                  </a:lnTo>
                  <a:lnTo>
                    <a:pt x="2675295" y="390250"/>
                  </a:lnTo>
                  <a:lnTo>
                    <a:pt x="2687133" y="393994"/>
                  </a:lnTo>
                  <a:lnTo>
                    <a:pt x="2698971" y="398346"/>
                  </a:lnTo>
                  <a:lnTo>
                    <a:pt x="2710808" y="403393"/>
                  </a:lnTo>
                  <a:lnTo>
                    <a:pt x="2722646" y="409234"/>
                  </a:lnTo>
                  <a:lnTo>
                    <a:pt x="2734483" y="415976"/>
                  </a:lnTo>
                  <a:lnTo>
                    <a:pt x="2746321" y="423735"/>
                  </a:lnTo>
                  <a:lnTo>
                    <a:pt x="2758159" y="432635"/>
                  </a:lnTo>
                  <a:lnTo>
                    <a:pt x="2769996" y="442804"/>
                  </a:lnTo>
                  <a:lnTo>
                    <a:pt x="2781834" y="454369"/>
                  </a:lnTo>
                  <a:lnTo>
                    <a:pt x="2793671" y="467456"/>
                  </a:lnTo>
                  <a:lnTo>
                    <a:pt x="2805509" y="482182"/>
                  </a:lnTo>
                  <a:lnTo>
                    <a:pt x="2817347" y="498643"/>
                  </a:lnTo>
                  <a:lnTo>
                    <a:pt x="2829184" y="516911"/>
                  </a:lnTo>
                  <a:lnTo>
                    <a:pt x="2841022" y="537025"/>
                  </a:lnTo>
                  <a:lnTo>
                    <a:pt x="2852859" y="558974"/>
                  </a:lnTo>
                  <a:lnTo>
                    <a:pt x="2864697" y="582697"/>
                  </a:lnTo>
                  <a:lnTo>
                    <a:pt x="2876534" y="608073"/>
                  </a:lnTo>
                  <a:lnTo>
                    <a:pt x="2888372" y="634916"/>
                  </a:lnTo>
                  <a:lnTo>
                    <a:pt x="2900210" y="662978"/>
                  </a:lnTo>
                  <a:lnTo>
                    <a:pt x="2912047" y="691957"/>
                  </a:lnTo>
                  <a:lnTo>
                    <a:pt x="2923885" y="721505"/>
                  </a:lnTo>
                  <a:lnTo>
                    <a:pt x="2935722" y="751247"/>
                  </a:lnTo>
                  <a:lnTo>
                    <a:pt x="2947560" y="780795"/>
                  </a:lnTo>
                  <a:lnTo>
                    <a:pt x="2959398" y="809774"/>
                  </a:lnTo>
                  <a:lnTo>
                    <a:pt x="2971235" y="837837"/>
                  </a:lnTo>
                  <a:lnTo>
                    <a:pt x="2983073" y="864679"/>
                  </a:lnTo>
                  <a:lnTo>
                    <a:pt x="2994910" y="890055"/>
                  </a:lnTo>
                  <a:lnTo>
                    <a:pt x="3006748" y="913778"/>
                  </a:lnTo>
                  <a:lnTo>
                    <a:pt x="3018586" y="935728"/>
                  </a:lnTo>
                  <a:lnTo>
                    <a:pt x="3030423" y="955841"/>
                  </a:lnTo>
                  <a:lnTo>
                    <a:pt x="3042261" y="974110"/>
                  </a:lnTo>
                  <a:lnTo>
                    <a:pt x="3054098" y="990571"/>
                  </a:lnTo>
                  <a:lnTo>
                    <a:pt x="3065936" y="1005296"/>
                  </a:lnTo>
                  <a:lnTo>
                    <a:pt x="3077774" y="1018383"/>
                  </a:lnTo>
                  <a:lnTo>
                    <a:pt x="3089611" y="1029949"/>
                  </a:lnTo>
                  <a:lnTo>
                    <a:pt x="3101449" y="1040117"/>
                  </a:lnTo>
                  <a:lnTo>
                    <a:pt x="3113286" y="1049017"/>
                  </a:lnTo>
                  <a:lnTo>
                    <a:pt x="3125124" y="1056776"/>
                  </a:lnTo>
                  <a:lnTo>
                    <a:pt x="3136962" y="1063519"/>
                  </a:lnTo>
                  <a:lnTo>
                    <a:pt x="3148799" y="1069359"/>
                  </a:lnTo>
                  <a:lnTo>
                    <a:pt x="3160637" y="1074406"/>
                  </a:lnTo>
                  <a:lnTo>
                    <a:pt x="3172474" y="1078758"/>
                  </a:lnTo>
                  <a:lnTo>
                    <a:pt x="3184312" y="1082502"/>
                  </a:lnTo>
                  <a:lnTo>
                    <a:pt x="3196149" y="1085719"/>
                  </a:lnTo>
                  <a:lnTo>
                    <a:pt x="3207987" y="1088479"/>
                  </a:lnTo>
                  <a:lnTo>
                    <a:pt x="3219825" y="1090843"/>
                  </a:lnTo>
                  <a:lnTo>
                    <a:pt x="3231662" y="1092867"/>
                  </a:lnTo>
                  <a:lnTo>
                    <a:pt x="3243500" y="1094598"/>
                  </a:lnTo>
                  <a:lnTo>
                    <a:pt x="3255337" y="1096077"/>
                  </a:lnTo>
                  <a:lnTo>
                    <a:pt x="3267175" y="1097341"/>
                  </a:lnTo>
                  <a:lnTo>
                    <a:pt x="3279013" y="1098419"/>
                  </a:lnTo>
                  <a:lnTo>
                    <a:pt x="3290850" y="1099338"/>
                  </a:lnTo>
                  <a:lnTo>
                    <a:pt x="3302688" y="1100123"/>
                  </a:lnTo>
                  <a:lnTo>
                    <a:pt x="3314525" y="1100791"/>
                  </a:lnTo>
                  <a:lnTo>
                    <a:pt x="3326363" y="1101361"/>
                  </a:lnTo>
                  <a:lnTo>
                    <a:pt x="3338201" y="1101846"/>
                  </a:lnTo>
                  <a:lnTo>
                    <a:pt x="3350038" y="1102260"/>
                  </a:lnTo>
                  <a:lnTo>
                    <a:pt x="3361876" y="1102612"/>
                  </a:lnTo>
                  <a:lnTo>
                    <a:pt x="3373713" y="1102912"/>
                  </a:lnTo>
                  <a:lnTo>
                    <a:pt x="3385551" y="1103167"/>
                  </a:lnTo>
                  <a:lnTo>
                    <a:pt x="3397389" y="1103385"/>
                  </a:lnTo>
                  <a:lnTo>
                    <a:pt x="3409226" y="1103570"/>
                  </a:lnTo>
                  <a:lnTo>
                    <a:pt x="3421064" y="1103727"/>
                  </a:lnTo>
                  <a:lnTo>
                    <a:pt x="3432901" y="1103861"/>
                  </a:lnTo>
                  <a:lnTo>
                    <a:pt x="3444739" y="1103975"/>
                  </a:lnTo>
                  <a:lnTo>
                    <a:pt x="3456576" y="1104072"/>
                  </a:lnTo>
                  <a:lnTo>
                    <a:pt x="3468414" y="1104155"/>
                  </a:lnTo>
                  <a:lnTo>
                    <a:pt x="3480252" y="1104225"/>
                  </a:lnTo>
                  <a:lnTo>
                    <a:pt x="3492089" y="1104285"/>
                  </a:lnTo>
                  <a:lnTo>
                    <a:pt x="3503927" y="1104336"/>
                  </a:lnTo>
                  <a:lnTo>
                    <a:pt x="3515764" y="1104379"/>
                  </a:lnTo>
                  <a:lnTo>
                    <a:pt x="3515764" y="1104379"/>
                  </a:lnTo>
                  <a:lnTo>
                    <a:pt x="3527602" y="1104336"/>
                  </a:lnTo>
                  <a:lnTo>
                    <a:pt x="3539440" y="1104285"/>
                  </a:lnTo>
                  <a:lnTo>
                    <a:pt x="3551277" y="1104225"/>
                  </a:lnTo>
                  <a:lnTo>
                    <a:pt x="3563115" y="1104155"/>
                  </a:lnTo>
                  <a:lnTo>
                    <a:pt x="3574952" y="1104072"/>
                  </a:lnTo>
                  <a:lnTo>
                    <a:pt x="3586790" y="1103975"/>
                  </a:lnTo>
                  <a:lnTo>
                    <a:pt x="3598628" y="1103861"/>
                  </a:lnTo>
                  <a:lnTo>
                    <a:pt x="3610465" y="1103727"/>
                  </a:lnTo>
                  <a:lnTo>
                    <a:pt x="3622303" y="1103570"/>
                  </a:lnTo>
                  <a:lnTo>
                    <a:pt x="3634140" y="1103385"/>
                  </a:lnTo>
                  <a:lnTo>
                    <a:pt x="3645978" y="1103167"/>
                  </a:lnTo>
                  <a:lnTo>
                    <a:pt x="3657816" y="1102912"/>
                  </a:lnTo>
                  <a:lnTo>
                    <a:pt x="3669653" y="1102612"/>
                  </a:lnTo>
                  <a:lnTo>
                    <a:pt x="3681491" y="1102260"/>
                  </a:lnTo>
                  <a:lnTo>
                    <a:pt x="3693328" y="1101846"/>
                  </a:lnTo>
                  <a:lnTo>
                    <a:pt x="3705166" y="1101361"/>
                  </a:lnTo>
                  <a:lnTo>
                    <a:pt x="3717004" y="1100791"/>
                  </a:lnTo>
                  <a:lnTo>
                    <a:pt x="3728841" y="1100123"/>
                  </a:lnTo>
                  <a:lnTo>
                    <a:pt x="3740679" y="1099338"/>
                  </a:lnTo>
                  <a:lnTo>
                    <a:pt x="3752516" y="1098419"/>
                  </a:lnTo>
                  <a:lnTo>
                    <a:pt x="3764354" y="1097341"/>
                  </a:lnTo>
                  <a:lnTo>
                    <a:pt x="3776191" y="1096077"/>
                  </a:lnTo>
                  <a:lnTo>
                    <a:pt x="3788029" y="1094598"/>
                  </a:lnTo>
                  <a:lnTo>
                    <a:pt x="3799867" y="1092867"/>
                  </a:lnTo>
                  <a:lnTo>
                    <a:pt x="3811704" y="1090843"/>
                  </a:lnTo>
                  <a:lnTo>
                    <a:pt x="3823542" y="1088479"/>
                  </a:lnTo>
                  <a:lnTo>
                    <a:pt x="3835379" y="1085719"/>
                  </a:lnTo>
                  <a:lnTo>
                    <a:pt x="3847217" y="1082502"/>
                  </a:lnTo>
                  <a:lnTo>
                    <a:pt x="3859055" y="1078758"/>
                  </a:lnTo>
                  <a:lnTo>
                    <a:pt x="3870892" y="1074406"/>
                  </a:lnTo>
                  <a:lnTo>
                    <a:pt x="3882730" y="1069359"/>
                  </a:lnTo>
                  <a:lnTo>
                    <a:pt x="3894567" y="1063519"/>
                  </a:lnTo>
                  <a:lnTo>
                    <a:pt x="3906405" y="1056776"/>
                  </a:lnTo>
                  <a:lnTo>
                    <a:pt x="3918243" y="1049017"/>
                  </a:lnTo>
                  <a:lnTo>
                    <a:pt x="3930080" y="1040117"/>
                  </a:lnTo>
                  <a:lnTo>
                    <a:pt x="3941918" y="1029949"/>
                  </a:lnTo>
                  <a:lnTo>
                    <a:pt x="3953755" y="1018383"/>
                  </a:lnTo>
                  <a:lnTo>
                    <a:pt x="3965593" y="1005296"/>
                  </a:lnTo>
                  <a:lnTo>
                    <a:pt x="3977431" y="990571"/>
                  </a:lnTo>
                  <a:lnTo>
                    <a:pt x="3989268" y="974110"/>
                  </a:lnTo>
                  <a:lnTo>
                    <a:pt x="4001106" y="955841"/>
                  </a:lnTo>
                  <a:lnTo>
                    <a:pt x="4012943" y="935728"/>
                  </a:lnTo>
                  <a:lnTo>
                    <a:pt x="4024781" y="913778"/>
                  </a:lnTo>
                  <a:lnTo>
                    <a:pt x="4036619" y="890055"/>
                  </a:lnTo>
                  <a:lnTo>
                    <a:pt x="4048456" y="864679"/>
                  </a:lnTo>
                  <a:lnTo>
                    <a:pt x="4060294" y="837837"/>
                  </a:lnTo>
                  <a:lnTo>
                    <a:pt x="4072131" y="809774"/>
                  </a:lnTo>
                  <a:lnTo>
                    <a:pt x="4083969" y="780795"/>
                  </a:lnTo>
                  <a:lnTo>
                    <a:pt x="4095806" y="751247"/>
                  </a:lnTo>
                  <a:lnTo>
                    <a:pt x="4107644" y="721505"/>
                  </a:lnTo>
                  <a:lnTo>
                    <a:pt x="4119482" y="691957"/>
                  </a:lnTo>
                  <a:lnTo>
                    <a:pt x="4131319" y="662978"/>
                  </a:lnTo>
                  <a:lnTo>
                    <a:pt x="4143157" y="634916"/>
                  </a:lnTo>
                  <a:lnTo>
                    <a:pt x="4154994" y="608073"/>
                  </a:lnTo>
                  <a:lnTo>
                    <a:pt x="4166832" y="582697"/>
                  </a:lnTo>
                  <a:lnTo>
                    <a:pt x="4178670" y="558974"/>
                  </a:lnTo>
                  <a:lnTo>
                    <a:pt x="4190507" y="537025"/>
                  </a:lnTo>
                  <a:lnTo>
                    <a:pt x="4202345" y="516911"/>
                  </a:lnTo>
                  <a:lnTo>
                    <a:pt x="4214182" y="498643"/>
                  </a:lnTo>
                  <a:lnTo>
                    <a:pt x="4226020" y="482182"/>
                  </a:lnTo>
                  <a:lnTo>
                    <a:pt x="4237858" y="467456"/>
                  </a:lnTo>
                  <a:lnTo>
                    <a:pt x="4249695" y="454369"/>
                  </a:lnTo>
                  <a:lnTo>
                    <a:pt x="4261533" y="442804"/>
                  </a:lnTo>
                  <a:lnTo>
                    <a:pt x="4273370" y="432635"/>
                  </a:lnTo>
                  <a:lnTo>
                    <a:pt x="4285208" y="423735"/>
                  </a:lnTo>
                  <a:lnTo>
                    <a:pt x="4297046" y="415976"/>
                  </a:lnTo>
                  <a:lnTo>
                    <a:pt x="4308883" y="409234"/>
                  </a:lnTo>
                  <a:lnTo>
                    <a:pt x="4320721" y="403393"/>
                  </a:lnTo>
                  <a:lnTo>
                    <a:pt x="4332558" y="398346"/>
                  </a:lnTo>
                  <a:lnTo>
                    <a:pt x="4344396" y="393994"/>
                  </a:lnTo>
                  <a:lnTo>
                    <a:pt x="4356234" y="390250"/>
                  </a:lnTo>
                  <a:lnTo>
                    <a:pt x="4368071" y="387033"/>
                  </a:lnTo>
                  <a:lnTo>
                    <a:pt x="4379909" y="384273"/>
                  </a:lnTo>
                  <a:lnTo>
                    <a:pt x="4391746" y="381909"/>
                  </a:lnTo>
                  <a:lnTo>
                    <a:pt x="4403584" y="379885"/>
                  </a:lnTo>
                  <a:lnTo>
                    <a:pt x="4415421" y="378154"/>
                  </a:lnTo>
                  <a:lnTo>
                    <a:pt x="4427259" y="376675"/>
                  </a:lnTo>
                  <a:lnTo>
                    <a:pt x="4439097" y="375412"/>
                  </a:lnTo>
                  <a:lnTo>
                    <a:pt x="4450934" y="374334"/>
                  </a:lnTo>
                  <a:lnTo>
                    <a:pt x="4462772" y="373414"/>
                  </a:lnTo>
                  <a:lnTo>
                    <a:pt x="4474609" y="372630"/>
                  </a:lnTo>
                  <a:lnTo>
                    <a:pt x="4486447" y="371961"/>
                  </a:lnTo>
                  <a:lnTo>
                    <a:pt x="4498285" y="371391"/>
                  </a:lnTo>
                  <a:lnTo>
                    <a:pt x="4510122" y="370906"/>
                  </a:lnTo>
                  <a:lnTo>
                    <a:pt x="4521960" y="370492"/>
                  </a:lnTo>
                  <a:lnTo>
                    <a:pt x="4533797" y="370140"/>
                  </a:lnTo>
                  <a:lnTo>
                    <a:pt x="4545635" y="369840"/>
                  </a:lnTo>
                  <a:lnTo>
                    <a:pt x="4557473" y="369585"/>
                  </a:lnTo>
                  <a:lnTo>
                    <a:pt x="4569310" y="369368"/>
                  </a:lnTo>
                  <a:lnTo>
                    <a:pt x="4581148" y="369183"/>
                  </a:lnTo>
                  <a:lnTo>
                    <a:pt x="4592985" y="369025"/>
                  </a:lnTo>
                  <a:lnTo>
                    <a:pt x="4604823" y="368891"/>
                  </a:lnTo>
                  <a:lnTo>
                    <a:pt x="4616661" y="368777"/>
                  </a:lnTo>
                  <a:lnTo>
                    <a:pt x="4628498" y="368680"/>
                  </a:lnTo>
                  <a:lnTo>
                    <a:pt x="4640336" y="368597"/>
                  </a:lnTo>
                  <a:lnTo>
                    <a:pt x="4652173" y="368527"/>
                  </a:lnTo>
                  <a:lnTo>
                    <a:pt x="4664011" y="368467"/>
                  </a:lnTo>
                  <a:lnTo>
                    <a:pt x="4675849" y="368416"/>
                  </a:lnTo>
                  <a:lnTo>
                    <a:pt x="4687686" y="368373"/>
                  </a:lnTo>
                </a:path>
              </a:pathLst>
            </a:custGeom>
            <a:ln w="40651" cap="flat">
              <a:solidFill>
                <a:srgbClr val="00BFC4">
                  <a:alpha val="100000"/>
                </a:srgbClr>
              </a:solidFill>
              <a:prstDash val="solid"/>
              <a:round/>
            </a:ln>
          </p:spPr>
          <p:txBody>
            <a:bodyPr/>
            <a:lstStyle/>
            <a:p/>
          </p:txBody>
        </p:sp>
        <p:sp>
          <p:nvSpPr>
            <p:cNvPr id="26" name="pl26"/>
            <p:cNvSpPr/>
            <p:nvPr/>
          </p:nvSpPr>
          <p:spPr>
            <a:xfrm>
              <a:off x="2482351" y="56867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6EB">
                  <a:alpha val="100000"/>
                </a:srgbClr>
              </a:solidFill>
              <a:prstDash val="solid"/>
              <a:round/>
            </a:ln>
          </p:spPr>
          <p:txBody>
            <a:bodyPr/>
            <a:lstStyle/>
            <a:p/>
          </p:txBody>
        </p:sp>
        <p:sp>
          <p:nvSpPr>
            <p:cNvPr id="27" name="pl27"/>
            <p:cNvSpPr/>
            <p:nvPr/>
          </p:nvSpPr>
          <p:spPr>
            <a:xfrm>
              <a:off x="2482351" y="1636097"/>
              <a:ext cx="4687686" cy="736376"/>
            </a:xfrm>
            <a:custGeom>
              <a:avLst/>
              <a:pathLst>
                <a:path w="4687686" h="736376">
                  <a:moveTo>
                    <a:pt x="0" y="0"/>
                  </a:moveTo>
                  <a:lnTo>
                    <a:pt x="11837" y="21"/>
                  </a:lnTo>
                  <a:lnTo>
                    <a:pt x="23675" y="47"/>
                  </a:lnTo>
                  <a:lnTo>
                    <a:pt x="35512" y="77"/>
                  </a:lnTo>
                  <a:lnTo>
                    <a:pt x="47350" y="112"/>
                  </a:lnTo>
                  <a:lnTo>
                    <a:pt x="59187" y="153"/>
                  </a:lnTo>
                  <a:lnTo>
                    <a:pt x="71025" y="201"/>
                  </a:lnTo>
                  <a:lnTo>
                    <a:pt x="82863" y="259"/>
                  </a:lnTo>
                  <a:lnTo>
                    <a:pt x="94700" y="326"/>
                  </a:lnTo>
                  <a:lnTo>
                    <a:pt x="106538" y="404"/>
                  </a:lnTo>
                  <a:lnTo>
                    <a:pt x="118375" y="497"/>
                  </a:lnTo>
                  <a:lnTo>
                    <a:pt x="130213" y="605"/>
                  </a:lnTo>
                  <a:lnTo>
                    <a:pt x="142051" y="733"/>
                  </a:lnTo>
                  <a:lnTo>
                    <a:pt x="153888" y="883"/>
                  </a:lnTo>
                  <a:lnTo>
                    <a:pt x="165726" y="1059"/>
                  </a:lnTo>
                  <a:lnTo>
                    <a:pt x="177563" y="1266"/>
                  </a:lnTo>
                  <a:lnTo>
                    <a:pt x="189401" y="1509"/>
                  </a:lnTo>
                  <a:lnTo>
                    <a:pt x="201239" y="1793"/>
                  </a:lnTo>
                  <a:lnTo>
                    <a:pt x="213076" y="2128"/>
                  </a:lnTo>
                  <a:lnTo>
                    <a:pt x="224914" y="2520"/>
                  </a:lnTo>
                  <a:lnTo>
                    <a:pt x="236751" y="2980"/>
                  </a:lnTo>
                  <a:lnTo>
                    <a:pt x="248589" y="3519"/>
                  </a:lnTo>
                  <a:lnTo>
                    <a:pt x="260427" y="4150"/>
                  </a:lnTo>
                  <a:lnTo>
                    <a:pt x="272264" y="4890"/>
                  </a:lnTo>
                  <a:lnTo>
                    <a:pt x="284102" y="5755"/>
                  </a:lnTo>
                  <a:lnTo>
                    <a:pt x="295939" y="6767"/>
                  </a:lnTo>
                  <a:lnTo>
                    <a:pt x="307777" y="7950"/>
                  </a:lnTo>
                  <a:lnTo>
                    <a:pt x="319614" y="9330"/>
                  </a:lnTo>
                  <a:lnTo>
                    <a:pt x="331452" y="10938"/>
                  </a:lnTo>
                  <a:lnTo>
                    <a:pt x="343290" y="12810"/>
                  </a:lnTo>
                  <a:lnTo>
                    <a:pt x="355127" y="14986"/>
                  </a:lnTo>
                  <a:lnTo>
                    <a:pt x="366965" y="17509"/>
                  </a:lnTo>
                  <a:lnTo>
                    <a:pt x="378802" y="20430"/>
                  </a:lnTo>
                  <a:lnTo>
                    <a:pt x="390640" y="23801"/>
                  </a:lnTo>
                  <a:lnTo>
                    <a:pt x="402478" y="27681"/>
                  </a:lnTo>
                  <a:lnTo>
                    <a:pt x="414315" y="32131"/>
                  </a:lnTo>
                  <a:lnTo>
                    <a:pt x="426153" y="37215"/>
                  </a:lnTo>
                  <a:lnTo>
                    <a:pt x="437990" y="42997"/>
                  </a:lnTo>
                  <a:lnTo>
                    <a:pt x="449828" y="49541"/>
                  </a:lnTo>
                  <a:lnTo>
                    <a:pt x="461666" y="56904"/>
                  </a:lnTo>
                  <a:lnTo>
                    <a:pt x="473503" y="65134"/>
                  </a:lnTo>
                  <a:lnTo>
                    <a:pt x="485341" y="74269"/>
                  </a:lnTo>
                  <a:lnTo>
                    <a:pt x="497178" y="84325"/>
                  </a:lnTo>
                  <a:lnTo>
                    <a:pt x="509016" y="95300"/>
                  </a:lnTo>
                  <a:lnTo>
                    <a:pt x="520854" y="107162"/>
                  </a:lnTo>
                  <a:lnTo>
                    <a:pt x="532691" y="119849"/>
                  </a:lnTo>
                  <a:lnTo>
                    <a:pt x="544529" y="133271"/>
                  </a:lnTo>
                  <a:lnTo>
                    <a:pt x="556366" y="147302"/>
                  </a:lnTo>
                  <a:lnTo>
                    <a:pt x="568204" y="161792"/>
                  </a:lnTo>
                  <a:lnTo>
                    <a:pt x="580042" y="176566"/>
                  </a:lnTo>
                  <a:lnTo>
                    <a:pt x="591879" y="191436"/>
                  </a:lnTo>
                  <a:lnTo>
                    <a:pt x="603717" y="206211"/>
                  </a:lnTo>
                  <a:lnTo>
                    <a:pt x="615554" y="220700"/>
                  </a:lnTo>
                  <a:lnTo>
                    <a:pt x="627392" y="234731"/>
                  </a:lnTo>
                  <a:lnTo>
                    <a:pt x="639229" y="248153"/>
                  </a:lnTo>
                  <a:lnTo>
                    <a:pt x="651067" y="260840"/>
                  </a:lnTo>
                  <a:lnTo>
                    <a:pt x="662905" y="272702"/>
                  </a:lnTo>
                  <a:lnTo>
                    <a:pt x="674742" y="283677"/>
                  </a:lnTo>
                  <a:lnTo>
                    <a:pt x="686580" y="293733"/>
                  </a:lnTo>
                  <a:lnTo>
                    <a:pt x="698417" y="302868"/>
                  </a:lnTo>
                  <a:lnTo>
                    <a:pt x="710255" y="311098"/>
                  </a:lnTo>
                  <a:lnTo>
                    <a:pt x="722093" y="318461"/>
                  </a:lnTo>
                  <a:lnTo>
                    <a:pt x="733930" y="325005"/>
                  </a:lnTo>
                  <a:lnTo>
                    <a:pt x="745768" y="330787"/>
                  </a:lnTo>
                  <a:lnTo>
                    <a:pt x="757605" y="335871"/>
                  </a:lnTo>
                  <a:lnTo>
                    <a:pt x="769443" y="340321"/>
                  </a:lnTo>
                  <a:lnTo>
                    <a:pt x="781281" y="344201"/>
                  </a:lnTo>
                  <a:lnTo>
                    <a:pt x="793118" y="347572"/>
                  </a:lnTo>
                  <a:lnTo>
                    <a:pt x="804956" y="350493"/>
                  </a:lnTo>
                  <a:lnTo>
                    <a:pt x="816793" y="353016"/>
                  </a:lnTo>
                  <a:lnTo>
                    <a:pt x="828631" y="355192"/>
                  </a:lnTo>
                  <a:lnTo>
                    <a:pt x="840469" y="357064"/>
                  </a:lnTo>
                  <a:lnTo>
                    <a:pt x="852306" y="358672"/>
                  </a:lnTo>
                  <a:lnTo>
                    <a:pt x="864144" y="360052"/>
                  </a:lnTo>
                  <a:lnTo>
                    <a:pt x="875981" y="361235"/>
                  </a:lnTo>
                  <a:lnTo>
                    <a:pt x="887819" y="362247"/>
                  </a:lnTo>
                  <a:lnTo>
                    <a:pt x="899657" y="363112"/>
                  </a:lnTo>
                  <a:lnTo>
                    <a:pt x="911494" y="363852"/>
                  </a:lnTo>
                  <a:lnTo>
                    <a:pt x="923332" y="364483"/>
                  </a:lnTo>
                  <a:lnTo>
                    <a:pt x="935169" y="365022"/>
                  </a:lnTo>
                  <a:lnTo>
                    <a:pt x="947007" y="365482"/>
                  </a:lnTo>
                  <a:lnTo>
                    <a:pt x="958844" y="365874"/>
                  </a:lnTo>
                  <a:lnTo>
                    <a:pt x="970682" y="366209"/>
                  </a:lnTo>
                  <a:lnTo>
                    <a:pt x="982520" y="366493"/>
                  </a:lnTo>
                  <a:lnTo>
                    <a:pt x="994357" y="366736"/>
                  </a:lnTo>
                  <a:lnTo>
                    <a:pt x="1006195" y="366943"/>
                  </a:lnTo>
                  <a:lnTo>
                    <a:pt x="1018032" y="367119"/>
                  </a:lnTo>
                  <a:lnTo>
                    <a:pt x="1029870" y="367269"/>
                  </a:lnTo>
                  <a:lnTo>
                    <a:pt x="1041708" y="367397"/>
                  </a:lnTo>
                  <a:lnTo>
                    <a:pt x="1053545" y="367505"/>
                  </a:lnTo>
                  <a:lnTo>
                    <a:pt x="1065383" y="367598"/>
                  </a:lnTo>
                  <a:lnTo>
                    <a:pt x="1077220" y="367677"/>
                  </a:lnTo>
                  <a:lnTo>
                    <a:pt x="1089058" y="367744"/>
                  </a:lnTo>
                  <a:lnTo>
                    <a:pt x="1100896" y="367801"/>
                  </a:lnTo>
                  <a:lnTo>
                    <a:pt x="1112733" y="367849"/>
                  </a:lnTo>
                  <a:lnTo>
                    <a:pt x="1124571" y="367890"/>
                  </a:lnTo>
                  <a:lnTo>
                    <a:pt x="1136408" y="367926"/>
                  </a:lnTo>
                  <a:lnTo>
                    <a:pt x="1148246" y="367955"/>
                  </a:lnTo>
                  <a:lnTo>
                    <a:pt x="1160084" y="367981"/>
                  </a:lnTo>
                  <a:lnTo>
                    <a:pt x="1171921" y="368003"/>
                  </a:lnTo>
                  <a:lnTo>
                    <a:pt x="1171921" y="368250"/>
                  </a:lnTo>
                  <a:lnTo>
                    <a:pt x="1183759" y="368271"/>
                  </a:lnTo>
                  <a:lnTo>
                    <a:pt x="1195596" y="368297"/>
                  </a:lnTo>
                  <a:lnTo>
                    <a:pt x="1207434" y="368327"/>
                  </a:lnTo>
                  <a:lnTo>
                    <a:pt x="1219272" y="368362"/>
                  </a:lnTo>
                  <a:lnTo>
                    <a:pt x="1231109" y="368403"/>
                  </a:lnTo>
                  <a:lnTo>
                    <a:pt x="1242947" y="368452"/>
                  </a:lnTo>
                  <a:lnTo>
                    <a:pt x="1254784" y="368509"/>
                  </a:lnTo>
                  <a:lnTo>
                    <a:pt x="1266622" y="368576"/>
                  </a:lnTo>
                  <a:lnTo>
                    <a:pt x="1278459" y="368654"/>
                  </a:lnTo>
                  <a:lnTo>
                    <a:pt x="1290297" y="368747"/>
                  </a:lnTo>
                  <a:lnTo>
                    <a:pt x="1302135" y="368856"/>
                  </a:lnTo>
                  <a:lnTo>
                    <a:pt x="1313972" y="368983"/>
                  </a:lnTo>
                  <a:lnTo>
                    <a:pt x="1325810" y="369133"/>
                  </a:lnTo>
                  <a:lnTo>
                    <a:pt x="1337647" y="369309"/>
                  </a:lnTo>
                  <a:lnTo>
                    <a:pt x="1349485" y="369516"/>
                  </a:lnTo>
                  <a:lnTo>
                    <a:pt x="1361323" y="369759"/>
                  </a:lnTo>
                  <a:lnTo>
                    <a:pt x="1373160" y="370044"/>
                  </a:lnTo>
                  <a:lnTo>
                    <a:pt x="1384998" y="370378"/>
                  </a:lnTo>
                  <a:lnTo>
                    <a:pt x="1396835" y="370770"/>
                  </a:lnTo>
                  <a:lnTo>
                    <a:pt x="1408673" y="371230"/>
                  </a:lnTo>
                  <a:lnTo>
                    <a:pt x="1420511" y="371769"/>
                  </a:lnTo>
                  <a:lnTo>
                    <a:pt x="1432348" y="372400"/>
                  </a:lnTo>
                  <a:lnTo>
                    <a:pt x="1444186" y="373140"/>
                  </a:lnTo>
                  <a:lnTo>
                    <a:pt x="1456023" y="374005"/>
                  </a:lnTo>
                  <a:lnTo>
                    <a:pt x="1467861" y="375017"/>
                  </a:lnTo>
                  <a:lnTo>
                    <a:pt x="1479699" y="376200"/>
                  </a:lnTo>
                  <a:lnTo>
                    <a:pt x="1491536" y="377580"/>
                  </a:lnTo>
                  <a:lnTo>
                    <a:pt x="1503374" y="379188"/>
                  </a:lnTo>
                  <a:lnTo>
                    <a:pt x="1515211" y="381060"/>
                  </a:lnTo>
                  <a:lnTo>
                    <a:pt x="1527049" y="383236"/>
                  </a:lnTo>
                  <a:lnTo>
                    <a:pt x="1538887" y="385759"/>
                  </a:lnTo>
                  <a:lnTo>
                    <a:pt x="1550724" y="388680"/>
                  </a:lnTo>
                  <a:lnTo>
                    <a:pt x="1562562" y="392051"/>
                  </a:lnTo>
                  <a:lnTo>
                    <a:pt x="1574399" y="395931"/>
                  </a:lnTo>
                  <a:lnTo>
                    <a:pt x="1586237" y="400381"/>
                  </a:lnTo>
                  <a:lnTo>
                    <a:pt x="1598074" y="405465"/>
                  </a:lnTo>
                  <a:lnTo>
                    <a:pt x="1609912" y="411247"/>
                  </a:lnTo>
                  <a:lnTo>
                    <a:pt x="1621750" y="417791"/>
                  </a:lnTo>
                  <a:lnTo>
                    <a:pt x="1633587" y="425154"/>
                  </a:lnTo>
                  <a:lnTo>
                    <a:pt x="1645425" y="433384"/>
                  </a:lnTo>
                  <a:lnTo>
                    <a:pt x="1657262" y="442519"/>
                  </a:lnTo>
                  <a:lnTo>
                    <a:pt x="1669100" y="452575"/>
                  </a:lnTo>
                  <a:lnTo>
                    <a:pt x="1680938" y="463550"/>
                  </a:lnTo>
                  <a:lnTo>
                    <a:pt x="1692775" y="475412"/>
                  </a:lnTo>
                  <a:lnTo>
                    <a:pt x="1704613" y="488100"/>
                  </a:lnTo>
                  <a:lnTo>
                    <a:pt x="1716450" y="501521"/>
                  </a:lnTo>
                  <a:lnTo>
                    <a:pt x="1728288" y="515552"/>
                  </a:lnTo>
                  <a:lnTo>
                    <a:pt x="1740126" y="530042"/>
                  </a:lnTo>
                  <a:lnTo>
                    <a:pt x="1751963" y="544816"/>
                  </a:lnTo>
                  <a:lnTo>
                    <a:pt x="1763801" y="559686"/>
                  </a:lnTo>
                  <a:lnTo>
                    <a:pt x="1775638" y="574461"/>
                  </a:lnTo>
                  <a:lnTo>
                    <a:pt x="1787476" y="588950"/>
                  </a:lnTo>
                  <a:lnTo>
                    <a:pt x="1799314" y="602981"/>
                  </a:lnTo>
                  <a:lnTo>
                    <a:pt x="1811151" y="616403"/>
                  </a:lnTo>
                  <a:lnTo>
                    <a:pt x="1822989" y="629090"/>
                  </a:lnTo>
                  <a:lnTo>
                    <a:pt x="1834826" y="640952"/>
                  </a:lnTo>
                  <a:lnTo>
                    <a:pt x="1846664" y="651927"/>
                  </a:lnTo>
                  <a:lnTo>
                    <a:pt x="1858502" y="661983"/>
                  </a:lnTo>
                  <a:lnTo>
                    <a:pt x="1870339" y="671118"/>
                  </a:lnTo>
                  <a:lnTo>
                    <a:pt x="1882177" y="679348"/>
                  </a:lnTo>
                  <a:lnTo>
                    <a:pt x="1894014" y="686711"/>
                  </a:lnTo>
                  <a:lnTo>
                    <a:pt x="1905852" y="693255"/>
                  </a:lnTo>
                  <a:lnTo>
                    <a:pt x="1917689" y="699037"/>
                  </a:lnTo>
                  <a:lnTo>
                    <a:pt x="1929527" y="704121"/>
                  </a:lnTo>
                  <a:lnTo>
                    <a:pt x="1941365" y="708571"/>
                  </a:lnTo>
                  <a:lnTo>
                    <a:pt x="1953202" y="712451"/>
                  </a:lnTo>
                  <a:lnTo>
                    <a:pt x="1965040" y="715822"/>
                  </a:lnTo>
                  <a:lnTo>
                    <a:pt x="1976877" y="718743"/>
                  </a:lnTo>
                  <a:lnTo>
                    <a:pt x="1988715" y="721266"/>
                  </a:lnTo>
                  <a:lnTo>
                    <a:pt x="2000553" y="723442"/>
                  </a:lnTo>
                  <a:lnTo>
                    <a:pt x="2012390" y="725314"/>
                  </a:lnTo>
                  <a:lnTo>
                    <a:pt x="2024228" y="726923"/>
                  </a:lnTo>
                  <a:lnTo>
                    <a:pt x="2036065" y="728302"/>
                  </a:lnTo>
                  <a:lnTo>
                    <a:pt x="2047903" y="729485"/>
                  </a:lnTo>
                  <a:lnTo>
                    <a:pt x="2059741" y="730497"/>
                  </a:lnTo>
                  <a:lnTo>
                    <a:pt x="2071578" y="731362"/>
                  </a:lnTo>
                  <a:lnTo>
                    <a:pt x="2083416" y="732102"/>
                  </a:lnTo>
                  <a:lnTo>
                    <a:pt x="2095253" y="732733"/>
                  </a:lnTo>
                  <a:lnTo>
                    <a:pt x="2107091" y="733272"/>
                  </a:lnTo>
                  <a:lnTo>
                    <a:pt x="2118929" y="733732"/>
                  </a:lnTo>
                  <a:lnTo>
                    <a:pt x="2130766" y="734124"/>
                  </a:lnTo>
                  <a:lnTo>
                    <a:pt x="2142604" y="734459"/>
                  </a:lnTo>
                  <a:lnTo>
                    <a:pt x="2154441" y="734744"/>
                  </a:lnTo>
                  <a:lnTo>
                    <a:pt x="2166279" y="734986"/>
                  </a:lnTo>
                  <a:lnTo>
                    <a:pt x="2178117" y="735193"/>
                  </a:lnTo>
                  <a:lnTo>
                    <a:pt x="2189954" y="735369"/>
                  </a:lnTo>
                  <a:lnTo>
                    <a:pt x="2201792" y="735519"/>
                  </a:lnTo>
                  <a:lnTo>
                    <a:pt x="2213629" y="735647"/>
                  </a:lnTo>
                  <a:lnTo>
                    <a:pt x="2225467" y="735755"/>
                  </a:lnTo>
                  <a:lnTo>
                    <a:pt x="2237304" y="735848"/>
                  </a:lnTo>
                  <a:lnTo>
                    <a:pt x="2249142" y="735927"/>
                  </a:lnTo>
                  <a:lnTo>
                    <a:pt x="2260980" y="735994"/>
                  </a:lnTo>
                  <a:lnTo>
                    <a:pt x="2272817" y="736051"/>
                  </a:lnTo>
                  <a:lnTo>
                    <a:pt x="2284655" y="736099"/>
                  </a:lnTo>
                  <a:lnTo>
                    <a:pt x="2296492" y="736140"/>
                  </a:lnTo>
                  <a:lnTo>
                    <a:pt x="2308330" y="736176"/>
                  </a:lnTo>
                  <a:lnTo>
                    <a:pt x="2320168" y="736206"/>
                  </a:lnTo>
                  <a:lnTo>
                    <a:pt x="2332005" y="736231"/>
                  </a:lnTo>
                  <a:lnTo>
                    <a:pt x="2343843" y="736253"/>
                  </a:lnTo>
                  <a:lnTo>
                    <a:pt x="2343843" y="736376"/>
                  </a:lnTo>
                  <a:lnTo>
                    <a:pt x="2355680" y="736376"/>
                  </a:lnTo>
                  <a:lnTo>
                    <a:pt x="2367518" y="736376"/>
                  </a:lnTo>
                  <a:lnTo>
                    <a:pt x="2379356" y="736376"/>
                  </a:lnTo>
                  <a:lnTo>
                    <a:pt x="2391193" y="736376"/>
                  </a:lnTo>
                  <a:lnTo>
                    <a:pt x="2403031" y="736376"/>
                  </a:lnTo>
                  <a:lnTo>
                    <a:pt x="2414868" y="736376"/>
                  </a:lnTo>
                  <a:lnTo>
                    <a:pt x="2426706" y="736376"/>
                  </a:lnTo>
                  <a:lnTo>
                    <a:pt x="2438544" y="736376"/>
                  </a:lnTo>
                  <a:lnTo>
                    <a:pt x="2450381" y="736376"/>
                  </a:lnTo>
                  <a:lnTo>
                    <a:pt x="2462219" y="736376"/>
                  </a:lnTo>
                  <a:lnTo>
                    <a:pt x="2474056" y="736376"/>
                  </a:lnTo>
                  <a:lnTo>
                    <a:pt x="2485894" y="736376"/>
                  </a:lnTo>
                  <a:lnTo>
                    <a:pt x="2497732" y="736376"/>
                  </a:lnTo>
                  <a:lnTo>
                    <a:pt x="2509569" y="736376"/>
                  </a:lnTo>
                  <a:lnTo>
                    <a:pt x="2521407" y="736376"/>
                  </a:lnTo>
                  <a:lnTo>
                    <a:pt x="2533244" y="736376"/>
                  </a:lnTo>
                  <a:lnTo>
                    <a:pt x="2545082" y="736376"/>
                  </a:lnTo>
                  <a:lnTo>
                    <a:pt x="2556919" y="736376"/>
                  </a:lnTo>
                  <a:lnTo>
                    <a:pt x="2568757" y="736376"/>
                  </a:lnTo>
                  <a:lnTo>
                    <a:pt x="2580595" y="736376"/>
                  </a:lnTo>
                  <a:lnTo>
                    <a:pt x="2592432" y="736376"/>
                  </a:lnTo>
                  <a:lnTo>
                    <a:pt x="2604270" y="736376"/>
                  </a:lnTo>
                  <a:lnTo>
                    <a:pt x="2616107" y="736376"/>
                  </a:lnTo>
                  <a:lnTo>
                    <a:pt x="2627945" y="736376"/>
                  </a:lnTo>
                  <a:lnTo>
                    <a:pt x="2639783" y="736376"/>
                  </a:lnTo>
                  <a:lnTo>
                    <a:pt x="2651620" y="736376"/>
                  </a:lnTo>
                  <a:lnTo>
                    <a:pt x="2663458" y="736376"/>
                  </a:lnTo>
                  <a:lnTo>
                    <a:pt x="2675295" y="736376"/>
                  </a:lnTo>
                  <a:lnTo>
                    <a:pt x="2687133" y="736376"/>
                  </a:lnTo>
                  <a:lnTo>
                    <a:pt x="2698971" y="736376"/>
                  </a:lnTo>
                  <a:lnTo>
                    <a:pt x="2710808" y="736376"/>
                  </a:lnTo>
                  <a:lnTo>
                    <a:pt x="2722646" y="736376"/>
                  </a:lnTo>
                  <a:lnTo>
                    <a:pt x="2734483" y="736376"/>
                  </a:lnTo>
                  <a:lnTo>
                    <a:pt x="2746321" y="736376"/>
                  </a:lnTo>
                  <a:lnTo>
                    <a:pt x="2758159" y="736376"/>
                  </a:lnTo>
                  <a:lnTo>
                    <a:pt x="2769996" y="736376"/>
                  </a:lnTo>
                  <a:lnTo>
                    <a:pt x="2781834" y="736376"/>
                  </a:lnTo>
                  <a:lnTo>
                    <a:pt x="2793671" y="736376"/>
                  </a:lnTo>
                  <a:lnTo>
                    <a:pt x="2805509" y="736376"/>
                  </a:lnTo>
                  <a:lnTo>
                    <a:pt x="2817347" y="736376"/>
                  </a:lnTo>
                  <a:lnTo>
                    <a:pt x="2829184" y="736376"/>
                  </a:lnTo>
                  <a:lnTo>
                    <a:pt x="2841022" y="736376"/>
                  </a:lnTo>
                  <a:lnTo>
                    <a:pt x="2852859" y="736376"/>
                  </a:lnTo>
                  <a:lnTo>
                    <a:pt x="2864697" y="736376"/>
                  </a:lnTo>
                  <a:lnTo>
                    <a:pt x="2876534" y="736376"/>
                  </a:lnTo>
                  <a:lnTo>
                    <a:pt x="2888372" y="736376"/>
                  </a:lnTo>
                  <a:lnTo>
                    <a:pt x="2900210" y="736376"/>
                  </a:lnTo>
                  <a:lnTo>
                    <a:pt x="2912047" y="736376"/>
                  </a:lnTo>
                  <a:lnTo>
                    <a:pt x="2923885" y="736376"/>
                  </a:lnTo>
                  <a:lnTo>
                    <a:pt x="2935722" y="736376"/>
                  </a:lnTo>
                  <a:lnTo>
                    <a:pt x="2947560" y="736376"/>
                  </a:lnTo>
                  <a:lnTo>
                    <a:pt x="2959398" y="736376"/>
                  </a:lnTo>
                  <a:lnTo>
                    <a:pt x="2971235" y="736376"/>
                  </a:lnTo>
                  <a:lnTo>
                    <a:pt x="2983073" y="736376"/>
                  </a:lnTo>
                  <a:lnTo>
                    <a:pt x="2994910" y="736376"/>
                  </a:lnTo>
                  <a:lnTo>
                    <a:pt x="3006748" y="736376"/>
                  </a:lnTo>
                  <a:lnTo>
                    <a:pt x="3018586" y="736376"/>
                  </a:lnTo>
                  <a:lnTo>
                    <a:pt x="3030423" y="736376"/>
                  </a:lnTo>
                  <a:lnTo>
                    <a:pt x="3042261" y="736376"/>
                  </a:lnTo>
                  <a:lnTo>
                    <a:pt x="3054098" y="736376"/>
                  </a:lnTo>
                  <a:lnTo>
                    <a:pt x="3065936" y="736376"/>
                  </a:lnTo>
                  <a:lnTo>
                    <a:pt x="3077774" y="736376"/>
                  </a:lnTo>
                  <a:lnTo>
                    <a:pt x="3089611" y="736376"/>
                  </a:lnTo>
                  <a:lnTo>
                    <a:pt x="3101449" y="736376"/>
                  </a:lnTo>
                  <a:lnTo>
                    <a:pt x="3113286" y="736376"/>
                  </a:lnTo>
                  <a:lnTo>
                    <a:pt x="3125124" y="736376"/>
                  </a:lnTo>
                  <a:lnTo>
                    <a:pt x="3136962" y="736376"/>
                  </a:lnTo>
                  <a:lnTo>
                    <a:pt x="3148799" y="736376"/>
                  </a:lnTo>
                  <a:lnTo>
                    <a:pt x="3160637" y="736376"/>
                  </a:lnTo>
                  <a:lnTo>
                    <a:pt x="3172474" y="736376"/>
                  </a:lnTo>
                  <a:lnTo>
                    <a:pt x="3184312" y="736376"/>
                  </a:lnTo>
                  <a:lnTo>
                    <a:pt x="3196149" y="736376"/>
                  </a:lnTo>
                  <a:lnTo>
                    <a:pt x="3207987" y="736376"/>
                  </a:lnTo>
                  <a:lnTo>
                    <a:pt x="3219825" y="736376"/>
                  </a:lnTo>
                  <a:lnTo>
                    <a:pt x="3231662" y="736376"/>
                  </a:lnTo>
                  <a:lnTo>
                    <a:pt x="3243500" y="736376"/>
                  </a:lnTo>
                  <a:lnTo>
                    <a:pt x="3255337" y="736376"/>
                  </a:lnTo>
                  <a:lnTo>
                    <a:pt x="3267175" y="736376"/>
                  </a:lnTo>
                  <a:lnTo>
                    <a:pt x="3279013" y="736376"/>
                  </a:lnTo>
                  <a:lnTo>
                    <a:pt x="3290850" y="736376"/>
                  </a:lnTo>
                  <a:lnTo>
                    <a:pt x="3302688" y="736376"/>
                  </a:lnTo>
                  <a:lnTo>
                    <a:pt x="3314525" y="736376"/>
                  </a:lnTo>
                  <a:lnTo>
                    <a:pt x="3326363" y="736376"/>
                  </a:lnTo>
                  <a:lnTo>
                    <a:pt x="3338201" y="736376"/>
                  </a:lnTo>
                  <a:lnTo>
                    <a:pt x="3350038" y="736376"/>
                  </a:lnTo>
                  <a:lnTo>
                    <a:pt x="3361876" y="736376"/>
                  </a:lnTo>
                  <a:lnTo>
                    <a:pt x="3373713" y="736376"/>
                  </a:lnTo>
                  <a:lnTo>
                    <a:pt x="3385551" y="736376"/>
                  </a:lnTo>
                  <a:lnTo>
                    <a:pt x="3397389" y="736376"/>
                  </a:lnTo>
                  <a:lnTo>
                    <a:pt x="3409226" y="736376"/>
                  </a:lnTo>
                  <a:lnTo>
                    <a:pt x="3421064" y="736376"/>
                  </a:lnTo>
                  <a:lnTo>
                    <a:pt x="3432901" y="736376"/>
                  </a:lnTo>
                  <a:lnTo>
                    <a:pt x="3444739" y="736376"/>
                  </a:lnTo>
                  <a:lnTo>
                    <a:pt x="3456576" y="736376"/>
                  </a:lnTo>
                  <a:lnTo>
                    <a:pt x="3468414" y="736376"/>
                  </a:lnTo>
                  <a:lnTo>
                    <a:pt x="3480252" y="736376"/>
                  </a:lnTo>
                  <a:lnTo>
                    <a:pt x="3492089" y="736376"/>
                  </a:lnTo>
                  <a:lnTo>
                    <a:pt x="3503927" y="736376"/>
                  </a:lnTo>
                  <a:lnTo>
                    <a:pt x="3515764" y="736376"/>
                  </a:lnTo>
                  <a:lnTo>
                    <a:pt x="3515764" y="736376"/>
                  </a:lnTo>
                  <a:lnTo>
                    <a:pt x="3527602" y="736376"/>
                  </a:lnTo>
                  <a:lnTo>
                    <a:pt x="3539440" y="736376"/>
                  </a:lnTo>
                  <a:lnTo>
                    <a:pt x="3551277" y="736376"/>
                  </a:lnTo>
                  <a:lnTo>
                    <a:pt x="3563115" y="736376"/>
                  </a:lnTo>
                  <a:lnTo>
                    <a:pt x="3574952" y="736376"/>
                  </a:lnTo>
                  <a:lnTo>
                    <a:pt x="3586790" y="736376"/>
                  </a:lnTo>
                  <a:lnTo>
                    <a:pt x="3598628" y="736376"/>
                  </a:lnTo>
                  <a:lnTo>
                    <a:pt x="3610465" y="736376"/>
                  </a:lnTo>
                  <a:lnTo>
                    <a:pt x="3622303" y="736376"/>
                  </a:lnTo>
                  <a:lnTo>
                    <a:pt x="3634140" y="736376"/>
                  </a:lnTo>
                  <a:lnTo>
                    <a:pt x="3645978" y="736376"/>
                  </a:lnTo>
                  <a:lnTo>
                    <a:pt x="3657816" y="736376"/>
                  </a:lnTo>
                  <a:lnTo>
                    <a:pt x="3669653" y="736376"/>
                  </a:lnTo>
                  <a:lnTo>
                    <a:pt x="3681491" y="736376"/>
                  </a:lnTo>
                  <a:lnTo>
                    <a:pt x="3693328" y="736376"/>
                  </a:lnTo>
                  <a:lnTo>
                    <a:pt x="3705166" y="736376"/>
                  </a:lnTo>
                  <a:lnTo>
                    <a:pt x="3717004" y="736376"/>
                  </a:lnTo>
                  <a:lnTo>
                    <a:pt x="3728841" y="736376"/>
                  </a:lnTo>
                  <a:lnTo>
                    <a:pt x="3740679" y="736376"/>
                  </a:lnTo>
                  <a:lnTo>
                    <a:pt x="3752516" y="736376"/>
                  </a:lnTo>
                  <a:lnTo>
                    <a:pt x="3764354" y="736376"/>
                  </a:lnTo>
                  <a:lnTo>
                    <a:pt x="3776191" y="736376"/>
                  </a:lnTo>
                  <a:lnTo>
                    <a:pt x="3788029" y="736376"/>
                  </a:lnTo>
                  <a:lnTo>
                    <a:pt x="3799867" y="736376"/>
                  </a:lnTo>
                  <a:lnTo>
                    <a:pt x="3811704" y="736376"/>
                  </a:lnTo>
                  <a:lnTo>
                    <a:pt x="3823542" y="736376"/>
                  </a:lnTo>
                  <a:lnTo>
                    <a:pt x="3835379" y="736376"/>
                  </a:lnTo>
                  <a:lnTo>
                    <a:pt x="3847217" y="736376"/>
                  </a:lnTo>
                  <a:lnTo>
                    <a:pt x="3859055" y="736376"/>
                  </a:lnTo>
                  <a:lnTo>
                    <a:pt x="3870892" y="736376"/>
                  </a:lnTo>
                  <a:lnTo>
                    <a:pt x="3882730" y="736376"/>
                  </a:lnTo>
                  <a:lnTo>
                    <a:pt x="3894567" y="736376"/>
                  </a:lnTo>
                  <a:lnTo>
                    <a:pt x="3906405" y="736376"/>
                  </a:lnTo>
                  <a:lnTo>
                    <a:pt x="3918243" y="736376"/>
                  </a:lnTo>
                  <a:lnTo>
                    <a:pt x="3930080" y="736376"/>
                  </a:lnTo>
                  <a:lnTo>
                    <a:pt x="3941918" y="736376"/>
                  </a:lnTo>
                  <a:lnTo>
                    <a:pt x="3953755" y="736376"/>
                  </a:lnTo>
                  <a:lnTo>
                    <a:pt x="3965593" y="736376"/>
                  </a:lnTo>
                  <a:lnTo>
                    <a:pt x="3977431" y="736376"/>
                  </a:lnTo>
                  <a:lnTo>
                    <a:pt x="3989268" y="736376"/>
                  </a:lnTo>
                  <a:lnTo>
                    <a:pt x="4001106" y="736376"/>
                  </a:lnTo>
                  <a:lnTo>
                    <a:pt x="4012943" y="736376"/>
                  </a:lnTo>
                  <a:lnTo>
                    <a:pt x="4024781" y="736376"/>
                  </a:lnTo>
                  <a:lnTo>
                    <a:pt x="4036619" y="736376"/>
                  </a:lnTo>
                  <a:lnTo>
                    <a:pt x="4048456" y="736376"/>
                  </a:lnTo>
                  <a:lnTo>
                    <a:pt x="4060294" y="736376"/>
                  </a:lnTo>
                  <a:lnTo>
                    <a:pt x="4072131" y="736376"/>
                  </a:lnTo>
                  <a:lnTo>
                    <a:pt x="4083969" y="736376"/>
                  </a:lnTo>
                  <a:lnTo>
                    <a:pt x="4095806" y="736376"/>
                  </a:lnTo>
                  <a:lnTo>
                    <a:pt x="4107644" y="736376"/>
                  </a:lnTo>
                  <a:lnTo>
                    <a:pt x="4119482" y="736376"/>
                  </a:lnTo>
                  <a:lnTo>
                    <a:pt x="4131319" y="736376"/>
                  </a:lnTo>
                  <a:lnTo>
                    <a:pt x="4143157" y="736376"/>
                  </a:lnTo>
                  <a:lnTo>
                    <a:pt x="4154994" y="736376"/>
                  </a:lnTo>
                  <a:lnTo>
                    <a:pt x="4166832" y="736376"/>
                  </a:lnTo>
                  <a:lnTo>
                    <a:pt x="4178670" y="736376"/>
                  </a:lnTo>
                  <a:lnTo>
                    <a:pt x="4190507" y="736376"/>
                  </a:lnTo>
                  <a:lnTo>
                    <a:pt x="4202345" y="736376"/>
                  </a:lnTo>
                  <a:lnTo>
                    <a:pt x="4214182" y="736376"/>
                  </a:lnTo>
                  <a:lnTo>
                    <a:pt x="4226020" y="736376"/>
                  </a:lnTo>
                  <a:lnTo>
                    <a:pt x="4237858" y="736376"/>
                  </a:lnTo>
                  <a:lnTo>
                    <a:pt x="4249695" y="736376"/>
                  </a:lnTo>
                  <a:lnTo>
                    <a:pt x="4261533" y="736376"/>
                  </a:lnTo>
                  <a:lnTo>
                    <a:pt x="4273370" y="736376"/>
                  </a:lnTo>
                  <a:lnTo>
                    <a:pt x="4285208" y="736376"/>
                  </a:lnTo>
                  <a:lnTo>
                    <a:pt x="4297046" y="736376"/>
                  </a:lnTo>
                  <a:lnTo>
                    <a:pt x="4308883" y="736376"/>
                  </a:lnTo>
                  <a:lnTo>
                    <a:pt x="4320721" y="736376"/>
                  </a:lnTo>
                  <a:lnTo>
                    <a:pt x="4332558" y="736376"/>
                  </a:lnTo>
                  <a:lnTo>
                    <a:pt x="4344396" y="736376"/>
                  </a:lnTo>
                  <a:lnTo>
                    <a:pt x="4356234" y="736376"/>
                  </a:lnTo>
                  <a:lnTo>
                    <a:pt x="4368071" y="736376"/>
                  </a:lnTo>
                  <a:lnTo>
                    <a:pt x="4379909" y="736376"/>
                  </a:lnTo>
                  <a:lnTo>
                    <a:pt x="4391746" y="736376"/>
                  </a:lnTo>
                  <a:lnTo>
                    <a:pt x="4403584" y="736376"/>
                  </a:lnTo>
                  <a:lnTo>
                    <a:pt x="4415421" y="736376"/>
                  </a:lnTo>
                  <a:lnTo>
                    <a:pt x="4427259" y="736376"/>
                  </a:lnTo>
                  <a:lnTo>
                    <a:pt x="4439097" y="736376"/>
                  </a:lnTo>
                  <a:lnTo>
                    <a:pt x="4450934" y="736376"/>
                  </a:lnTo>
                  <a:lnTo>
                    <a:pt x="4462772" y="736376"/>
                  </a:lnTo>
                  <a:lnTo>
                    <a:pt x="4474609" y="736376"/>
                  </a:lnTo>
                  <a:lnTo>
                    <a:pt x="4486447" y="736376"/>
                  </a:lnTo>
                  <a:lnTo>
                    <a:pt x="4498285" y="736376"/>
                  </a:lnTo>
                  <a:lnTo>
                    <a:pt x="4510122" y="736376"/>
                  </a:lnTo>
                  <a:lnTo>
                    <a:pt x="4521960" y="736376"/>
                  </a:lnTo>
                  <a:lnTo>
                    <a:pt x="4533797" y="736376"/>
                  </a:lnTo>
                  <a:lnTo>
                    <a:pt x="4545635" y="736376"/>
                  </a:lnTo>
                  <a:lnTo>
                    <a:pt x="4557473" y="736376"/>
                  </a:lnTo>
                  <a:lnTo>
                    <a:pt x="4569310" y="736376"/>
                  </a:lnTo>
                  <a:lnTo>
                    <a:pt x="4581148" y="736376"/>
                  </a:lnTo>
                  <a:lnTo>
                    <a:pt x="4592985" y="736376"/>
                  </a:lnTo>
                  <a:lnTo>
                    <a:pt x="4604823" y="736376"/>
                  </a:lnTo>
                  <a:lnTo>
                    <a:pt x="4616661" y="736376"/>
                  </a:lnTo>
                  <a:lnTo>
                    <a:pt x="4628498" y="736376"/>
                  </a:lnTo>
                  <a:lnTo>
                    <a:pt x="4640336" y="736376"/>
                  </a:lnTo>
                  <a:lnTo>
                    <a:pt x="4652173" y="736376"/>
                  </a:lnTo>
                  <a:lnTo>
                    <a:pt x="4664011" y="736376"/>
                  </a:lnTo>
                  <a:lnTo>
                    <a:pt x="4675849" y="736376"/>
                  </a:lnTo>
                  <a:lnTo>
                    <a:pt x="4687686" y="736376"/>
                  </a:lnTo>
                </a:path>
              </a:pathLst>
            </a:custGeom>
            <a:ln w="40651" cap="flat">
              <a:solidFill>
                <a:srgbClr val="06A4FF">
                  <a:alpha val="100000"/>
                </a:srgbClr>
              </a:solidFill>
              <a:prstDash val="solid"/>
              <a:round/>
            </a:ln>
          </p:spPr>
          <p:txBody>
            <a:bodyPr/>
            <a:lstStyle/>
            <a:p/>
          </p:txBody>
        </p:sp>
        <p:sp>
          <p:nvSpPr>
            <p:cNvPr id="28" name="pl28"/>
            <p:cNvSpPr/>
            <p:nvPr/>
          </p:nvSpPr>
          <p:spPr>
            <a:xfrm>
              <a:off x="2482351" y="2740848"/>
              <a:ext cx="4687686" cy="368126"/>
            </a:xfrm>
            <a:custGeom>
              <a:avLst/>
              <a:pathLst>
                <a:path w="4687686" h="368126">
                  <a:moveTo>
                    <a:pt x="0" y="0"/>
                  </a:moveTo>
                  <a:lnTo>
                    <a:pt x="11837" y="21"/>
                  </a:lnTo>
                  <a:lnTo>
                    <a:pt x="23675" y="47"/>
                  </a:lnTo>
                  <a:lnTo>
                    <a:pt x="35512" y="77"/>
                  </a:lnTo>
                  <a:lnTo>
                    <a:pt x="47350" y="112"/>
                  </a:lnTo>
                  <a:lnTo>
                    <a:pt x="59187" y="153"/>
                  </a:lnTo>
                  <a:lnTo>
                    <a:pt x="71025" y="201"/>
                  </a:lnTo>
                  <a:lnTo>
                    <a:pt x="82863" y="259"/>
                  </a:lnTo>
                  <a:lnTo>
                    <a:pt x="94700" y="326"/>
                  </a:lnTo>
                  <a:lnTo>
                    <a:pt x="106538" y="404"/>
                  </a:lnTo>
                  <a:lnTo>
                    <a:pt x="118375" y="497"/>
                  </a:lnTo>
                  <a:lnTo>
                    <a:pt x="130213" y="605"/>
                  </a:lnTo>
                  <a:lnTo>
                    <a:pt x="142051" y="733"/>
                  </a:lnTo>
                  <a:lnTo>
                    <a:pt x="153888" y="883"/>
                  </a:lnTo>
                  <a:lnTo>
                    <a:pt x="165726" y="1059"/>
                  </a:lnTo>
                  <a:lnTo>
                    <a:pt x="177563" y="1266"/>
                  </a:lnTo>
                  <a:lnTo>
                    <a:pt x="189401" y="1509"/>
                  </a:lnTo>
                  <a:lnTo>
                    <a:pt x="201239" y="1793"/>
                  </a:lnTo>
                  <a:lnTo>
                    <a:pt x="213076" y="2128"/>
                  </a:lnTo>
                  <a:lnTo>
                    <a:pt x="224914" y="2520"/>
                  </a:lnTo>
                  <a:lnTo>
                    <a:pt x="236751" y="2980"/>
                  </a:lnTo>
                  <a:lnTo>
                    <a:pt x="248589" y="3519"/>
                  </a:lnTo>
                  <a:lnTo>
                    <a:pt x="260427" y="4150"/>
                  </a:lnTo>
                  <a:lnTo>
                    <a:pt x="272264" y="4890"/>
                  </a:lnTo>
                  <a:lnTo>
                    <a:pt x="284102" y="5755"/>
                  </a:lnTo>
                  <a:lnTo>
                    <a:pt x="295939" y="6767"/>
                  </a:lnTo>
                  <a:lnTo>
                    <a:pt x="307777" y="7950"/>
                  </a:lnTo>
                  <a:lnTo>
                    <a:pt x="319614" y="9330"/>
                  </a:lnTo>
                  <a:lnTo>
                    <a:pt x="331452" y="10938"/>
                  </a:lnTo>
                  <a:lnTo>
                    <a:pt x="343290" y="12810"/>
                  </a:lnTo>
                  <a:lnTo>
                    <a:pt x="355127" y="14986"/>
                  </a:lnTo>
                  <a:lnTo>
                    <a:pt x="366965" y="17509"/>
                  </a:lnTo>
                  <a:lnTo>
                    <a:pt x="378802" y="20430"/>
                  </a:lnTo>
                  <a:lnTo>
                    <a:pt x="390640" y="23801"/>
                  </a:lnTo>
                  <a:lnTo>
                    <a:pt x="402478" y="27681"/>
                  </a:lnTo>
                  <a:lnTo>
                    <a:pt x="414315" y="32131"/>
                  </a:lnTo>
                  <a:lnTo>
                    <a:pt x="426153" y="37215"/>
                  </a:lnTo>
                  <a:lnTo>
                    <a:pt x="437990" y="42997"/>
                  </a:lnTo>
                  <a:lnTo>
                    <a:pt x="449828" y="49541"/>
                  </a:lnTo>
                  <a:lnTo>
                    <a:pt x="461666" y="56904"/>
                  </a:lnTo>
                  <a:lnTo>
                    <a:pt x="473503" y="65134"/>
                  </a:lnTo>
                  <a:lnTo>
                    <a:pt x="485341" y="74269"/>
                  </a:lnTo>
                  <a:lnTo>
                    <a:pt x="497178" y="84325"/>
                  </a:lnTo>
                  <a:lnTo>
                    <a:pt x="509016" y="95300"/>
                  </a:lnTo>
                  <a:lnTo>
                    <a:pt x="520854" y="107162"/>
                  </a:lnTo>
                  <a:lnTo>
                    <a:pt x="532691" y="119849"/>
                  </a:lnTo>
                  <a:lnTo>
                    <a:pt x="544529" y="133271"/>
                  </a:lnTo>
                  <a:lnTo>
                    <a:pt x="556366" y="147302"/>
                  </a:lnTo>
                  <a:lnTo>
                    <a:pt x="568204" y="161792"/>
                  </a:lnTo>
                  <a:lnTo>
                    <a:pt x="580042" y="176566"/>
                  </a:lnTo>
                  <a:lnTo>
                    <a:pt x="591879" y="191436"/>
                  </a:lnTo>
                  <a:lnTo>
                    <a:pt x="603717" y="206211"/>
                  </a:lnTo>
                  <a:lnTo>
                    <a:pt x="615554" y="220700"/>
                  </a:lnTo>
                  <a:lnTo>
                    <a:pt x="627392" y="234731"/>
                  </a:lnTo>
                  <a:lnTo>
                    <a:pt x="639229" y="248153"/>
                  </a:lnTo>
                  <a:lnTo>
                    <a:pt x="651067" y="260840"/>
                  </a:lnTo>
                  <a:lnTo>
                    <a:pt x="662905" y="272702"/>
                  </a:lnTo>
                  <a:lnTo>
                    <a:pt x="674742" y="283677"/>
                  </a:lnTo>
                  <a:lnTo>
                    <a:pt x="686580" y="293733"/>
                  </a:lnTo>
                  <a:lnTo>
                    <a:pt x="698417" y="302868"/>
                  </a:lnTo>
                  <a:lnTo>
                    <a:pt x="710255" y="311098"/>
                  </a:lnTo>
                  <a:lnTo>
                    <a:pt x="722093" y="318461"/>
                  </a:lnTo>
                  <a:lnTo>
                    <a:pt x="733930" y="325005"/>
                  </a:lnTo>
                  <a:lnTo>
                    <a:pt x="745768" y="330787"/>
                  </a:lnTo>
                  <a:lnTo>
                    <a:pt x="757605" y="335871"/>
                  </a:lnTo>
                  <a:lnTo>
                    <a:pt x="769443" y="340321"/>
                  </a:lnTo>
                  <a:lnTo>
                    <a:pt x="781281" y="344201"/>
                  </a:lnTo>
                  <a:lnTo>
                    <a:pt x="793118" y="347572"/>
                  </a:lnTo>
                  <a:lnTo>
                    <a:pt x="804956" y="350493"/>
                  </a:lnTo>
                  <a:lnTo>
                    <a:pt x="816793" y="353016"/>
                  </a:lnTo>
                  <a:lnTo>
                    <a:pt x="828631" y="355192"/>
                  </a:lnTo>
                  <a:lnTo>
                    <a:pt x="840469" y="357064"/>
                  </a:lnTo>
                  <a:lnTo>
                    <a:pt x="852306" y="358672"/>
                  </a:lnTo>
                  <a:lnTo>
                    <a:pt x="864144" y="360052"/>
                  </a:lnTo>
                  <a:lnTo>
                    <a:pt x="875981" y="361235"/>
                  </a:lnTo>
                  <a:lnTo>
                    <a:pt x="887819" y="362247"/>
                  </a:lnTo>
                  <a:lnTo>
                    <a:pt x="899657" y="363112"/>
                  </a:lnTo>
                  <a:lnTo>
                    <a:pt x="911494" y="363852"/>
                  </a:lnTo>
                  <a:lnTo>
                    <a:pt x="923332" y="364483"/>
                  </a:lnTo>
                  <a:lnTo>
                    <a:pt x="935169" y="365022"/>
                  </a:lnTo>
                  <a:lnTo>
                    <a:pt x="947007" y="365482"/>
                  </a:lnTo>
                  <a:lnTo>
                    <a:pt x="958844" y="365874"/>
                  </a:lnTo>
                  <a:lnTo>
                    <a:pt x="970682" y="366209"/>
                  </a:lnTo>
                  <a:lnTo>
                    <a:pt x="982520" y="366493"/>
                  </a:lnTo>
                  <a:lnTo>
                    <a:pt x="994357" y="366736"/>
                  </a:lnTo>
                  <a:lnTo>
                    <a:pt x="1006195" y="366943"/>
                  </a:lnTo>
                  <a:lnTo>
                    <a:pt x="1018032" y="367119"/>
                  </a:lnTo>
                  <a:lnTo>
                    <a:pt x="1029870" y="367269"/>
                  </a:lnTo>
                  <a:lnTo>
                    <a:pt x="1041708" y="367397"/>
                  </a:lnTo>
                  <a:lnTo>
                    <a:pt x="1053545" y="367505"/>
                  </a:lnTo>
                  <a:lnTo>
                    <a:pt x="1065383" y="367598"/>
                  </a:lnTo>
                  <a:lnTo>
                    <a:pt x="1077220" y="367677"/>
                  </a:lnTo>
                  <a:lnTo>
                    <a:pt x="1089058" y="367744"/>
                  </a:lnTo>
                  <a:lnTo>
                    <a:pt x="1100896" y="367801"/>
                  </a:lnTo>
                  <a:lnTo>
                    <a:pt x="1112733" y="367849"/>
                  </a:lnTo>
                  <a:lnTo>
                    <a:pt x="1124571" y="367890"/>
                  </a:lnTo>
                  <a:lnTo>
                    <a:pt x="1136408" y="367926"/>
                  </a:lnTo>
                  <a:lnTo>
                    <a:pt x="1148246" y="367955"/>
                  </a:lnTo>
                  <a:lnTo>
                    <a:pt x="1160084" y="367981"/>
                  </a:lnTo>
                  <a:lnTo>
                    <a:pt x="1171921" y="368003"/>
                  </a:lnTo>
                  <a:lnTo>
                    <a:pt x="1171921" y="368126"/>
                  </a:lnTo>
                  <a:lnTo>
                    <a:pt x="1183759" y="368126"/>
                  </a:lnTo>
                  <a:lnTo>
                    <a:pt x="1195596" y="368126"/>
                  </a:lnTo>
                  <a:lnTo>
                    <a:pt x="1207434" y="368126"/>
                  </a:lnTo>
                  <a:lnTo>
                    <a:pt x="1219272" y="368126"/>
                  </a:lnTo>
                  <a:lnTo>
                    <a:pt x="1231109" y="368126"/>
                  </a:lnTo>
                  <a:lnTo>
                    <a:pt x="1242947" y="368126"/>
                  </a:lnTo>
                  <a:lnTo>
                    <a:pt x="1254784" y="368126"/>
                  </a:lnTo>
                  <a:lnTo>
                    <a:pt x="1266622" y="368126"/>
                  </a:lnTo>
                  <a:lnTo>
                    <a:pt x="1278459" y="368126"/>
                  </a:lnTo>
                  <a:lnTo>
                    <a:pt x="1290297" y="368126"/>
                  </a:lnTo>
                  <a:lnTo>
                    <a:pt x="1302135" y="368126"/>
                  </a:lnTo>
                  <a:lnTo>
                    <a:pt x="1313972" y="368126"/>
                  </a:lnTo>
                  <a:lnTo>
                    <a:pt x="1325810" y="368126"/>
                  </a:lnTo>
                  <a:lnTo>
                    <a:pt x="1337647" y="368126"/>
                  </a:lnTo>
                  <a:lnTo>
                    <a:pt x="1349485" y="368126"/>
                  </a:lnTo>
                  <a:lnTo>
                    <a:pt x="1361323" y="368126"/>
                  </a:lnTo>
                  <a:lnTo>
                    <a:pt x="1373160" y="368126"/>
                  </a:lnTo>
                  <a:lnTo>
                    <a:pt x="1384998" y="368126"/>
                  </a:lnTo>
                  <a:lnTo>
                    <a:pt x="1396835" y="368126"/>
                  </a:lnTo>
                  <a:lnTo>
                    <a:pt x="1408673" y="368126"/>
                  </a:lnTo>
                  <a:lnTo>
                    <a:pt x="1420511" y="368126"/>
                  </a:lnTo>
                  <a:lnTo>
                    <a:pt x="1432348" y="368126"/>
                  </a:lnTo>
                  <a:lnTo>
                    <a:pt x="1444186" y="368126"/>
                  </a:lnTo>
                  <a:lnTo>
                    <a:pt x="1456023" y="368126"/>
                  </a:lnTo>
                  <a:lnTo>
                    <a:pt x="1467861" y="368126"/>
                  </a:lnTo>
                  <a:lnTo>
                    <a:pt x="1479699" y="368126"/>
                  </a:lnTo>
                  <a:lnTo>
                    <a:pt x="1491536" y="368126"/>
                  </a:lnTo>
                  <a:lnTo>
                    <a:pt x="1503374" y="368126"/>
                  </a:lnTo>
                  <a:lnTo>
                    <a:pt x="1515211" y="368126"/>
                  </a:lnTo>
                  <a:lnTo>
                    <a:pt x="1527049" y="368126"/>
                  </a:lnTo>
                  <a:lnTo>
                    <a:pt x="1538887" y="368126"/>
                  </a:lnTo>
                  <a:lnTo>
                    <a:pt x="1550724" y="368126"/>
                  </a:lnTo>
                  <a:lnTo>
                    <a:pt x="1562562" y="368126"/>
                  </a:lnTo>
                  <a:lnTo>
                    <a:pt x="1574399" y="368126"/>
                  </a:lnTo>
                  <a:lnTo>
                    <a:pt x="1586237" y="368126"/>
                  </a:lnTo>
                  <a:lnTo>
                    <a:pt x="1598074" y="368126"/>
                  </a:lnTo>
                  <a:lnTo>
                    <a:pt x="1609912" y="368126"/>
                  </a:lnTo>
                  <a:lnTo>
                    <a:pt x="1621750" y="368126"/>
                  </a:lnTo>
                  <a:lnTo>
                    <a:pt x="1633587" y="368126"/>
                  </a:lnTo>
                  <a:lnTo>
                    <a:pt x="1645425" y="368126"/>
                  </a:lnTo>
                  <a:lnTo>
                    <a:pt x="1657262" y="368126"/>
                  </a:lnTo>
                  <a:lnTo>
                    <a:pt x="1669100" y="368126"/>
                  </a:lnTo>
                  <a:lnTo>
                    <a:pt x="1680938" y="368126"/>
                  </a:lnTo>
                  <a:lnTo>
                    <a:pt x="1692775" y="368126"/>
                  </a:lnTo>
                  <a:lnTo>
                    <a:pt x="1704613" y="368126"/>
                  </a:lnTo>
                  <a:lnTo>
                    <a:pt x="1716450" y="368126"/>
                  </a:lnTo>
                  <a:lnTo>
                    <a:pt x="1728288" y="368126"/>
                  </a:lnTo>
                  <a:lnTo>
                    <a:pt x="1740126" y="368126"/>
                  </a:lnTo>
                  <a:lnTo>
                    <a:pt x="1751963" y="368126"/>
                  </a:lnTo>
                  <a:lnTo>
                    <a:pt x="1763801" y="368126"/>
                  </a:lnTo>
                  <a:lnTo>
                    <a:pt x="1775638" y="368126"/>
                  </a:lnTo>
                  <a:lnTo>
                    <a:pt x="1787476" y="368126"/>
                  </a:lnTo>
                  <a:lnTo>
                    <a:pt x="1799314" y="368126"/>
                  </a:lnTo>
                  <a:lnTo>
                    <a:pt x="1811151" y="368126"/>
                  </a:lnTo>
                  <a:lnTo>
                    <a:pt x="1822989" y="368126"/>
                  </a:lnTo>
                  <a:lnTo>
                    <a:pt x="1834826" y="368126"/>
                  </a:lnTo>
                  <a:lnTo>
                    <a:pt x="1846664" y="368126"/>
                  </a:lnTo>
                  <a:lnTo>
                    <a:pt x="1858502" y="368126"/>
                  </a:lnTo>
                  <a:lnTo>
                    <a:pt x="1870339" y="368126"/>
                  </a:lnTo>
                  <a:lnTo>
                    <a:pt x="1882177" y="368126"/>
                  </a:lnTo>
                  <a:lnTo>
                    <a:pt x="1894014" y="368126"/>
                  </a:lnTo>
                  <a:lnTo>
                    <a:pt x="1905852" y="368126"/>
                  </a:lnTo>
                  <a:lnTo>
                    <a:pt x="1917689" y="368126"/>
                  </a:lnTo>
                  <a:lnTo>
                    <a:pt x="1929527" y="368126"/>
                  </a:lnTo>
                  <a:lnTo>
                    <a:pt x="1941365" y="368126"/>
                  </a:lnTo>
                  <a:lnTo>
                    <a:pt x="1953202" y="368126"/>
                  </a:lnTo>
                  <a:lnTo>
                    <a:pt x="1965040" y="368126"/>
                  </a:lnTo>
                  <a:lnTo>
                    <a:pt x="1976877" y="368126"/>
                  </a:lnTo>
                  <a:lnTo>
                    <a:pt x="1988715" y="368126"/>
                  </a:lnTo>
                  <a:lnTo>
                    <a:pt x="2000553" y="368126"/>
                  </a:lnTo>
                  <a:lnTo>
                    <a:pt x="2012390" y="368126"/>
                  </a:lnTo>
                  <a:lnTo>
                    <a:pt x="2024228" y="368126"/>
                  </a:lnTo>
                  <a:lnTo>
                    <a:pt x="2036065" y="368126"/>
                  </a:lnTo>
                  <a:lnTo>
                    <a:pt x="2047903" y="368126"/>
                  </a:lnTo>
                  <a:lnTo>
                    <a:pt x="2059741" y="368126"/>
                  </a:lnTo>
                  <a:lnTo>
                    <a:pt x="2071578" y="368126"/>
                  </a:lnTo>
                  <a:lnTo>
                    <a:pt x="2083416" y="368126"/>
                  </a:lnTo>
                  <a:lnTo>
                    <a:pt x="2095253" y="368126"/>
                  </a:lnTo>
                  <a:lnTo>
                    <a:pt x="2107091" y="368126"/>
                  </a:lnTo>
                  <a:lnTo>
                    <a:pt x="2118929" y="368126"/>
                  </a:lnTo>
                  <a:lnTo>
                    <a:pt x="2130766" y="368126"/>
                  </a:lnTo>
                  <a:lnTo>
                    <a:pt x="2142604" y="368126"/>
                  </a:lnTo>
                  <a:lnTo>
                    <a:pt x="2154441" y="368126"/>
                  </a:lnTo>
                  <a:lnTo>
                    <a:pt x="2166279" y="368126"/>
                  </a:lnTo>
                  <a:lnTo>
                    <a:pt x="2178117" y="368126"/>
                  </a:lnTo>
                  <a:lnTo>
                    <a:pt x="2189954" y="368126"/>
                  </a:lnTo>
                  <a:lnTo>
                    <a:pt x="2201792" y="368126"/>
                  </a:lnTo>
                  <a:lnTo>
                    <a:pt x="2213629" y="368126"/>
                  </a:lnTo>
                  <a:lnTo>
                    <a:pt x="2225467" y="368126"/>
                  </a:lnTo>
                  <a:lnTo>
                    <a:pt x="2237304" y="368126"/>
                  </a:lnTo>
                  <a:lnTo>
                    <a:pt x="2249142" y="368126"/>
                  </a:lnTo>
                  <a:lnTo>
                    <a:pt x="2260980" y="368126"/>
                  </a:lnTo>
                  <a:lnTo>
                    <a:pt x="2272817" y="368126"/>
                  </a:lnTo>
                  <a:lnTo>
                    <a:pt x="2284655" y="368126"/>
                  </a:lnTo>
                  <a:lnTo>
                    <a:pt x="2296492" y="368126"/>
                  </a:lnTo>
                  <a:lnTo>
                    <a:pt x="2308330" y="368126"/>
                  </a:lnTo>
                  <a:lnTo>
                    <a:pt x="2320168" y="368126"/>
                  </a:lnTo>
                  <a:lnTo>
                    <a:pt x="2332005" y="368126"/>
                  </a:lnTo>
                  <a:lnTo>
                    <a:pt x="2343843" y="368126"/>
                  </a:lnTo>
                  <a:lnTo>
                    <a:pt x="2343843" y="368126"/>
                  </a:lnTo>
                  <a:lnTo>
                    <a:pt x="2355680" y="368126"/>
                  </a:lnTo>
                  <a:lnTo>
                    <a:pt x="2367518" y="368126"/>
                  </a:lnTo>
                  <a:lnTo>
                    <a:pt x="2379356" y="368126"/>
                  </a:lnTo>
                  <a:lnTo>
                    <a:pt x="2391193" y="368126"/>
                  </a:lnTo>
                  <a:lnTo>
                    <a:pt x="2403031" y="368126"/>
                  </a:lnTo>
                  <a:lnTo>
                    <a:pt x="2414868" y="368126"/>
                  </a:lnTo>
                  <a:lnTo>
                    <a:pt x="2426706" y="368126"/>
                  </a:lnTo>
                  <a:lnTo>
                    <a:pt x="2438544" y="368126"/>
                  </a:lnTo>
                  <a:lnTo>
                    <a:pt x="2450381" y="368126"/>
                  </a:lnTo>
                  <a:lnTo>
                    <a:pt x="2462219" y="368126"/>
                  </a:lnTo>
                  <a:lnTo>
                    <a:pt x="2474056" y="368126"/>
                  </a:lnTo>
                  <a:lnTo>
                    <a:pt x="2485894" y="368126"/>
                  </a:lnTo>
                  <a:lnTo>
                    <a:pt x="2497732" y="368126"/>
                  </a:lnTo>
                  <a:lnTo>
                    <a:pt x="2509569" y="368126"/>
                  </a:lnTo>
                  <a:lnTo>
                    <a:pt x="2521407" y="368126"/>
                  </a:lnTo>
                  <a:lnTo>
                    <a:pt x="2533244" y="368126"/>
                  </a:lnTo>
                  <a:lnTo>
                    <a:pt x="2545082" y="368126"/>
                  </a:lnTo>
                  <a:lnTo>
                    <a:pt x="2556919" y="368126"/>
                  </a:lnTo>
                  <a:lnTo>
                    <a:pt x="2568757" y="368126"/>
                  </a:lnTo>
                  <a:lnTo>
                    <a:pt x="2580595" y="368126"/>
                  </a:lnTo>
                  <a:lnTo>
                    <a:pt x="2592432" y="368126"/>
                  </a:lnTo>
                  <a:lnTo>
                    <a:pt x="2604270" y="368126"/>
                  </a:lnTo>
                  <a:lnTo>
                    <a:pt x="2616107" y="368126"/>
                  </a:lnTo>
                  <a:lnTo>
                    <a:pt x="2627945" y="368126"/>
                  </a:lnTo>
                  <a:lnTo>
                    <a:pt x="2639783" y="368126"/>
                  </a:lnTo>
                  <a:lnTo>
                    <a:pt x="2651620" y="368126"/>
                  </a:lnTo>
                  <a:lnTo>
                    <a:pt x="2663458" y="368126"/>
                  </a:lnTo>
                  <a:lnTo>
                    <a:pt x="2675295" y="368126"/>
                  </a:lnTo>
                  <a:lnTo>
                    <a:pt x="2687133" y="368126"/>
                  </a:lnTo>
                  <a:lnTo>
                    <a:pt x="2698971" y="368126"/>
                  </a:lnTo>
                  <a:lnTo>
                    <a:pt x="2710808" y="368126"/>
                  </a:lnTo>
                  <a:lnTo>
                    <a:pt x="2722646" y="368126"/>
                  </a:lnTo>
                  <a:lnTo>
                    <a:pt x="2734483" y="368126"/>
                  </a:lnTo>
                  <a:lnTo>
                    <a:pt x="2746321" y="368126"/>
                  </a:lnTo>
                  <a:lnTo>
                    <a:pt x="2758159" y="368126"/>
                  </a:lnTo>
                  <a:lnTo>
                    <a:pt x="2769996" y="368126"/>
                  </a:lnTo>
                  <a:lnTo>
                    <a:pt x="2781834" y="368126"/>
                  </a:lnTo>
                  <a:lnTo>
                    <a:pt x="2793671" y="368126"/>
                  </a:lnTo>
                  <a:lnTo>
                    <a:pt x="2805509" y="368126"/>
                  </a:lnTo>
                  <a:lnTo>
                    <a:pt x="2817347" y="368126"/>
                  </a:lnTo>
                  <a:lnTo>
                    <a:pt x="2829184" y="368126"/>
                  </a:lnTo>
                  <a:lnTo>
                    <a:pt x="2841022" y="368126"/>
                  </a:lnTo>
                  <a:lnTo>
                    <a:pt x="2852859" y="368126"/>
                  </a:lnTo>
                  <a:lnTo>
                    <a:pt x="2864697" y="368126"/>
                  </a:lnTo>
                  <a:lnTo>
                    <a:pt x="2876534" y="368126"/>
                  </a:lnTo>
                  <a:lnTo>
                    <a:pt x="2888372" y="368126"/>
                  </a:lnTo>
                  <a:lnTo>
                    <a:pt x="2900210" y="368126"/>
                  </a:lnTo>
                  <a:lnTo>
                    <a:pt x="2912047" y="368126"/>
                  </a:lnTo>
                  <a:lnTo>
                    <a:pt x="2923885" y="368126"/>
                  </a:lnTo>
                  <a:lnTo>
                    <a:pt x="2935722" y="368126"/>
                  </a:lnTo>
                  <a:lnTo>
                    <a:pt x="2947560" y="368126"/>
                  </a:lnTo>
                  <a:lnTo>
                    <a:pt x="2959398" y="368126"/>
                  </a:lnTo>
                  <a:lnTo>
                    <a:pt x="2971235" y="368126"/>
                  </a:lnTo>
                  <a:lnTo>
                    <a:pt x="2983073" y="368126"/>
                  </a:lnTo>
                  <a:lnTo>
                    <a:pt x="2994910" y="368126"/>
                  </a:lnTo>
                  <a:lnTo>
                    <a:pt x="3006748" y="368126"/>
                  </a:lnTo>
                  <a:lnTo>
                    <a:pt x="3018586" y="368126"/>
                  </a:lnTo>
                  <a:lnTo>
                    <a:pt x="3030423" y="368126"/>
                  </a:lnTo>
                  <a:lnTo>
                    <a:pt x="3042261" y="368126"/>
                  </a:lnTo>
                  <a:lnTo>
                    <a:pt x="3054098" y="368126"/>
                  </a:lnTo>
                  <a:lnTo>
                    <a:pt x="3065936" y="368126"/>
                  </a:lnTo>
                  <a:lnTo>
                    <a:pt x="3077774" y="368126"/>
                  </a:lnTo>
                  <a:lnTo>
                    <a:pt x="3089611" y="368126"/>
                  </a:lnTo>
                  <a:lnTo>
                    <a:pt x="3101449" y="368126"/>
                  </a:lnTo>
                  <a:lnTo>
                    <a:pt x="3113286" y="368126"/>
                  </a:lnTo>
                  <a:lnTo>
                    <a:pt x="3125124" y="368126"/>
                  </a:lnTo>
                  <a:lnTo>
                    <a:pt x="3136962" y="368126"/>
                  </a:lnTo>
                  <a:lnTo>
                    <a:pt x="3148799" y="368126"/>
                  </a:lnTo>
                  <a:lnTo>
                    <a:pt x="3160637" y="368126"/>
                  </a:lnTo>
                  <a:lnTo>
                    <a:pt x="3172474" y="368126"/>
                  </a:lnTo>
                  <a:lnTo>
                    <a:pt x="3184312" y="368126"/>
                  </a:lnTo>
                  <a:lnTo>
                    <a:pt x="3196149" y="368126"/>
                  </a:lnTo>
                  <a:lnTo>
                    <a:pt x="3207987" y="368126"/>
                  </a:lnTo>
                  <a:lnTo>
                    <a:pt x="3219825" y="368126"/>
                  </a:lnTo>
                  <a:lnTo>
                    <a:pt x="3231662" y="368126"/>
                  </a:lnTo>
                  <a:lnTo>
                    <a:pt x="3243500" y="368126"/>
                  </a:lnTo>
                  <a:lnTo>
                    <a:pt x="3255337" y="368126"/>
                  </a:lnTo>
                  <a:lnTo>
                    <a:pt x="3267175" y="368126"/>
                  </a:lnTo>
                  <a:lnTo>
                    <a:pt x="3279013" y="368126"/>
                  </a:lnTo>
                  <a:lnTo>
                    <a:pt x="3290850" y="368126"/>
                  </a:lnTo>
                  <a:lnTo>
                    <a:pt x="3302688" y="368126"/>
                  </a:lnTo>
                  <a:lnTo>
                    <a:pt x="3314525" y="368126"/>
                  </a:lnTo>
                  <a:lnTo>
                    <a:pt x="3326363" y="368126"/>
                  </a:lnTo>
                  <a:lnTo>
                    <a:pt x="3338201" y="368126"/>
                  </a:lnTo>
                  <a:lnTo>
                    <a:pt x="3350038" y="368126"/>
                  </a:lnTo>
                  <a:lnTo>
                    <a:pt x="3361876" y="368126"/>
                  </a:lnTo>
                  <a:lnTo>
                    <a:pt x="3373713" y="368126"/>
                  </a:lnTo>
                  <a:lnTo>
                    <a:pt x="3385551" y="368126"/>
                  </a:lnTo>
                  <a:lnTo>
                    <a:pt x="3397389" y="368126"/>
                  </a:lnTo>
                  <a:lnTo>
                    <a:pt x="3409226" y="368126"/>
                  </a:lnTo>
                  <a:lnTo>
                    <a:pt x="3421064" y="368126"/>
                  </a:lnTo>
                  <a:lnTo>
                    <a:pt x="3432901" y="368126"/>
                  </a:lnTo>
                  <a:lnTo>
                    <a:pt x="3444739" y="368126"/>
                  </a:lnTo>
                  <a:lnTo>
                    <a:pt x="3456576" y="368126"/>
                  </a:lnTo>
                  <a:lnTo>
                    <a:pt x="3468414" y="368126"/>
                  </a:lnTo>
                  <a:lnTo>
                    <a:pt x="3480252" y="368126"/>
                  </a:lnTo>
                  <a:lnTo>
                    <a:pt x="3492089" y="368126"/>
                  </a:lnTo>
                  <a:lnTo>
                    <a:pt x="3503927" y="368126"/>
                  </a:lnTo>
                  <a:lnTo>
                    <a:pt x="3515764" y="368126"/>
                  </a:lnTo>
                  <a:lnTo>
                    <a:pt x="3515764" y="368126"/>
                  </a:lnTo>
                  <a:lnTo>
                    <a:pt x="3527602" y="368126"/>
                  </a:lnTo>
                  <a:lnTo>
                    <a:pt x="3539440" y="368126"/>
                  </a:lnTo>
                  <a:lnTo>
                    <a:pt x="3551277" y="368126"/>
                  </a:lnTo>
                  <a:lnTo>
                    <a:pt x="3563115" y="368126"/>
                  </a:lnTo>
                  <a:lnTo>
                    <a:pt x="3574952" y="368126"/>
                  </a:lnTo>
                  <a:lnTo>
                    <a:pt x="3586790" y="368126"/>
                  </a:lnTo>
                  <a:lnTo>
                    <a:pt x="3598628" y="368126"/>
                  </a:lnTo>
                  <a:lnTo>
                    <a:pt x="3610465" y="368126"/>
                  </a:lnTo>
                  <a:lnTo>
                    <a:pt x="3622303" y="368126"/>
                  </a:lnTo>
                  <a:lnTo>
                    <a:pt x="3634140" y="368126"/>
                  </a:lnTo>
                  <a:lnTo>
                    <a:pt x="3645978" y="368126"/>
                  </a:lnTo>
                  <a:lnTo>
                    <a:pt x="3657816" y="368126"/>
                  </a:lnTo>
                  <a:lnTo>
                    <a:pt x="3669653" y="368126"/>
                  </a:lnTo>
                  <a:lnTo>
                    <a:pt x="3681491" y="368126"/>
                  </a:lnTo>
                  <a:lnTo>
                    <a:pt x="3693328" y="368126"/>
                  </a:lnTo>
                  <a:lnTo>
                    <a:pt x="3705166" y="368126"/>
                  </a:lnTo>
                  <a:lnTo>
                    <a:pt x="3717004" y="368126"/>
                  </a:lnTo>
                  <a:lnTo>
                    <a:pt x="3728841" y="368126"/>
                  </a:lnTo>
                  <a:lnTo>
                    <a:pt x="3740679" y="368126"/>
                  </a:lnTo>
                  <a:lnTo>
                    <a:pt x="3752516" y="368126"/>
                  </a:lnTo>
                  <a:lnTo>
                    <a:pt x="3764354" y="368126"/>
                  </a:lnTo>
                  <a:lnTo>
                    <a:pt x="3776191" y="368126"/>
                  </a:lnTo>
                  <a:lnTo>
                    <a:pt x="3788029" y="368126"/>
                  </a:lnTo>
                  <a:lnTo>
                    <a:pt x="3799867" y="368126"/>
                  </a:lnTo>
                  <a:lnTo>
                    <a:pt x="3811704" y="368126"/>
                  </a:lnTo>
                  <a:lnTo>
                    <a:pt x="3823542" y="368126"/>
                  </a:lnTo>
                  <a:lnTo>
                    <a:pt x="3835379" y="368126"/>
                  </a:lnTo>
                  <a:lnTo>
                    <a:pt x="3847217" y="368126"/>
                  </a:lnTo>
                  <a:lnTo>
                    <a:pt x="3859055" y="368126"/>
                  </a:lnTo>
                  <a:lnTo>
                    <a:pt x="3870892" y="368126"/>
                  </a:lnTo>
                  <a:lnTo>
                    <a:pt x="3882730" y="368126"/>
                  </a:lnTo>
                  <a:lnTo>
                    <a:pt x="3894567" y="368126"/>
                  </a:lnTo>
                  <a:lnTo>
                    <a:pt x="3906405" y="368126"/>
                  </a:lnTo>
                  <a:lnTo>
                    <a:pt x="3918243" y="368126"/>
                  </a:lnTo>
                  <a:lnTo>
                    <a:pt x="3930080" y="368126"/>
                  </a:lnTo>
                  <a:lnTo>
                    <a:pt x="3941918" y="368126"/>
                  </a:lnTo>
                  <a:lnTo>
                    <a:pt x="3953755" y="368126"/>
                  </a:lnTo>
                  <a:lnTo>
                    <a:pt x="3965593" y="368126"/>
                  </a:lnTo>
                  <a:lnTo>
                    <a:pt x="3977431" y="368126"/>
                  </a:lnTo>
                  <a:lnTo>
                    <a:pt x="3989268" y="368126"/>
                  </a:lnTo>
                  <a:lnTo>
                    <a:pt x="4001106" y="368126"/>
                  </a:lnTo>
                  <a:lnTo>
                    <a:pt x="4012943" y="368126"/>
                  </a:lnTo>
                  <a:lnTo>
                    <a:pt x="4024781" y="368126"/>
                  </a:lnTo>
                  <a:lnTo>
                    <a:pt x="4036619" y="368126"/>
                  </a:lnTo>
                  <a:lnTo>
                    <a:pt x="4048456" y="368126"/>
                  </a:lnTo>
                  <a:lnTo>
                    <a:pt x="4060294" y="368126"/>
                  </a:lnTo>
                  <a:lnTo>
                    <a:pt x="4072131" y="368126"/>
                  </a:lnTo>
                  <a:lnTo>
                    <a:pt x="4083969" y="368126"/>
                  </a:lnTo>
                  <a:lnTo>
                    <a:pt x="4095806" y="368126"/>
                  </a:lnTo>
                  <a:lnTo>
                    <a:pt x="4107644" y="368126"/>
                  </a:lnTo>
                  <a:lnTo>
                    <a:pt x="4119482" y="368126"/>
                  </a:lnTo>
                  <a:lnTo>
                    <a:pt x="4131319" y="368126"/>
                  </a:lnTo>
                  <a:lnTo>
                    <a:pt x="4143157" y="368126"/>
                  </a:lnTo>
                  <a:lnTo>
                    <a:pt x="4154994" y="368126"/>
                  </a:lnTo>
                  <a:lnTo>
                    <a:pt x="4166832" y="368126"/>
                  </a:lnTo>
                  <a:lnTo>
                    <a:pt x="4178670" y="368126"/>
                  </a:lnTo>
                  <a:lnTo>
                    <a:pt x="4190507" y="368126"/>
                  </a:lnTo>
                  <a:lnTo>
                    <a:pt x="4202345" y="368126"/>
                  </a:lnTo>
                  <a:lnTo>
                    <a:pt x="4214182" y="368126"/>
                  </a:lnTo>
                  <a:lnTo>
                    <a:pt x="4226020" y="368126"/>
                  </a:lnTo>
                  <a:lnTo>
                    <a:pt x="4237858" y="368126"/>
                  </a:lnTo>
                  <a:lnTo>
                    <a:pt x="4249695" y="368126"/>
                  </a:lnTo>
                  <a:lnTo>
                    <a:pt x="4261533" y="368126"/>
                  </a:lnTo>
                  <a:lnTo>
                    <a:pt x="4273370" y="368126"/>
                  </a:lnTo>
                  <a:lnTo>
                    <a:pt x="4285208" y="368126"/>
                  </a:lnTo>
                  <a:lnTo>
                    <a:pt x="4297046" y="368126"/>
                  </a:lnTo>
                  <a:lnTo>
                    <a:pt x="4308883" y="368126"/>
                  </a:lnTo>
                  <a:lnTo>
                    <a:pt x="4320721" y="368126"/>
                  </a:lnTo>
                  <a:lnTo>
                    <a:pt x="4332558" y="368126"/>
                  </a:lnTo>
                  <a:lnTo>
                    <a:pt x="4344396" y="368126"/>
                  </a:lnTo>
                  <a:lnTo>
                    <a:pt x="4356234" y="368126"/>
                  </a:lnTo>
                  <a:lnTo>
                    <a:pt x="4368071" y="368126"/>
                  </a:lnTo>
                  <a:lnTo>
                    <a:pt x="4379909" y="368126"/>
                  </a:lnTo>
                  <a:lnTo>
                    <a:pt x="4391746" y="368126"/>
                  </a:lnTo>
                  <a:lnTo>
                    <a:pt x="4403584" y="368126"/>
                  </a:lnTo>
                  <a:lnTo>
                    <a:pt x="4415421" y="368126"/>
                  </a:lnTo>
                  <a:lnTo>
                    <a:pt x="4427259" y="368126"/>
                  </a:lnTo>
                  <a:lnTo>
                    <a:pt x="4439097" y="368126"/>
                  </a:lnTo>
                  <a:lnTo>
                    <a:pt x="4450934" y="368126"/>
                  </a:lnTo>
                  <a:lnTo>
                    <a:pt x="4462772" y="368126"/>
                  </a:lnTo>
                  <a:lnTo>
                    <a:pt x="4474609" y="368126"/>
                  </a:lnTo>
                  <a:lnTo>
                    <a:pt x="4486447" y="368126"/>
                  </a:lnTo>
                  <a:lnTo>
                    <a:pt x="4498285" y="368126"/>
                  </a:lnTo>
                  <a:lnTo>
                    <a:pt x="4510122" y="368126"/>
                  </a:lnTo>
                  <a:lnTo>
                    <a:pt x="4521960" y="368126"/>
                  </a:lnTo>
                  <a:lnTo>
                    <a:pt x="4533797" y="368126"/>
                  </a:lnTo>
                  <a:lnTo>
                    <a:pt x="4545635" y="368126"/>
                  </a:lnTo>
                  <a:lnTo>
                    <a:pt x="4557473" y="368126"/>
                  </a:lnTo>
                  <a:lnTo>
                    <a:pt x="4569310" y="368126"/>
                  </a:lnTo>
                  <a:lnTo>
                    <a:pt x="4581148" y="368126"/>
                  </a:lnTo>
                  <a:lnTo>
                    <a:pt x="4592985" y="368126"/>
                  </a:lnTo>
                  <a:lnTo>
                    <a:pt x="4604823" y="368126"/>
                  </a:lnTo>
                  <a:lnTo>
                    <a:pt x="4616661" y="368126"/>
                  </a:lnTo>
                  <a:lnTo>
                    <a:pt x="4628498" y="368126"/>
                  </a:lnTo>
                  <a:lnTo>
                    <a:pt x="4640336" y="368126"/>
                  </a:lnTo>
                  <a:lnTo>
                    <a:pt x="4652173" y="368126"/>
                  </a:lnTo>
                  <a:lnTo>
                    <a:pt x="4664011" y="368126"/>
                  </a:lnTo>
                  <a:lnTo>
                    <a:pt x="4675849" y="368126"/>
                  </a:lnTo>
                  <a:lnTo>
                    <a:pt x="4687686" y="368126"/>
                  </a:lnTo>
                </a:path>
              </a:pathLst>
            </a:custGeom>
            <a:ln w="40651" cap="flat">
              <a:solidFill>
                <a:srgbClr val="A58AFF">
                  <a:alpha val="100000"/>
                </a:srgbClr>
              </a:solidFill>
              <a:prstDash val="solid"/>
              <a:round/>
            </a:ln>
          </p:spPr>
          <p:txBody>
            <a:bodyPr/>
            <a:lstStyle/>
            <a:p/>
          </p:txBody>
        </p:sp>
        <p:sp>
          <p:nvSpPr>
            <p:cNvPr id="29" name="pl29"/>
            <p:cNvSpPr/>
            <p:nvPr/>
          </p:nvSpPr>
          <p:spPr>
            <a:xfrm>
              <a:off x="2482351" y="1267724"/>
              <a:ext cx="4687686" cy="1104750"/>
            </a:xfrm>
            <a:custGeom>
              <a:avLst/>
              <a:pathLst>
                <a:path w="4687686" h="1104750">
                  <a:moveTo>
                    <a:pt x="0" y="1104750"/>
                  </a:moveTo>
                  <a:lnTo>
                    <a:pt x="11837" y="1104750"/>
                  </a:lnTo>
                  <a:lnTo>
                    <a:pt x="23675" y="1104750"/>
                  </a:lnTo>
                  <a:lnTo>
                    <a:pt x="35512" y="1104750"/>
                  </a:lnTo>
                  <a:lnTo>
                    <a:pt x="47350" y="1104750"/>
                  </a:lnTo>
                  <a:lnTo>
                    <a:pt x="59187" y="1104750"/>
                  </a:lnTo>
                  <a:lnTo>
                    <a:pt x="71025" y="1104750"/>
                  </a:lnTo>
                  <a:lnTo>
                    <a:pt x="82863" y="1104750"/>
                  </a:lnTo>
                  <a:lnTo>
                    <a:pt x="94700" y="1104750"/>
                  </a:lnTo>
                  <a:lnTo>
                    <a:pt x="106538" y="1104750"/>
                  </a:lnTo>
                  <a:lnTo>
                    <a:pt x="118375" y="1104750"/>
                  </a:lnTo>
                  <a:lnTo>
                    <a:pt x="130213" y="1104750"/>
                  </a:lnTo>
                  <a:lnTo>
                    <a:pt x="142051" y="1104750"/>
                  </a:lnTo>
                  <a:lnTo>
                    <a:pt x="153888" y="1104750"/>
                  </a:lnTo>
                  <a:lnTo>
                    <a:pt x="165726" y="1104750"/>
                  </a:lnTo>
                  <a:lnTo>
                    <a:pt x="177563" y="1104750"/>
                  </a:lnTo>
                  <a:lnTo>
                    <a:pt x="189401" y="1104750"/>
                  </a:lnTo>
                  <a:lnTo>
                    <a:pt x="201239" y="1104750"/>
                  </a:lnTo>
                  <a:lnTo>
                    <a:pt x="213076" y="1104750"/>
                  </a:lnTo>
                  <a:lnTo>
                    <a:pt x="224914" y="1104750"/>
                  </a:lnTo>
                  <a:lnTo>
                    <a:pt x="236751" y="1104750"/>
                  </a:lnTo>
                  <a:lnTo>
                    <a:pt x="248589" y="1104750"/>
                  </a:lnTo>
                  <a:lnTo>
                    <a:pt x="260427" y="1104750"/>
                  </a:lnTo>
                  <a:lnTo>
                    <a:pt x="272264" y="1104750"/>
                  </a:lnTo>
                  <a:lnTo>
                    <a:pt x="284102" y="1104750"/>
                  </a:lnTo>
                  <a:lnTo>
                    <a:pt x="295939" y="1104750"/>
                  </a:lnTo>
                  <a:lnTo>
                    <a:pt x="307777" y="1104750"/>
                  </a:lnTo>
                  <a:lnTo>
                    <a:pt x="319614" y="1104750"/>
                  </a:lnTo>
                  <a:lnTo>
                    <a:pt x="331452" y="1104750"/>
                  </a:lnTo>
                  <a:lnTo>
                    <a:pt x="343290" y="1104750"/>
                  </a:lnTo>
                  <a:lnTo>
                    <a:pt x="355127" y="1104750"/>
                  </a:lnTo>
                  <a:lnTo>
                    <a:pt x="366965" y="1104750"/>
                  </a:lnTo>
                  <a:lnTo>
                    <a:pt x="378802" y="1104750"/>
                  </a:lnTo>
                  <a:lnTo>
                    <a:pt x="390640" y="1104750"/>
                  </a:lnTo>
                  <a:lnTo>
                    <a:pt x="402478" y="1104750"/>
                  </a:lnTo>
                  <a:lnTo>
                    <a:pt x="414315" y="1104750"/>
                  </a:lnTo>
                  <a:lnTo>
                    <a:pt x="426153" y="1104750"/>
                  </a:lnTo>
                  <a:lnTo>
                    <a:pt x="437990" y="1104750"/>
                  </a:lnTo>
                  <a:lnTo>
                    <a:pt x="449828" y="1104750"/>
                  </a:lnTo>
                  <a:lnTo>
                    <a:pt x="461666" y="1104750"/>
                  </a:lnTo>
                  <a:lnTo>
                    <a:pt x="473503" y="1104750"/>
                  </a:lnTo>
                  <a:lnTo>
                    <a:pt x="485341" y="1104750"/>
                  </a:lnTo>
                  <a:lnTo>
                    <a:pt x="497178" y="1104750"/>
                  </a:lnTo>
                  <a:lnTo>
                    <a:pt x="509016" y="1104750"/>
                  </a:lnTo>
                  <a:lnTo>
                    <a:pt x="520854" y="1104750"/>
                  </a:lnTo>
                  <a:lnTo>
                    <a:pt x="532691" y="1104750"/>
                  </a:lnTo>
                  <a:lnTo>
                    <a:pt x="544529" y="1104750"/>
                  </a:lnTo>
                  <a:lnTo>
                    <a:pt x="556366" y="1104750"/>
                  </a:lnTo>
                  <a:lnTo>
                    <a:pt x="568204" y="1104750"/>
                  </a:lnTo>
                  <a:lnTo>
                    <a:pt x="580042" y="1104750"/>
                  </a:lnTo>
                  <a:lnTo>
                    <a:pt x="591879" y="1104750"/>
                  </a:lnTo>
                  <a:lnTo>
                    <a:pt x="603717" y="1104750"/>
                  </a:lnTo>
                  <a:lnTo>
                    <a:pt x="615554" y="1104750"/>
                  </a:lnTo>
                  <a:lnTo>
                    <a:pt x="627392" y="1104750"/>
                  </a:lnTo>
                  <a:lnTo>
                    <a:pt x="639229" y="1104750"/>
                  </a:lnTo>
                  <a:lnTo>
                    <a:pt x="651067" y="1104750"/>
                  </a:lnTo>
                  <a:lnTo>
                    <a:pt x="662905" y="1104750"/>
                  </a:lnTo>
                  <a:lnTo>
                    <a:pt x="674742" y="1104750"/>
                  </a:lnTo>
                  <a:lnTo>
                    <a:pt x="686580" y="1104750"/>
                  </a:lnTo>
                  <a:lnTo>
                    <a:pt x="698417" y="1104750"/>
                  </a:lnTo>
                  <a:lnTo>
                    <a:pt x="710255" y="1104750"/>
                  </a:lnTo>
                  <a:lnTo>
                    <a:pt x="722093" y="1104750"/>
                  </a:lnTo>
                  <a:lnTo>
                    <a:pt x="733930" y="1104750"/>
                  </a:lnTo>
                  <a:lnTo>
                    <a:pt x="745768" y="1104750"/>
                  </a:lnTo>
                  <a:lnTo>
                    <a:pt x="757605" y="1104750"/>
                  </a:lnTo>
                  <a:lnTo>
                    <a:pt x="769443" y="1104750"/>
                  </a:lnTo>
                  <a:lnTo>
                    <a:pt x="781281" y="1104750"/>
                  </a:lnTo>
                  <a:lnTo>
                    <a:pt x="793118" y="1104750"/>
                  </a:lnTo>
                  <a:lnTo>
                    <a:pt x="804956" y="1104750"/>
                  </a:lnTo>
                  <a:lnTo>
                    <a:pt x="816793" y="1104750"/>
                  </a:lnTo>
                  <a:lnTo>
                    <a:pt x="828631" y="1104750"/>
                  </a:lnTo>
                  <a:lnTo>
                    <a:pt x="840469" y="1104750"/>
                  </a:lnTo>
                  <a:lnTo>
                    <a:pt x="852306" y="1104750"/>
                  </a:lnTo>
                  <a:lnTo>
                    <a:pt x="864144" y="1104750"/>
                  </a:lnTo>
                  <a:lnTo>
                    <a:pt x="875981" y="1104750"/>
                  </a:lnTo>
                  <a:lnTo>
                    <a:pt x="887819" y="1104750"/>
                  </a:lnTo>
                  <a:lnTo>
                    <a:pt x="899657" y="1104750"/>
                  </a:lnTo>
                  <a:lnTo>
                    <a:pt x="911494" y="1104750"/>
                  </a:lnTo>
                  <a:lnTo>
                    <a:pt x="923332" y="1104750"/>
                  </a:lnTo>
                  <a:lnTo>
                    <a:pt x="935169" y="1104750"/>
                  </a:lnTo>
                  <a:lnTo>
                    <a:pt x="947007" y="1104750"/>
                  </a:lnTo>
                  <a:lnTo>
                    <a:pt x="958844" y="1104750"/>
                  </a:lnTo>
                  <a:lnTo>
                    <a:pt x="970682" y="1104750"/>
                  </a:lnTo>
                  <a:lnTo>
                    <a:pt x="982520" y="1104750"/>
                  </a:lnTo>
                  <a:lnTo>
                    <a:pt x="994357" y="1104750"/>
                  </a:lnTo>
                  <a:lnTo>
                    <a:pt x="1006195" y="1104750"/>
                  </a:lnTo>
                  <a:lnTo>
                    <a:pt x="1018032" y="1104750"/>
                  </a:lnTo>
                  <a:lnTo>
                    <a:pt x="1029870" y="1104750"/>
                  </a:lnTo>
                  <a:lnTo>
                    <a:pt x="1041708" y="1104750"/>
                  </a:lnTo>
                  <a:lnTo>
                    <a:pt x="1053545" y="1104750"/>
                  </a:lnTo>
                  <a:lnTo>
                    <a:pt x="1065383" y="1104750"/>
                  </a:lnTo>
                  <a:lnTo>
                    <a:pt x="1077220" y="1104750"/>
                  </a:lnTo>
                  <a:lnTo>
                    <a:pt x="1089058" y="1104750"/>
                  </a:lnTo>
                  <a:lnTo>
                    <a:pt x="1100896" y="1104750"/>
                  </a:lnTo>
                  <a:lnTo>
                    <a:pt x="1112733" y="1104750"/>
                  </a:lnTo>
                  <a:lnTo>
                    <a:pt x="1124571" y="1104750"/>
                  </a:lnTo>
                  <a:lnTo>
                    <a:pt x="1136408" y="1104750"/>
                  </a:lnTo>
                  <a:lnTo>
                    <a:pt x="1148246" y="1104750"/>
                  </a:lnTo>
                  <a:lnTo>
                    <a:pt x="1160084" y="1104750"/>
                  </a:lnTo>
                  <a:lnTo>
                    <a:pt x="1171921" y="1104750"/>
                  </a:lnTo>
                  <a:lnTo>
                    <a:pt x="1171921" y="1104379"/>
                  </a:lnTo>
                  <a:lnTo>
                    <a:pt x="1183759" y="1104314"/>
                  </a:lnTo>
                  <a:lnTo>
                    <a:pt x="1195596" y="1104238"/>
                  </a:lnTo>
                  <a:lnTo>
                    <a:pt x="1207434" y="1104148"/>
                  </a:lnTo>
                  <a:lnTo>
                    <a:pt x="1219272" y="1104043"/>
                  </a:lnTo>
                  <a:lnTo>
                    <a:pt x="1231109" y="1103919"/>
                  </a:lnTo>
                  <a:lnTo>
                    <a:pt x="1242947" y="1103773"/>
                  </a:lnTo>
                  <a:lnTo>
                    <a:pt x="1254784" y="1103602"/>
                  </a:lnTo>
                  <a:lnTo>
                    <a:pt x="1266622" y="1103401"/>
                  </a:lnTo>
                  <a:lnTo>
                    <a:pt x="1278459" y="1103165"/>
                  </a:lnTo>
                  <a:lnTo>
                    <a:pt x="1290297" y="1102887"/>
                  </a:lnTo>
                  <a:lnTo>
                    <a:pt x="1302135" y="1102561"/>
                  </a:lnTo>
                  <a:lnTo>
                    <a:pt x="1313972" y="1102178"/>
                  </a:lnTo>
                  <a:lnTo>
                    <a:pt x="1325810" y="1101728"/>
                  </a:lnTo>
                  <a:lnTo>
                    <a:pt x="1337647" y="1101200"/>
                  </a:lnTo>
                  <a:lnTo>
                    <a:pt x="1349485" y="1100580"/>
                  </a:lnTo>
                  <a:lnTo>
                    <a:pt x="1361323" y="1099852"/>
                  </a:lnTo>
                  <a:lnTo>
                    <a:pt x="1373160" y="1098997"/>
                  </a:lnTo>
                  <a:lnTo>
                    <a:pt x="1384998" y="1097994"/>
                  </a:lnTo>
                  <a:lnTo>
                    <a:pt x="1396835" y="1096818"/>
                  </a:lnTo>
                  <a:lnTo>
                    <a:pt x="1408673" y="1095438"/>
                  </a:lnTo>
                  <a:lnTo>
                    <a:pt x="1420511" y="1093821"/>
                  </a:lnTo>
                  <a:lnTo>
                    <a:pt x="1432348" y="1091926"/>
                  </a:lnTo>
                  <a:lnTo>
                    <a:pt x="1444186" y="1089708"/>
                  </a:lnTo>
                  <a:lnTo>
                    <a:pt x="1456023" y="1087111"/>
                  </a:lnTo>
                  <a:lnTo>
                    <a:pt x="1467861" y="1084075"/>
                  </a:lnTo>
                  <a:lnTo>
                    <a:pt x="1479699" y="1080529"/>
                  </a:lnTo>
                  <a:lnTo>
                    <a:pt x="1491536" y="1076389"/>
                  </a:lnTo>
                  <a:lnTo>
                    <a:pt x="1503374" y="1071564"/>
                  </a:lnTo>
                  <a:lnTo>
                    <a:pt x="1515211" y="1065947"/>
                  </a:lnTo>
                  <a:lnTo>
                    <a:pt x="1527049" y="1059420"/>
                  </a:lnTo>
                  <a:lnTo>
                    <a:pt x="1538887" y="1051849"/>
                  </a:lnTo>
                  <a:lnTo>
                    <a:pt x="1550724" y="1043088"/>
                  </a:lnTo>
                  <a:lnTo>
                    <a:pt x="1562562" y="1032975"/>
                  </a:lnTo>
                  <a:lnTo>
                    <a:pt x="1574399" y="1021336"/>
                  </a:lnTo>
                  <a:lnTo>
                    <a:pt x="1586237" y="1007986"/>
                  </a:lnTo>
                  <a:lnTo>
                    <a:pt x="1598074" y="992733"/>
                  </a:lnTo>
                  <a:lnTo>
                    <a:pt x="1609912" y="975386"/>
                  </a:lnTo>
                  <a:lnTo>
                    <a:pt x="1621750" y="955754"/>
                  </a:lnTo>
                  <a:lnTo>
                    <a:pt x="1633587" y="933666"/>
                  </a:lnTo>
                  <a:lnTo>
                    <a:pt x="1645425" y="908975"/>
                  </a:lnTo>
                  <a:lnTo>
                    <a:pt x="1657262" y="881572"/>
                  </a:lnTo>
                  <a:lnTo>
                    <a:pt x="1669100" y="851402"/>
                  </a:lnTo>
                  <a:lnTo>
                    <a:pt x="1680938" y="818478"/>
                  </a:lnTo>
                  <a:lnTo>
                    <a:pt x="1692775" y="782893"/>
                  </a:lnTo>
                  <a:lnTo>
                    <a:pt x="1704613" y="744829"/>
                  </a:lnTo>
                  <a:lnTo>
                    <a:pt x="1716450" y="704565"/>
                  </a:lnTo>
                  <a:lnTo>
                    <a:pt x="1728288" y="662472"/>
                  </a:lnTo>
                  <a:lnTo>
                    <a:pt x="1740126" y="619003"/>
                  </a:lnTo>
                  <a:lnTo>
                    <a:pt x="1751963" y="574681"/>
                  </a:lnTo>
                  <a:lnTo>
                    <a:pt x="1763801" y="530069"/>
                  </a:lnTo>
                  <a:lnTo>
                    <a:pt x="1775638" y="485746"/>
                  </a:lnTo>
                  <a:lnTo>
                    <a:pt x="1787476" y="442277"/>
                  </a:lnTo>
                  <a:lnTo>
                    <a:pt x="1799314" y="400184"/>
                  </a:lnTo>
                  <a:lnTo>
                    <a:pt x="1811151" y="359920"/>
                  </a:lnTo>
                  <a:lnTo>
                    <a:pt x="1822989" y="321856"/>
                  </a:lnTo>
                  <a:lnTo>
                    <a:pt x="1834826" y="286271"/>
                  </a:lnTo>
                  <a:lnTo>
                    <a:pt x="1846664" y="253347"/>
                  </a:lnTo>
                  <a:lnTo>
                    <a:pt x="1858502" y="223177"/>
                  </a:lnTo>
                  <a:lnTo>
                    <a:pt x="1870339" y="195774"/>
                  </a:lnTo>
                  <a:lnTo>
                    <a:pt x="1882177" y="171083"/>
                  </a:lnTo>
                  <a:lnTo>
                    <a:pt x="1894014" y="148995"/>
                  </a:lnTo>
                  <a:lnTo>
                    <a:pt x="1905852" y="129364"/>
                  </a:lnTo>
                  <a:lnTo>
                    <a:pt x="1917689" y="112016"/>
                  </a:lnTo>
                  <a:lnTo>
                    <a:pt x="1929527" y="96764"/>
                  </a:lnTo>
                  <a:lnTo>
                    <a:pt x="1941365" y="83414"/>
                  </a:lnTo>
                  <a:lnTo>
                    <a:pt x="1953202" y="71774"/>
                  </a:lnTo>
                  <a:lnTo>
                    <a:pt x="1965040" y="61661"/>
                  </a:lnTo>
                  <a:lnTo>
                    <a:pt x="1976877" y="52900"/>
                  </a:lnTo>
                  <a:lnTo>
                    <a:pt x="1988715" y="45329"/>
                  </a:lnTo>
                  <a:lnTo>
                    <a:pt x="2000553" y="38802"/>
                  </a:lnTo>
                  <a:lnTo>
                    <a:pt x="2012390" y="33185"/>
                  </a:lnTo>
                  <a:lnTo>
                    <a:pt x="2024228" y="28360"/>
                  </a:lnTo>
                  <a:lnTo>
                    <a:pt x="2036065" y="24221"/>
                  </a:lnTo>
                  <a:lnTo>
                    <a:pt x="2047903" y="20674"/>
                  </a:lnTo>
                  <a:lnTo>
                    <a:pt x="2059741" y="17638"/>
                  </a:lnTo>
                  <a:lnTo>
                    <a:pt x="2071578" y="15041"/>
                  </a:lnTo>
                  <a:lnTo>
                    <a:pt x="2083416" y="12823"/>
                  </a:lnTo>
                  <a:lnTo>
                    <a:pt x="2095253" y="10928"/>
                  </a:lnTo>
                  <a:lnTo>
                    <a:pt x="2107091" y="9311"/>
                  </a:lnTo>
                  <a:lnTo>
                    <a:pt x="2118929" y="7931"/>
                  </a:lnTo>
                  <a:lnTo>
                    <a:pt x="2130766" y="6755"/>
                  </a:lnTo>
                  <a:lnTo>
                    <a:pt x="2142604" y="5752"/>
                  </a:lnTo>
                  <a:lnTo>
                    <a:pt x="2154441" y="4897"/>
                  </a:lnTo>
                  <a:lnTo>
                    <a:pt x="2166279" y="4169"/>
                  </a:lnTo>
                  <a:lnTo>
                    <a:pt x="2178117" y="3549"/>
                  </a:lnTo>
                  <a:lnTo>
                    <a:pt x="2189954" y="3021"/>
                  </a:lnTo>
                  <a:lnTo>
                    <a:pt x="2201792" y="2571"/>
                  </a:lnTo>
                  <a:lnTo>
                    <a:pt x="2213629" y="2188"/>
                  </a:lnTo>
                  <a:lnTo>
                    <a:pt x="2225467" y="1862"/>
                  </a:lnTo>
                  <a:lnTo>
                    <a:pt x="2237304" y="1584"/>
                  </a:lnTo>
                  <a:lnTo>
                    <a:pt x="2249142" y="1348"/>
                  </a:lnTo>
                  <a:lnTo>
                    <a:pt x="2260980" y="1147"/>
                  </a:lnTo>
                  <a:lnTo>
                    <a:pt x="2272817" y="976"/>
                  </a:lnTo>
                  <a:lnTo>
                    <a:pt x="2284655" y="830"/>
                  </a:lnTo>
                  <a:lnTo>
                    <a:pt x="2296492" y="706"/>
                  </a:lnTo>
                  <a:lnTo>
                    <a:pt x="2308330" y="601"/>
                  </a:lnTo>
                  <a:lnTo>
                    <a:pt x="2320168" y="511"/>
                  </a:lnTo>
                  <a:lnTo>
                    <a:pt x="2332005" y="435"/>
                  </a:lnTo>
                  <a:lnTo>
                    <a:pt x="2343843" y="37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123"/>
                  </a:lnTo>
                  <a:lnTo>
                    <a:pt x="3527602" y="145"/>
                  </a:lnTo>
                  <a:lnTo>
                    <a:pt x="3539440" y="170"/>
                  </a:lnTo>
                  <a:lnTo>
                    <a:pt x="3551277" y="200"/>
                  </a:lnTo>
                  <a:lnTo>
                    <a:pt x="3563115" y="235"/>
                  </a:lnTo>
                  <a:lnTo>
                    <a:pt x="3574952" y="276"/>
                  </a:lnTo>
                  <a:lnTo>
                    <a:pt x="3586790" y="325"/>
                  </a:lnTo>
                  <a:lnTo>
                    <a:pt x="3598628" y="382"/>
                  </a:lnTo>
                  <a:lnTo>
                    <a:pt x="3610465" y="449"/>
                  </a:lnTo>
                  <a:lnTo>
                    <a:pt x="3622303" y="528"/>
                  </a:lnTo>
                  <a:lnTo>
                    <a:pt x="3634140" y="620"/>
                  </a:lnTo>
                  <a:lnTo>
                    <a:pt x="3645978" y="729"/>
                  </a:lnTo>
                  <a:lnTo>
                    <a:pt x="3657816" y="857"/>
                  </a:lnTo>
                  <a:lnTo>
                    <a:pt x="3669653" y="1007"/>
                  </a:lnTo>
                  <a:lnTo>
                    <a:pt x="3681491" y="1183"/>
                  </a:lnTo>
                  <a:lnTo>
                    <a:pt x="3693328" y="1389"/>
                  </a:lnTo>
                  <a:lnTo>
                    <a:pt x="3705166" y="1632"/>
                  </a:lnTo>
                  <a:lnTo>
                    <a:pt x="3717004" y="1917"/>
                  </a:lnTo>
                  <a:lnTo>
                    <a:pt x="3728841" y="2251"/>
                  </a:lnTo>
                  <a:lnTo>
                    <a:pt x="3740679" y="2643"/>
                  </a:lnTo>
                  <a:lnTo>
                    <a:pt x="3752516" y="3103"/>
                  </a:lnTo>
                  <a:lnTo>
                    <a:pt x="3764354" y="3642"/>
                  </a:lnTo>
                  <a:lnTo>
                    <a:pt x="3776191" y="4274"/>
                  </a:lnTo>
                  <a:lnTo>
                    <a:pt x="3788029" y="5013"/>
                  </a:lnTo>
                  <a:lnTo>
                    <a:pt x="3799867" y="5879"/>
                  </a:lnTo>
                  <a:lnTo>
                    <a:pt x="3811704" y="6891"/>
                  </a:lnTo>
                  <a:lnTo>
                    <a:pt x="3823542" y="8073"/>
                  </a:lnTo>
                  <a:lnTo>
                    <a:pt x="3835379" y="9453"/>
                  </a:lnTo>
                  <a:lnTo>
                    <a:pt x="3847217" y="11061"/>
                  </a:lnTo>
                  <a:lnTo>
                    <a:pt x="3859055" y="12934"/>
                  </a:lnTo>
                  <a:lnTo>
                    <a:pt x="3870892" y="15109"/>
                  </a:lnTo>
                  <a:lnTo>
                    <a:pt x="3882730" y="17633"/>
                  </a:lnTo>
                  <a:lnTo>
                    <a:pt x="3894567" y="20553"/>
                  </a:lnTo>
                  <a:lnTo>
                    <a:pt x="3906405" y="23924"/>
                  </a:lnTo>
                  <a:lnTo>
                    <a:pt x="3918243" y="27804"/>
                  </a:lnTo>
                  <a:lnTo>
                    <a:pt x="3930080" y="32254"/>
                  </a:lnTo>
                  <a:lnTo>
                    <a:pt x="3941918" y="37338"/>
                  </a:lnTo>
                  <a:lnTo>
                    <a:pt x="3953755" y="43121"/>
                  </a:lnTo>
                  <a:lnTo>
                    <a:pt x="3965593" y="49665"/>
                  </a:lnTo>
                  <a:lnTo>
                    <a:pt x="3977431" y="57027"/>
                  </a:lnTo>
                  <a:lnTo>
                    <a:pt x="3989268" y="65258"/>
                  </a:lnTo>
                  <a:lnTo>
                    <a:pt x="4001106" y="74392"/>
                  </a:lnTo>
                  <a:lnTo>
                    <a:pt x="4012943" y="84449"/>
                  </a:lnTo>
                  <a:lnTo>
                    <a:pt x="4024781" y="95423"/>
                  </a:lnTo>
                  <a:lnTo>
                    <a:pt x="4036619" y="107285"/>
                  </a:lnTo>
                  <a:lnTo>
                    <a:pt x="4048456" y="119973"/>
                  </a:lnTo>
                  <a:lnTo>
                    <a:pt x="4060294" y="133394"/>
                  </a:lnTo>
                  <a:lnTo>
                    <a:pt x="4072131" y="147425"/>
                  </a:lnTo>
                  <a:lnTo>
                    <a:pt x="4083969" y="161915"/>
                  </a:lnTo>
                  <a:lnTo>
                    <a:pt x="4095806" y="176689"/>
                  </a:lnTo>
                  <a:lnTo>
                    <a:pt x="4107644" y="191560"/>
                  </a:lnTo>
                  <a:lnTo>
                    <a:pt x="4119482" y="206334"/>
                  </a:lnTo>
                  <a:lnTo>
                    <a:pt x="4131319" y="220824"/>
                  </a:lnTo>
                  <a:lnTo>
                    <a:pt x="4143157" y="234855"/>
                  </a:lnTo>
                  <a:lnTo>
                    <a:pt x="4154994" y="248276"/>
                  </a:lnTo>
                  <a:lnTo>
                    <a:pt x="4166832" y="260964"/>
                  </a:lnTo>
                  <a:lnTo>
                    <a:pt x="4178670" y="272826"/>
                  </a:lnTo>
                  <a:lnTo>
                    <a:pt x="4190507" y="283800"/>
                  </a:lnTo>
                  <a:lnTo>
                    <a:pt x="4202345" y="293857"/>
                  </a:lnTo>
                  <a:lnTo>
                    <a:pt x="4214182" y="302991"/>
                  </a:lnTo>
                  <a:lnTo>
                    <a:pt x="4226020" y="311222"/>
                  </a:lnTo>
                  <a:lnTo>
                    <a:pt x="4237858" y="318584"/>
                  </a:lnTo>
                  <a:lnTo>
                    <a:pt x="4249695" y="325128"/>
                  </a:lnTo>
                  <a:lnTo>
                    <a:pt x="4261533" y="330911"/>
                  </a:lnTo>
                  <a:lnTo>
                    <a:pt x="4273370" y="335995"/>
                  </a:lnTo>
                  <a:lnTo>
                    <a:pt x="4285208" y="340445"/>
                  </a:lnTo>
                  <a:lnTo>
                    <a:pt x="4297046" y="344325"/>
                  </a:lnTo>
                  <a:lnTo>
                    <a:pt x="4308883" y="347696"/>
                  </a:lnTo>
                  <a:lnTo>
                    <a:pt x="4320721" y="350616"/>
                  </a:lnTo>
                  <a:lnTo>
                    <a:pt x="4332558" y="353140"/>
                  </a:lnTo>
                  <a:lnTo>
                    <a:pt x="4344396" y="355315"/>
                  </a:lnTo>
                  <a:lnTo>
                    <a:pt x="4356234" y="357188"/>
                  </a:lnTo>
                  <a:lnTo>
                    <a:pt x="4368071" y="358796"/>
                  </a:lnTo>
                  <a:lnTo>
                    <a:pt x="4379909" y="360176"/>
                  </a:lnTo>
                  <a:lnTo>
                    <a:pt x="4391746" y="361358"/>
                  </a:lnTo>
                  <a:lnTo>
                    <a:pt x="4403584" y="362370"/>
                  </a:lnTo>
                  <a:lnTo>
                    <a:pt x="4415421" y="363236"/>
                  </a:lnTo>
                  <a:lnTo>
                    <a:pt x="4427259" y="363975"/>
                  </a:lnTo>
                  <a:lnTo>
                    <a:pt x="4439097" y="364607"/>
                  </a:lnTo>
                  <a:lnTo>
                    <a:pt x="4450934" y="365146"/>
                  </a:lnTo>
                  <a:lnTo>
                    <a:pt x="4462772" y="365606"/>
                  </a:lnTo>
                  <a:lnTo>
                    <a:pt x="4474609" y="365998"/>
                  </a:lnTo>
                  <a:lnTo>
                    <a:pt x="4486447" y="366332"/>
                  </a:lnTo>
                  <a:lnTo>
                    <a:pt x="4498285" y="366617"/>
                  </a:lnTo>
                  <a:lnTo>
                    <a:pt x="4510122" y="366860"/>
                  </a:lnTo>
                  <a:lnTo>
                    <a:pt x="4521960" y="367066"/>
                  </a:lnTo>
                  <a:lnTo>
                    <a:pt x="4533797" y="367242"/>
                  </a:lnTo>
                  <a:lnTo>
                    <a:pt x="4545635" y="367392"/>
                  </a:lnTo>
                  <a:lnTo>
                    <a:pt x="4557473" y="367520"/>
                  </a:lnTo>
                  <a:lnTo>
                    <a:pt x="4569310" y="367629"/>
                  </a:lnTo>
                  <a:lnTo>
                    <a:pt x="4581148" y="367721"/>
                  </a:lnTo>
                  <a:lnTo>
                    <a:pt x="4592985" y="367800"/>
                  </a:lnTo>
                  <a:lnTo>
                    <a:pt x="4604823" y="367867"/>
                  </a:lnTo>
                  <a:lnTo>
                    <a:pt x="4616661" y="367924"/>
                  </a:lnTo>
                  <a:lnTo>
                    <a:pt x="4628498" y="367973"/>
                  </a:lnTo>
                  <a:lnTo>
                    <a:pt x="4640336" y="368014"/>
                  </a:lnTo>
                  <a:lnTo>
                    <a:pt x="4652173" y="368049"/>
                  </a:lnTo>
                  <a:lnTo>
                    <a:pt x="4664011" y="368079"/>
                  </a:lnTo>
                  <a:lnTo>
                    <a:pt x="4675849" y="368104"/>
                  </a:lnTo>
                  <a:lnTo>
                    <a:pt x="4687686" y="368126"/>
                  </a:lnTo>
                </a:path>
              </a:pathLst>
            </a:custGeom>
            <a:ln w="40651" cap="flat">
              <a:solidFill>
                <a:srgbClr val="DF70F8">
                  <a:alpha val="100000"/>
                </a:srgbClr>
              </a:solidFill>
              <a:prstDash val="solid"/>
              <a:round/>
            </a:ln>
          </p:spPr>
          <p:txBody>
            <a:bodyPr/>
            <a:lstStyle/>
            <a:p/>
          </p:txBody>
        </p:sp>
        <p:sp>
          <p:nvSpPr>
            <p:cNvPr id="30" name="pl30"/>
            <p:cNvSpPr/>
            <p:nvPr/>
          </p:nvSpPr>
          <p:spPr>
            <a:xfrm>
              <a:off x="2482351" y="1267847"/>
              <a:ext cx="4687686" cy="736253"/>
            </a:xfrm>
            <a:custGeom>
              <a:avLst/>
              <a:pathLst>
                <a:path w="4687686" h="736253">
                  <a:moveTo>
                    <a:pt x="0" y="736253"/>
                  </a:moveTo>
                  <a:lnTo>
                    <a:pt x="11837" y="736231"/>
                  </a:lnTo>
                  <a:lnTo>
                    <a:pt x="23675" y="736206"/>
                  </a:lnTo>
                  <a:lnTo>
                    <a:pt x="35512" y="736176"/>
                  </a:lnTo>
                  <a:lnTo>
                    <a:pt x="47350" y="736140"/>
                  </a:lnTo>
                  <a:lnTo>
                    <a:pt x="59187" y="736099"/>
                  </a:lnTo>
                  <a:lnTo>
                    <a:pt x="71025" y="736051"/>
                  </a:lnTo>
                  <a:lnTo>
                    <a:pt x="82863" y="735994"/>
                  </a:lnTo>
                  <a:lnTo>
                    <a:pt x="94700" y="735927"/>
                  </a:lnTo>
                  <a:lnTo>
                    <a:pt x="106538" y="735848"/>
                  </a:lnTo>
                  <a:lnTo>
                    <a:pt x="118375" y="735755"/>
                  </a:lnTo>
                  <a:lnTo>
                    <a:pt x="130213" y="735647"/>
                  </a:lnTo>
                  <a:lnTo>
                    <a:pt x="142051" y="735519"/>
                  </a:lnTo>
                  <a:lnTo>
                    <a:pt x="153888" y="735369"/>
                  </a:lnTo>
                  <a:lnTo>
                    <a:pt x="165726" y="735193"/>
                  </a:lnTo>
                  <a:lnTo>
                    <a:pt x="177563" y="734986"/>
                  </a:lnTo>
                  <a:lnTo>
                    <a:pt x="189401" y="734744"/>
                  </a:lnTo>
                  <a:lnTo>
                    <a:pt x="201239" y="734459"/>
                  </a:lnTo>
                  <a:lnTo>
                    <a:pt x="213076" y="734124"/>
                  </a:lnTo>
                  <a:lnTo>
                    <a:pt x="224914" y="733732"/>
                  </a:lnTo>
                  <a:lnTo>
                    <a:pt x="236751" y="733272"/>
                  </a:lnTo>
                  <a:lnTo>
                    <a:pt x="248589" y="732733"/>
                  </a:lnTo>
                  <a:lnTo>
                    <a:pt x="260427" y="732102"/>
                  </a:lnTo>
                  <a:lnTo>
                    <a:pt x="272264" y="731362"/>
                  </a:lnTo>
                  <a:lnTo>
                    <a:pt x="284102" y="730497"/>
                  </a:lnTo>
                  <a:lnTo>
                    <a:pt x="295939" y="729485"/>
                  </a:lnTo>
                  <a:lnTo>
                    <a:pt x="307777" y="728302"/>
                  </a:lnTo>
                  <a:lnTo>
                    <a:pt x="319614" y="726923"/>
                  </a:lnTo>
                  <a:lnTo>
                    <a:pt x="331452" y="725314"/>
                  </a:lnTo>
                  <a:lnTo>
                    <a:pt x="343290" y="723442"/>
                  </a:lnTo>
                  <a:lnTo>
                    <a:pt x="355127" y="721266"/>
                  </a:lnTo>
                  <a:lnTo>
                    <a:pt x="366965" y="718743"/>
                  </a:lnTo>
                  <a:lnTo>
                    <a:pt x="378802" y="715822"/>
                  </a:lnTo>
                  <a:lnTo>
                    <a:pt x="390640" y="712451"/>
                  </a:lnTo>
                  <a:lnTo>
                    <a:pt x="402478" y="708571"/>
                  </a:lnTo>
                  <a:lnTo>
                    <a:pt x="414315" y="704121"/>
                  </a:lnTo>
                  <a:lnTo>
                    <a:pt x="426153" y="699037"/>
                  </a:lnTo>
                  <a:lnTo>
                    <a:pt x="437990" y="693255"/>
                  </a:lnTo>
                  <a:lnTo>
                    <a:pt x="449828" y="686711"/>
                  </a:lnTo>
                  <a:lnTo>
                    <a:pt x="461666" y="679348"/>
                  </a:lnTo>
                  <a:lnTo>
                    <a:pt x="473503" y="671118"/>
                  </a:lnTo>
                  <a:lnTo>
                    <a:pt x="485341" y="661983"/>
                  </a:lnTo>
                  <a:lnTo>
                    <a:pt x="497178" y="651927"/>
                  </a:lnTo>
                  <a:lnTo>
                    <a:pt x="509016" y="640952"/>
                  </a:lnTo>
                  <a:lnTo>
                    <a:pt x="520854" y="629090"/>
                  </a:lnTo>
                  <a:lnTo>
                    <a:pt x="532691" y="616403"/>
                  </a:lnTo>
                  <a:lnTo>
                    <a:pt x="544529" y="602981"/>
                  </a:lnTo>
                  <a:lnTo>
                    <a:pt x="556366" y="588950"/>
                  </a:lnTo>
                  <a:lnTo>
                    <a:pt x="568204" y="574461"/>
                  </a:lnTo>
                  <a:lnTo>
                    <a:pt x="580042" y="559686"/>
                  </a:lnTo>
                  <a:lnTo>
                    <a:pt x="591879" y="544816"/>
                  </a:lnTo>
                  <a:lnTo>
                    <a:pt x="603717" y="530042"/>
                  </a:lnTo>
                  <a:lnTo>
                    <a:pt x="615554" y="515552"/>
                  </a:lnTo>
                  <a:lnTo>
                    <a:pt x="627392" y="501521"/>
                  </a:lnTo>
                  <a:lnTo>
                    <a:pt x="639229" y="488100"/>
                  </a:lnTo>
                  <a:lnTo>
                    <a:pt x="651067" y="475412"/>
                  </a:lnTo>
                  <a:lnTo>
                    <a:pt x="662905" y="463550"/>
                  </a:lnTo>
                  <a:lnTo>
                    <a:pt x="674742" y="452575"/>
                  </a:lnTo>
                  <a:lnTo>
                    <a:pt x="686580" y="442519"/>
                  </a:lnTo>
                  <a:lnTo>
                    <a:pt x="698417" y="433384"/>
                  </a:lnTo>
                  <a:lnTo>
                    <a:pt x="710255" y="425154"/>
                  </a:lnTo>
                  <a:lnTo>
                    <a:pt x="722093" y="417791"/>
                  </a:lnTo>
                  <a:lnTo>
                    <a:pt x="733930" y="411247"/>
                  </a:lnTo>
                  <a:lnTo>
                    <a:pt x="745768" y="405465"/>
                  </a:lnTo>
                  <a:lnTo>
                    <a:pt x="757605" y="400381"/>
                  </a:lnTo>
                  <a:lnTo>
                    <a:pt x="769443" y="395931"/>
                  </a:lnTo>
                  <a:lnTo>
                    <a:pt x="781281" y="392051"/>
                  </a:lnTo>
                  <a:lnTo>
                    <a:pt x="793118" y="388680"/>
                  </a:lnTo>
                  <a:lnTo>
                    <a:pt x="804956" y="385759"/>
                  </a:lnTo>
                  <a:lnTo>
                    <a:pt x="816793" y="383236"/>
                  </a:lnTo>
                  <a:lnTo>
                    <a:pt x="828631" y="381060"/>
                  </a:lnTo>
                  <a:lnTo>
                    <a:pt x="840469" y="379188"/>
                  </a:lnTo>
                  <a:lnTo>
                    <a:pt x="852306" y="377580"/>
                  </a:lnTo>
                  <a:lnTo>
                    <a:pt x="864144" y="376200"/>
                  </a:lnTo>
                  <a:lnTo>
                    <a:pt x="875981" y="375017"/>
                  </a:lnTo>
                  <a:lnTo>
                    <a:pt x="887819" y="374005"/>
                  </a:lnTo>
                  <a:lnTo>
                    <a:pt x="899657" y="373140"/>
                  </a:lnTo>
                  <a:lnTo>
                    <a:pt x="911494" y="372400"/>
                  </a:lnTo>
                  <a:lnTo>
                    <a:pt x="923332" y="371769"/>
                  </a:lnTo>
                  <a:lnTo>
                    <a:pt x="935169" y="371230"/>
                  </a:lnTo>
                  <a:lnTo>
                    <a:pt x="947007" y="370770"/>
                  </a:lnTo>
                  <a:lnTo>
                    <a:pt x="958844" y="370378"/>
                  </a:lnTo>
                  <a:lnTo>
                    <a:pt x="970682" y="370044"/>
                  </a:lnTo>
                  <a:lnTo>
                    <a:pt x="982520" y="369759"/>
                  </a:lnTo>
                  <a:lnTo>
                    <a:pt x="994357" y="369516"/>
                  </a:lnTo>
                  <a:lnTo>
                    <a:pt x="1006195" y="369309"/>
                  </a:lnTo>
                  <a:lnTo>
                    <a:pt x="1018032" y="369133"/>
                  </a:lnTo>
                  <a:lnTo>
                    <a:pt x="1029870" y="368983"/>
                  </a:lnTo>
                  <a:lnTo>
                    <a:pt x="1041708" y="368856"/>
                  </a:lnTo>
                  <a:lnTo>
                    <a:pt x="1053545" y="368747"/>
                  </a:lnTo>
                  <a:lnTo>
                    <a:pt x="1065383" y="368654"/>
                  </a:lnTo>
                  <a:lnTo>
                    <a:pt x="1077220" y="368576"/>
                  </a:lnTo>
                  <a:lnTo>
                    <a:pt x="1089058" y="368509"/>
                  </a:lnTo>
                  <a:lnTo>
                    <a:pt x="1100896" y="368452"/>
                  </a:lnTo>
                  <a:lnTo>
                    <a:pt x="1112733" y="368403"/>
                  </a:lnTo>
                  <a:lnTo>
                    <a:pt x="1124571" y="368362"/>
                  </a:lnTo>
                  <a:lnTo>
                    <a:pt x="1136408" y="368327"/>
                  </a:lnTo>
                  <a:lnTo>
                    <a:pt x="1148246" y="368297"/>
                  </a:lnTo>
                  <a:lnTo>
                    <a:pt x="1160084" y="368271"/>
                  </a:lnTo>
                  <a:lnTo>
                    <a:pt x="1171921" y="368250"/>
                  </a:lnTo>
                  <a:lnTo>
                    <a:pt x="1171921" y="368126"/>
                  </a:lnTo>
                  <a:lnTo>
                    <a:pt x="1183759" y="368126"/>
                  </a:lnTo>
                  <a:lnTo>
                    <a:pt x="1195596" y="368126"/>
                  </a:lnTo>
                  <a:lnTo>
                    <a:pt x="1207434" y="368126"/>
                  </a:lnTo>
                  <a:lnTo>
                    <a:pt x="1219272" y="368126"/>
                  </a:lnTo>
                  <a:lnTo>
                    <a:pt x="1231109" y="368126"/>
                  </a:lnTo>
                  <a:lnTo>
                    <a:pt x="1242947" y="368126"/>
                  </a:lnTo>
                  <a:lnTo>
                    <a:pt x="1254784" y="368126"/>
                  </a:lnTo>
                  <a:lnTo>
                    <a:pt x="1266622" y="368126"/>
                  </a:lnTo>
                  <a:lnTo>
                    <a:pt x="1278459" y="368126"/>
                  </a:lnTo>
                  <a:lnTo>
                    <a:pt x="1290297" y="368126"/>
                  </a:lnTo>
                  <a:lnTo>
                    <a:pt x="1302135" y="368126"/>
                  </a:lnTo>
                  <a:lnTo>
                    <a:pt x="1313972" y="368126"/>
                  </a:lnTo>
                  <a:lnTo>
                    <a:pt x="1325810" y="368126"/>
                  </a:lnTo>
                  <a:lnTo>
                    <a:pt x="1337647" y="368126"/>
                  </a:lnTo>
                  <a:lnTo>
                    <a:pt x="1349485" y="368126"/>
                  </a:lnTo>
                  <a:lnTo>
                    <a:pt x="1361323" y="368126"/>
                  </a:lnTo>
                  <a:lnTo>
                    <a:pt x="1373160" y="368126"/>
                  </a:lnTo>
                  <a:lnTo>
                    <a:pt x="1384998" y="368126"/>
                  </a:lnTo>
                  <a:lnTo>
                    <a:pt x="1396835" y="368126"/>
                  </a:lnTo>
                  <a:lnTo>
                    <a:pt x="1408673" y="368126"/>
                  </a:lnTo>
                  <a:lnTo>
                    <a:pt x="1420511" y="368126"/>
                  </a:lnTo>
                  <a:lnTo>
                    <a:pt x="1432348" y="368126"/>
                  </a:lnTo>
                  <a:lnTo>
                    <a:pt x="1444186" y="368126"/>
                  </a:lnTo>
                  <a:lnTo>
                    <a:pt x="1456023" y="368126"/>
                  </a:lnTo>
                  <a:lnTo>
                    <a:pt x="1467861" y="368126"/>
                  </a:lnTo>
                  <a:lnTo>
                    <a:pt x="1479699" y="368126"/>
                  </a:lnTo>
                  <a:lnTo>
                    <a:pt x="1491536" y="368126"/>
                  </a:lnTo>
                  <a:lnTo>
                    <a:pt x="1503374" y="368126"/>
                  </a:lnTo>
                  <a:lnTo>
                    <a:pt x="1515211" y="368126"/>
                  </a:lnTo>
                  <a:lnTo>
                    <a:pt x="1527049" y="368126"/>
                  </a:lnTo>
                  <a:lnTo>
                    <a:pt x="1538887" y="368126"/>
                  </a:lnTo>
                  <a:lnTo>
                    <a:pt x="1550724" y="368126"/>
                  </a:lnTo>
                  <a:lnTo>
                    <a:pt x="1562562" y="368126"/>
                  </a:lnTo>
                  <a:lnTo>
                    <a:pt x="1574399" y="368126"/>
                  </a:lnTo>
                  <a:lnTo>
                    <a:pt x="1586237" y="368126"/>
                  </a:lnTo>
                  <a:lnTo>
                    <a:pt x="1598074" y="368126"/>
                  </a:lnTo>
                  <a:lnTo>
                    <a:pt x="1609912" y="368126"/>
                  </a:lnTo>
                  <a:lnTo>
                    <a:pt x="1621750" y="368126"/>
                  </a:lnTo>
                  <a:lnTo>
                    <a:pt x="1633587" y="368126"/>
                  </a:lnTo>
                  <a:lnTo>
                    <a:pt x="1645425" y="368126"/>
                  </a:lnTo>
                  <a:lnTo>
                    <a:pt x="1657262" y="368126"/>
                  </a:lnTo>
                  <a:lnTo>
                    <a:pt x="1669100" y="368126"/>
                  </a:lnTo>
                  <a:lnTo>
                    <a:pt x="1680938" y="368126"/>
                  </a:lnTo>
                  <a:lnTo>
                    <a:pt x="1692775" y="368126"/>
                  </a:lnTo>
                  <a:lnTo>
                    <a:pt x="1704613" y="368126"/>
                  </a:lnTo>
                  <a:lnTo>
                    <a:pt x="1716450" y="368126"/>
                  </a:lnTo>
                  <a:lnTo>
                    <a:pt x="1728288" y="368126"/>
                  </a:lnTo>
                  <a:lnTo>
                    <a:pt x="1740126" y="368126"/>
                  </a:lnTo>
                  <a:lnTo>
                    <a:pt x="1751963" y="368126"/>
                  </a:lnTo>
                  <a:lnTo>
                    <a:pt x="1763801" y="368126"/>
                  </a:lnTo>
                  <a:lnTo>
                    <a:pt x="1775638" y="368126"/>
                  </a:lnTo>
                  <a:lnTo>
                    <a:pt x="1787476" y="368126"/>
                  </a:lnTo>
                  <a:lnTo>
                    <a:pt x="1799314" y="368126"/>
                  </a:lnTo>
                  <a:lnTo>
                    <a:pt x="1811151" y="368126"/>
                  </a:lnTo>
                  <a:lnTo>
                    <a:pt x="1822989" y="368126"/>
                  </a:lnTo>
                  <a:lnTo>
                    <a:pt x="1834826" y="368126"/>
                  </a:lnTo>
                  <a:lnTo>
                    <a:pt x="1846664" y="368126"/>
                  </a:lnTo>
                  <a:lnTo>
                    <a:pt x="1858502" y="368126"/>
                  </a:lnTo>
                  <a:lnTo>
                    <a:pt x="1870339" y="368126"/>
                  </a:lnTo>
                  <a:lnTo>
                    <a:pt x="1882177" y="368126"/>
                  </a:lnTo>
                  <a:lnTo>
                    <a:pt x="1894014" y="368126"/>
                  </a:lnTo>
                  <a:lnTo>
                    <a:pt x="1905852" y="368126"/>
                  </a:lnTo>
                  <a:lnTo>
                    <a:pt x="1917689" y="368126"/>
                  </a:lnTo>
                  <a:lnTo>
                    <a:pt x="1929527" y="368126"/>
                  </a:lnTo>
                  <a:lnTo>
                    <a:pt x="1941365" y="368126"/>
                  </a:lnTo>
                  <a:lnTo>
                    <a:pt x="1953202" y="368126"/>
                  </a:lnTo>
                  <a:lnTo>
                    <a:pt x="1965040" y="368126"/>
                  </a:lnTo>
                  <a:lnTo>
                    <a:pt x="1976877" y="368126"/>
                  </a:lnTo>
                  <a:lnTo>
                    <a:pt x="1988715" y="368126"/>
                  </a:lnTo>
                  <a:lnTo>
                    <a:pt x="2000553" y="368126"/>
                  </a:lnTo>
                  <a:lnTo>
                    <a:pt x="2012390" y="368126"/>
                  </a:lnTo>
                  <a:lnTo>
                    <a:pt x="2024228" y="368126"/>
                  </a:lnTo>
                  <a:lnTo>
                    <a:pt x="2036065" y="368126"/>
                  </a:lnTo>
                  <a:lnTo>
                    <a:pt x="2047903" y="368126"/>
                  </a:lnTo>
                  <a:lnTo>
                    <a:pt x="2059741" y="368126"/>
                  </a:lnTo>
                  <a:lnTo>
                    <a:pt x="2071578" y="368126"/>
                  </a:lnTo>
                  <a:lnTo>
                    <a:pt x="2083416" y="368126"/>
                  </a:lnTo>
                  <a:lnTo>
                    <a:pt x="2095253" y="368126"/>
                  </a:lnTo>
                  <a:lnTo>
                    <a:pt x="2107091" y="368126"/>
                  </a:lnTo>
                  <a:lnTo>
                    <a:pt x="2118929" y="368126"/>
                  </a:lnTo>
                  <a:lnTo>
                    <a:pt x="2130766" y="368126"/>
                  </a:lnTo>
                  <a:lnTo>
                    <a:pt x="2142604" y="368126"/>
                  </a:lnTo>
                  <a:lnTo>
                    <a:pt x="2154441" y="368126"/>
                  </a:lnTo>
                  <a:lnTo>
                    <a:pt x="2166279" y="368126"/>
                  </a:lnTo>
                  <a:lnTo>
                    <a:pt x="2178117" y="368126"/>
                  </a:lnTo>
                  <a:lnTo>
                    <a:pt x="2189954" y="368126"/>
                  </a:lnTo>
                  <a:lnTo>
                    <a:pt x="2201792" y="368126"/>
                  </a:lnTo>
                  <a:lnTo>
                    <a:pt x="2213629" y="368126"/>
                  </a:lnTo>
                  <a:lnTo>
                    <a:pt x="2225467" y="368126"/>
                  </a:lnTo>
                  <a:lnTo>
                    <a:pt x="2237304" y="368126"/>
                  </a:lnTo>
                  <a:lnTo>
                    <a:pt x="2249142" y="368126"/>
                  </a:lnTo>
                  <a:lnTo>
                    <a:pt x="2260980" y="368126"/>
                  </a:lnTo>
                  <a:lnTo>
                    <a:pt x="2272817" y="368126"/>
                  </a:lnTo>
                  <a:lnTo>
                    <a:pt x="2284655" y="368126"/>
                  </a:lnTo>
                  <a:lnTo>
                    <a:pt x="2296492" y="368126"/>
                  </a:lnTo>
                  <a:lnTo>
                    <a:pt x="2308330" y="368126"/>
                  </a:lnTo>
                  <a:lnTo>
                    <a:pt x="2320168" y="368126"/>
                  </a:lnTo>
                  <a:lnTo>
                    <a:pt x="2332005" y="368126"/>
                  </a:lnTo>
                  <a:lnTo>
                    <a:pt x="2343843" y="368126"/>
                  </a:lnTo>
                  <a:lnTo>
                    <a:pt x="2343843" y="368126"/>
                  </a:lnTo>
                  <a:lnTo>
                    <a:pt x="2355680" y="368126"/>
                  </a:lnTo>
                  <a:lnTo>
                    <a:pt x="2367518" y="368126"/>
                  </a:lnTo>
                  <a:lnTo>
                    <a:pt x="2379356" y="368126"/>
                  </a:lnTo>
                  <a:lnTo>
                    <a:pt x="2391193" y="368126"/>
                  </a:lnTo>
                  <a:lnTo>
                    <a:pt x="2403031" y="368126"/>
                  </a:lnTo>
                  <a:lnTo>
                    <a:pt x="2414868" y="368126"/>
                  </a:lnTo>
                  <a:lnTo>
                    <a:pt x="2426706" y="368126"/>
                  </a:lnTo>
                  <a:lnTo>
                    <a:pt x="2438544" y="368126"/>
                  </a:lnTo>
                  <a:lnTo>
                    <a:pt x="2450381" y="368126"/>
                  </a:lnTo>
                  <a:lnTo>
                    <a:pt x="2462219" y="368126"/>
                  </a:lnTo>
                  <a:lnTo>
                    <a:pt x="2474056" y="368126"/>
                  </a:lnTo>
                  <a:lnTo>
                    <a:pt x="2485894" y="368126"/>
                  </a:lnTo>
                  <a:lnTo>
                    <a:pt x="2497732" y="368126"/>
                  </a:lnTo>
                  <a:lnTo>
                    <a:pt x="2509569" y="368126"/>
                  </a:lnTo>
                  <a:lnTo>
                    <a:pt x="2521407" y="368126"/>
                  </a:lnTo>
                  <a:lnTo>
                    <a:pt x="2533244" y="368126"/>
                  </a:lnTo>
                  <a:lnTo>
                    <a:pt x="2545082" y="368126"/>
                  </a:lnTo>
                  <a:lnTo>
                    <a:pt x="2556919" y="368126"/>
                  </a:lnTo>
                  <a:lnTo>
                    <a:pt x="2568757" y="368126"/>
                  </a:lnTo>
                  <a:lnTo>
                    <a:pt x="2580595" y="368126"/>
                  </a:lnTo>
                  <a:lnTo>
                    <a:pt x="2592432" y="368126"/>
                  </a:lnTo>
                  <a:lnTo>
                    <a:pt x="2604270" y="368126"/>
                  </a:lnTo>
                  <a:lnTo>
                    <a:pt x="2616107" y="368126"/>
                  </a:lnTo>
                  <a:lnTo>
                    <a:pt x="2627945" y="368126"/>
                  </a:lnTo>
                  <a:lnTo>
                    <a:pt x="2639783" y="368126"/>
                  </a:lnTo>
                  <a:lnTo>
                    <a:pt x="2651620" y="368126"/>
                  </a:lnTo>
                  <a:lnTo>
                    <a:pt x="2663458" y="368126"/>
                  </a:lnTo>
                  <a:lnTo>
                    <a:pt x="2675295" y="368126"/>
                  </a:lnTo>
                  <a:lnTo>
                    <a:pt x="2687133" y="368126"/>
                  </a:lnTo>
                  <a:lnTo>
                    <a:pt x="2698971" y="368126"/>
                  </a:lnTo>
                  <a:lnTo>
                    <a:pt x="2710808" y="368126"/>
                  </a:lnTo>
                  <a:lnTo>
                    <a:pt x="2722646" y="368126"/>
                  </a:lnTo>
                  <a:lnTo>
                    <a:pt x="2734483" y="368126"/>
                  </a:lnTo>
                  <a:lnTo>
                    <a:pt x="2746321" y="368126"/>
                  </a:lnTo>
                  <a:lnTo>
                    <a:pt x="2758159" y="368126"/>
                  </a:lnTo>
                  <a:lnTo>
                    <a:pt x="2769996" y="368126"/>
                  </a:lnTo>
                  <a:lnTo>
                    <a:pt x="2781834" y="368126"/>
                  </a:lnTo>
                  <a:lnTo>
                    <a:pt x="2793671" y="368126"/>
                  </a:lnTo>
                  <a:lnTo>
                    <a:pt x="2805509" y="368126"/>
                  </a:lnTo>
                  <a:lnTo>
                    <a:pt x="2817347" y="368126"/>
                  </a:lnTo>
                  <a:lnTo>
                    <a:pt x="2829184" y="368126"/>
                  </a:lnTo>
                  <a:lnTo>
                    <a:pt x="2841022" y="368126"/>
                  </a:lnTo>
                  <a:lnTo>
                    <a:pt x="2852859" y="368126"/>
                  </a:lnTo>
                  <a:lnTo>
                    <a:pt x="2864697" y="368126"/>
                  </a:lnTo>
                  <a:lnTo>
                    <a:pt x="2876534" y="368126"/>
                  </a:lnTo>
                  <a:lnTo>
                    <a:pt x="2888372" y="368126"/>
                  </a:lnTo>
                  <a:lnTo>
                    <a:pt x="2900210" y="368126"/>
                  </a:lnTo>
                  <a:lnTo>
                    <a:pt x="2912047" y="368126"/>
                  </a:lnTo>
                  <a:lnTo>
                    <a:pt x="2923885" y="368126"/>
                  </a:lnTo>
                  <a:lnTo>
                    <a:pt x="2935722" y="368126"/>
                  </a:lnTo>
                  <a:lnTo>
                    <a:pt x="2947560" y="368126"/>
                  </a:lnTo>
                  <a:lnTo>
                    <a:pt x="2959398" y="368126"/>
                  </a:lnTo>
                  <a:lnTo>
                    <a:pt x="2971235" y="368126"/>
                  </a:lnTo>
                  <a:lnTo>
                    <a:pt x="2983073" y="368126"/>
                  </a:lnTo>
                  <a:lnTo>
                    <a:pt x="2994910" y="368126"/>
                  </a:lnTo>
                  <a:lnTo>
                    <a:pt x="3006748" y="368126"/>
                  </a:lnTo>
                  <a:lnTo>
                    <a:pt x="3018586" y="368126"/>
                  </a:lnTo>
                  <a:lnTo>
                    <a:pt x="3030423" y="368126"/>
                  </a:lnTo>
                  <a:lnTo>
                    <a:pt x="3042261" y="368126"/>
                  </a:lnTo>
                  <a:lnTo>
                    <a:pt x="3054098" y="368126"/>
                  </a:lnTo>
                  <a:lnTo>
                    <a:pt x="3065936" y="368126"/>
                  </a:lnTo>
                  <a:lnTo>
                    <a:pt x="3077774" y="368126"/>
                  </a:lnTo>
                  <a:lnTo>
                    <a:pt x="3089611" y="368126"/>
                  </a:lnTo>
                  <a:lnTo>
                    <a:pt x="3101449" y="368126"/>
                  </a:lnTo>
                  <a:lnTo>
                    <a:pt x="3113286" y="368126"/>
                  </a:lnTo>
                  <a:lnTo>
                    <a:pt x="3125124" y="368126"/>
                  </a:lnTo>
                  <a:lnTo>
                    <a:pt x="3136962" y="368126"/>
                  </a:lnTo>
                  <a:lnTo>
                    <a:pt x="3148799" y="368126"/>
                  </a:lnTo>
                  <a:lnTo>
                    <a:pt x="3160637" y="368126"/>
                  </a:lnTo>
                  <a:lnTo>
                    <a:pt x="3172474" y="368126"/>
                  </a:lnTo>
                  <a:lnTo>
                    <a:pt x="3184312" y="368126"/>
                  </a:lnTo>
                  <a:lnTo>
                    <a:pt x="3196149" y="368126"/>
                  </a:lnTo>
                  <a:lnTo>
                    <a:pt x="3207987" y="368126"/>
                  </a:lnTo>
                  <a:lnTo>
                    <a:pt x="3219825" y="368126"/>
                  </a:lnTo>
                  <a:lnTo>
                    <a:pt x="3231662" y="368126"/>
                  </a:lnTo>
                  <a:lnTo>
                    <a:pt x="3243500" y="368126"/>
                  </a:lnTo>
                  <a:lnTo>
                    <a:pt x="3255337" y="368126"/>
                  </a:lnTo>
                  <a:lnTo>
                    <a:pt x="3267175" y="368126"/>
                  </a:lnTo>
                  <a:lnTo>
                    <a:pt x="3279013" y="368126"/>
                  </a:lnTo>
                  <a:lnTo>
                    <a:pt x="3290850" y="368126"/>
                  </a:lnTo>
                  <a:lnTo>
                    <a:pt x="3302688" y="368126"/>
                  </a:lnTo>
                  <a:lnTo>
                    <a:pt x="3314525" y="368126"/>
                  </a:lnTo>
                  <a:lnTo>
                    <a:pt x="3326363" y="368126"/>
                  </a:lnTo>
                  <a:lnTo>
                    <a:pt x="3338201" y="368126"/>
                  </a:lnTo>
                  <a:lnTo>
                    <a:pt x="3350038" y="368126"/>
                  </a:lnTo>
                  <a:lnTo>
                    <a:pt x="3361876" y="368126"/>
                  </a:lnTo>
                  <a:lnTo>
                    <a:pt x="3373713" y="368126"/>
                  </a:lnTo>
                  <a:lnTo>
                    <a:pt x="3385551" y="368126"/>
                  </a:lnTo>
                  <a:lnTo>
                    <a:pt x="3397389" y="368126"/>
                  </a:lnTo>
                  <a:lnTo>
                    <a:pt x="3409226" y="368126"/>
                  </a:lnTo>
                  <a:lnTo>
                    <a:pt x="3421064" y="368126"/>
                  </a:lnTo>
                  <a:lnTo>
                    <a:pt x="3432901" y="368126"/>
                  </a:lnTo>
                  <a:lnTo>
                    <a:pt x="3444739" y="368126"/>
                  </a:lnTo>
                  <a:lnTo>
                    <a:pt x="3456576" y="368126"/>
                  </a:lnTo>
                  <a:lnTo>
                    <a:pt x="3468414" y="368126"/>
                  </a:lnTo>
                  <a:lnTo>
                    <a:pt x="3480252" y="368126"/>
                  </a:lnTo>
                  <a:lnTo>
                    <a:pt x="3492089" y="368126"/>
                  </a:lnTo>
                  <a:lnTo>
                    <a:pt x="3503927" y="368126"/>
                  </a:lnTo>
                  <a:lnTo>
                    <a:pt x="3515764" y="368126"/>
                  </a:lnTo>
                  <a:lnTo>
                    <a:pt x="3515764" y="368003"/>
                  </a:lnTo>
                  <a:lnTo>
                    <a:pt x="3527602" y="367981"/>
                  </a:lnTo>
                  <a:lnTo>
                    <a:pt x="3539440" y="367955"/>
                  </a:lnTo>
                  <a:lnTo>
                    <a:pt x="3551277" y="367926"/>
                  </a:lnTo>
                  <a:lnTo>
                    <a:pt x="3563115" y="367890"/>
                  </a:lnTo>
                  <a:lnTo>
                    <a:pt x="3574952" y="367849"/>
                  </a:lnTo>
                  <a:lnTo>
                    <a:pt x="3586790" y="367801"/>
                  </a:lnTo>
                  <a:lnTo>
                    <a:pt x="3598628" y="367744"/>
                  </a:lnTo>
                  <a:lnTo>
                    <a:pt x="3610465" y="367677"/>
                  </a:lnTo>
                  <a:lnTo>
                    <a:pt x="3622303" y="367598"/>
                  </a:lnTo>
                  <a:lnTo>
                    <a:pt x="3634140" y="367505"/>
                  </a:lnTo>
                  <a:lnTo>
                    <a:pt x="3645978" y="367397"/>
                  </a:lnTo>
                  <a:lnTo>
                    <a:pt x="3657816" y="367269"/>
                  </a:lnTo>
                  <a:lnTo>
                    <a:pt x="3669653" y="367119"/>
                  </a:lnTo>
                  <a:lnTo>
                    <a:pt x="3681491" y="366943"/>
                  </a:lnTo>
                  <a:lnTo>
                    <a:pt x="3693328" y="366736"/>
                  </a:lnTo>
                  <a:lnTo>
                    <a:pt x="3705166" y="366493"/>
                  </a:lnTo>
                  <a:lnTo>
                    <a:pt x="3717004" y="366209"/>
                  </a:lnTo>
                  <a:lnTo>
                    <a:pt x="3728841" y="365874"/>
                  </a:lnTo>
                  <a:lnTo>
                    <a:pt x="3740679" y="365482"/>
                  </a:lnTo>
                  <a:lnTo>
                    <a:pt x="3752516" y="365022"/>
                  </a:lnTo>
                  <a:lnTo>
                    <a:pt x="3764354" y="364483"/>
                  </a:lnTo>
                  <a:lnTo>
                    <a:pt x="3776191" y="363852"/>
                  </a:lnTo>
                  <a:lnTo>
                    <a:pt x="3788029" y="363112"/>
                  </a:lnTo>
                  <a:lnTo>
                    <a:pt x="3799867" y="362247"/>
                  </a:lnTo>
                  <a:lnTo>
                    <a:pt x="3811704" y="361235"/>
                  </a:lnTo>
                  <a:lnTo>
                    <a:pt x="3823542" y="360052"/>
                  </a:lnTo>
                  <a:lnTo>
                    <a:pt x="3835379" y="358672"/>
                  </a:lnTo>
                  <a:lnTo>
                    <a:pt x="3847217" y="357064"/>
                  </a:lnTo>
                  <a:lnTo>
                    <a:pt x="3859055" y="355192"/>
                  </a:lnTo>
                  <a:lnTo>
                    <a:pt x="3870892" y="353016"/>
                  </a:lnTo>
                  <a:lnTo>
                    <a:pt x="3882730" y="350493"/>
                  </a:lnTo>
                  <a:lnTo>
                    <a:pt x="3894567" y="347572"/>
                  </a:lnTo>
                  <a:lnTo>
                    <a:pt x="3906405" y="344201"/>
                  </a:lnTo>
                  <a:lnTo>
                    <a:pt x="3918243" y="340321"/>
                  </a:lnTo>
                  <a:lnTo>
                    <a:pt x="3930080" y="335871"/>
                  </a:lnTo>
                  <a:lnTo>
                    <a:pt x="3941918" y="330787"/>
                  </a:lnTo>
                  <a:lnTo>
                    <a:pt x="3953755" y="325005"/>
                  </a:lnTo>
                  <a:lnTo>
                    <a:pt x="3965593" y="318461"/>
                  </a:lnTo>
                  <a:lnTo>
                    <a:pt x="3977431" y="311098"/>
                  </a:lnTo>
                  <a:lnTo>
                    <a:pt x="3989268" y="302868"/>
                  </a:lnTo>
                  <a:lnTo>
                    <a:pt x="4001106" y="293733"/>
                  </a:lnTo>
                  <a:lnTo>
                    <a:pt x="4012943" y="283677"/>
                  </a:lnTo>
                  <a:lnTo>
                    <a:pt x="4024781" y="272702"/>
                  </a:lnTo>
                  <a:lnTo>
                    <a:pt x="4036619" y="260840"/>
                  </a:lnTo>
                  <a:lnTo>
                    <a:pt x="4048456" y="248153"/>
                  </a:lnTo>
                  <a:lnTo>
                    <a:pt x="4060294" y="234731"/>
                  </a:lnTo>
                  <a:lnTo>
                    <a:pt x="4072131" y="220700"/>
                  </a:lnTo>
                  <a:lnTo>
                    <a:pt x="4083969" y="206211"/>
                  </a:lnTo>
                  <a:lnTo>
                    <a:pt x="4095806" y="191436"/>
                  </a:lnTo>
                  <a:lnTo>
                    <a:pt x="4107644" y="176566"/>
                  </a:lnTo>
                  <a:lnTo>
                    <a:pt x="4119482" y="161792"/>
                  </a:lnTo>
                  <a:lnTo>
                    <a:pt x="4131319" y="147302"/>
                  </a:lnTo>
                  <a:lnTo>
                    <a:pt x="4143157" y="133271"/>
                  </a:lnTo>
                  <a:lnTo>
                    <a:pt x="4154994" y="119849"/>
                  </a:lnTo>
                  <a:lnTo>
                    <a:pt x="4166832" y="107162"/>
                  </a:lnTo>
                  <a:lnTo>
                    <a:pt x="4178670" y="95300"/>
                  </a:lnTo>
                  <a:lnTo>
                    <a:pt x="4190507" y="84325"/>
                  </a:lnTo>
                  <a:lnTo>
                    <a:pt x="4202345" y="74269"/>
                  </a:lnTo>
                  <a:lnTo>
                    <a:pt x="4214182" y="65134"/>
                  </a:lnTo>
                  <a:lnTo>
                    <a:pt x="4226020" y="56904"/>
                  </a:lnTo>
                  <a:lnTo>
                    <a:pt x="4237858" y="49541"/>
                  </a:lnTo>
                  <a:lnTo>
                    <a:pt x="4249695" y="42997"/>
                  </a:lnTo>
                  <a:lnTo>
                    <a:pt x="4261533" y="37215"/>
                  </a:lnTo>
                  <a:lnTo>
                    <a:pt x="4273370" y="32131"/>
                  </a:lnTo>
                  <a:lnTo>
                    <a:pt x="4285208" y="27681"/>
                  </a:lnTo>
                  <a:lnTo>
                    <a:pt x="4297046" y="23801"/>
                  </a:lnTo>
                  <a:lnTo>
                    <a:pt x="4308883" y="20430"/>
                  </a:lnTo>
                  <a:lnTo>
                    <a:pt x="4320721" y="17509"/>
                  </a:lnTo>
                  <a:lnTo>
                    <a:pt x="4332558" y="14986"/>
                  </a:lnTo>
                  <a:lnTo>
                    <a:pt x="4344396" y="12810"/>
                  </a:lnTo>
                  <a:lnTo>
                    <a:pt x="4356234" y="10938"/>
                  </a:lnTo>
                  <a:lnTo>
                    <a:pt x="4368071" y="9330"/>
                  </a:lnTo>
                  <a:lnTo>
                    <a:pt x="4379909" y="7950"/>
                  </a:lnTo>
                  <a:lnTo>
                    <a:pt x="4391746" y="6767"/>
                  </a:lnTo>
                  <a:lnTo>
                    <a:pt x="4403584" y="5755"/>
                  </a:lnTo>
                  <a:lnTo>
                    <a:pt x="4415421" y="4890"/>
                  </a:lnTo>
                  <a:lnTo>
                    <a:pt x="4427259" y="4150"/>
                  </a:lnTo>
                  <a:lnTo>
                    <a:pt x="4439097" y="3519"/>
                  </a:lnTo>
                  <a:lnTo>
                    <a:pt x="4450934" y="2980"/>
                  </a:lnTo>
                  <a:lnTo>
                    <a:pt x="4462772" y="2520"/>
                  </a:lnTo>
                  <a:lnTo>
                    <a:pt x="4474609" y="2128"/>
                  </a:lnTo>
                  <a:lnTo>
                    <a:pt x="4486447" y="1793"/>
                  </a:lnTo>
                  <a:lnTo>
                    <a:pt x="4498285" y="1509"/>
                  </a:lnTo>
                  <a:lnTo>
                    <a:pt x="4510122" y="1266"/>
                  </a:lnTo>
                  <a:lnTo>
                    <a:pt x="4521960" y="1059"/>
                  </a:lnTo>
                  <a:lnTo>
                    <a:pt x="4533797" y="883"/>
                  </a:lnTo>
                  <a:lnTo>
                    <a:pt x="4545635" y="733"/>
                  </a:lnTo>
                  <a:lnTo>
                    <a:pt x="4557473" y="605"/>
                  </a:lnTo>
                  <a:lnTo>
                    <a:pt x="4569310" y="497"/>
                  </a:lnTo>
                  <a:lnTo>
                    <a:pt x="4581148" y="404"/>
                  </a:lnTo>
                  <a:lnTo>
                    <a:pt x="4592985" y="326"/>
                  </a:lnTo>
                  <a:lnTo>
                    <a:pt x="4604823" y="259"/>
                  </a:lnTo>
                  <a:lnTo>
                    <a:pt x="4616661" y="201"/>
                  </a:lnTo>
                  <a:lnTo>
                    <a:pt x="4628498" y="153"/>
                  </a:lnTo>
                  <a:lnTo>
                    <a:pt x="4640336" y="112"/>
                  </a:lnTo>
                  <a:lnTo>
                    <a:pt x="4652173" y="77"/>
                  </a:lnTo>
                  <a:lnTo>
                    <a:pt x="4664011" y="47"/>
                  </a:lnTo>
                  <a:lnTo>
                    <a:pt x="4675849" y="21"/>
                  </a:lnTo>
                  <a:lnTo>
                    <a:pt x="4687686" y="0"/>
                  </a:lnTo>
                </a:path>
              </a:pathLst>
            </a:custGeom>
            <a:ln w="40651" cap="flat">
              <a:solidFill>
                <a:srgbClr val="FB61D7">
                  <a:alpha val="100000"/>
                </a:srgbClr>
              </a:solidFill>
              <a:prstDash val="solid"/>
              <a:round/>
            </a:ln>
          </p:spPr>
          <p:txBody>
            <a:bodyPr/>
            <a:lstStyle/>
            <a:p/>
          </p:txBody>
        </p:sp>
        <p:sp>
          <p:nvSpPr>
            <p:cNvPr id="31" name="pl31"/>
            <p:cNvSpPr/>
            <p:nvPr/>
          </p:nvSpPr>
          <p:spPr>
            <a:xfrm>
              <a:off x="2482351" y="2740724"/>
              <a:ext cx="4687686" cy="736500"/>
            </a:xfrm>
            <a:custGeom>
              <a:avLst/>
              <a:pathLst>
                <a:path w="4687686" h="736500">
                  <a:moveTo>
                    <a:pt x="0" y="368126"/>
                  </a:moveTo>
                  <a:lnTo>
                    <a:pt x="11837" y="368104"/>
                  </a:lnTo>
                  <a:lnTo>
                    <a:pt x="23675" y="368079"/>
                  </a:lnTo>
                  <a:lnTo>
                    <a:pt x="35512" y="368049"/>
                  </a:lnTo>
                  <a:lnTo>
                    <a:pt x="47350" y="368014"/>
                  </a:lnTo>
                  <a:lnTo>
                    <a:pt x="59187" y="367973"/>
                  </a:lnTo>
                  <a:lnTo>
                    <a:pt x="71025" y="367924"/>
                  </a:lnTo>
                  <a:lnTo>
                    <a:pt x="82863" y="367867"/>
                  </a:lnTo>
                  <a:lnTo>
                    <a:pt x="94700" y="367800"/>
                  </a:lnTo>
                  <a:lnTo>
                    <a:pt x="106538" y="367721"/>
                  </a:lnTo>
                  <a:lnTo>
                    <a:pt x="118375" y="367629"/>
                  </a:lnTo>
                  <a:lnTo>
                    <a:pt x="130213" y="367520"/>
                  </a:lnTo>
                  <a:lnTo>
                    <a:pt x="142051" y="367392"/>
                  </a:lnTo>
                  <a:lnTo>
                    <a:pt x="153888" y="367242"/>
                  </a:lnTo>
                  <a:lnTo>
                    <a:pt x="165726" y="367066"/>
                  </a:lnTo>
                  <a:lnTo>
                    <a:pt x="177563" y="366860"/>
                  </a:lnTo>
                  <a:lnTo>
                    <a:pt x="189401" y="366617"/>
                  </a:lnTo>
                  <a:lnTo>
                    <a:pt x="201239" y="366332"/>
                  </a:lnTo>
                  <a:lnTo>
                    <a:pt x="213076" y="365998"/>
                  </a:lnTo>
                  <a:lnTo>
                    <a:pt x="224914" y="365606"/>
                  </a:lnTo>
                  <a:lnTo>
                    <a:pt x="236751" y="365146"/>
                  </a:lnTo>
                  <a:lnTo>
                    <a:pt x="248589" y="364607"/>
                  </a:lnTo>
                  <a:lnTo>
                    <a:pt x="260427" y="363975"/>
                  </a:lnTo>
                  <a:lnTo>
                    <a:pt x="272264" y="363236"/>
                  </a:lnTo>
                  <a:lnTo>
                    <a:pt x="284102" y="362370"/>
                  </a:lnTo>
                  <a:lnTo>
                    <a:pt x="295939" y="361358"/>
                  </a:lnTo>
                  <a:lnTo>
                    <a:pt x="307777" y="360176"/>
                  </a:lnTo>
                  <a:lnTo>
                    <a:pt x="319614" y="358796"/>
                  </a:lnTo>
                  <a:lnTo>
                    <a:pt x="331452" y="357188"/>
                  </a:lnTo>
                  <a:lnTo>
                    <a:pt x="343290" y="355315"/>
                  </a:lnTo>
                  <a:lnTo>
                    <a:pt x="355127" y="353140"/>
                  </a:lnTo>
                  <a:lnTo>
                    <a:pt x="366965" y="350616"/>
                  </a:lnTo>
                  <a:lnTo>
                    <a:pt x="378802" y="347696"/>
                  </a:lnTo>
                  <a:lnTo>
                    <a:pt x="390640" y="344325"/>
                  </a:lnTo>
                  <a:lnTo>
                    <a:pt x="402478" y="340445"/>
                  </a:lnTo>
                  <a:lnTo>
                    <a:pt x="414315" y="335995"/>
                  </a:lnTo>
                  <a:lnTo>
                    <a:pt x="426153" y="330911"/>
                  </a:lnTo>
                  <a:lnTo>
                    <a:pt x="437990" y="325128"/>
                  </a:lnTo>
                  <a:lnTo>
                    <a:pt x="449828" y="318584"/>
                  </a:lnTo>
                  <a:lnTo>
                    <a:pt x="461666" y="311222"/>
                  </a:lnTo>
                  <a:lnTo>
                    <a:pt x="473503" y="302991"/>
                  </a:lnTo>
                  <a:lnTo>
                    <a:pt x="485341" y="293857"/>
                  </a:lnTo>
                  <a:lnTo>
                    <a:pt x="497178" y="283800"/>
                  </a:lnTo>
                  <a:lnTo>
                    <a:pt x="509016" y="272826"/>
                  </a:lnTo>
                  <a:lnTo>
                    <a:pt x="520854" y="260964"/>
                  </a:lnTo>
                  <a:lnTo>
                    <a:pt x="532691" y="248276"/>
                  </a:lnTo>
                  <a:lnTo>
                    <a:pt x="544529" y="234855"/>
                  </a:lnTo>
                  <a:lnTo>
                    <a:pt x="556366" y="220824"/>
                  </a:lnTo>
                  <a:lnTo>
                    <a:pt x="568204" y="206334"/>
                  </a:lnTo>
                  <a:lnTo>
                    <a:pt x="580042" y="191560"/>
                  </a:lnTo>
                  <a:lnTo>
                    <a:pt x="591879" y="176689"/>
                  </a:lnTo>
                  <a:lnTo>
                    <a:pt x="603717" y="161915"/>
                  </a:lnTo>
                  <a:lnTo>
                    <a:pt x="615554" y="147425"/>
                  </a:lnTo>
                  <a:lnTo>
                    <a:pt x="627392" y="133394"/>
                  </a:lnTo>
                  <a:lnTo>
                    <a:pt x="639229" y="119973"/>
                  </a:lnTo>
                  <a:lnTo>
                    <a:pt x="651067" y="107285"/>
                  </a:lnTo>
                  <a:lnTo>
                    <a:pt x="662905" y="95423"/>
                  </a:lnTo>
                  <a:lnTo>
                    <a:pt x="674742" y="84449"/>
                  </a:lnTo>
                  <a:lnTo>
                    <a:pt x="686580" y="74392"/>
                  </a:lnTo>
                  <a:lnTo>
                    <a:pt x="698417" y="65258"/>
                  </a:lnTo>
                  <a:lnTo>
                    <a:pt x="710255" y="57027"/>
                  </a:lnTo>
                  <a:lnTo>
                    <a:pt x="722093" y="49665"/>
                  </a:lnTo>
                  <a:lnTo>
                    <a:pt x="733930" y="43121"/>
                  </a:lnTo>
                  <a:lnTo>
                    <a:pt x="745768" y="37338"/>
                  </a:lnTo>
                  <a:lnTo>
                    <a:pt x="757605" y="32254"/>
                  </a:lnTo>
                  <a:lnTo>
                    <a:pt x="769443" y="27804"/>
                  </a:lnTo>
                  <a:lnTo>
                    <a:pt x="781281" y="23924"/>
                  </a:lnTo>
                  <a:lnTo>
                    <a:pt x="793118" y="20553"/>
                  </a:lnTo>
                  <a:lnTo>
                    <a:pt x="804956" y="17633"/>
                  </a:lnTo>
                  <a:lnTo>
                    <a:pt x="816793" y="15109"/>
                  </a:lnTo>
                  <a:lnTo>
                    <a:pt x="828631" y="12934"/>
                  </a:lnTo>
                  <a:lnTo>
                    <a:pt x="840469" y="11061"/>
                  </a:lnTo>
                  <a:lnTo>
                    <a:pt x="852306" y="9453"/>
                  </a:lnTo>
                  <a:lnTo>
                    <a:pt x="864144" y="8073"/>
                  </a:lnTo>
                  <a:lnTo>
                    <a:pt x="875981" y="6891"/>
                  </a:lnTo>
                  <a:lnTo>
                    <a:pt x="887819" y="5879"/>
                  </a:lnTo>
                  <a:lnTo>
                    <a:pt x="899657" y="5013"/>
                  </a:lnTo>
                  <a:lnTo>
                    <a:pt x="911494" y="4274"/>
                  </a:lnTo>
                  <a:lnTo>
                    <a:pt x="923332" y="3642"/>
                  </a:lnTo>
                  <a:lnTo>
                    <a:pt x="935169" y="3103"/>
                  </a:lnTo>
                  <a:lnTo>
                    <a:pt x="947007" y="2643"/>
                  </a:lnTo>
                  <a:lnTo>
                    <a:pt x="958844" y="2251"/>
                  </a:lnTo>
                  <a:lnTo>
                    <a:pt x="970682" y="1917"/>
                  </a:lnTo>
                  <a:lnTo>
                    <a:pt x="982520" y="1632"/>
                  </a:lnTo>
                  <a:lnTo>
                    <a:pt x="994357" y="1389"/>
                  </a:lnTo>
                  <a:lnTo>
                    <a:pt x="1006195" y="1183"/>
                  </a:lnTo>
                  <a:lnTo>
                    <a:pt x="1018032" y="1007"/>
                  </a:lnTo>
                  <a:lnTo>
                    <a:pt x="1029870" y="857"/>
                  </a:lnTo>
                  <a:lnTo>
                    <a:pt x="1041708" y="729"/>
                  </a:lnTo>
                  <a:lnTo>
                    <a:pt x="1053545" y="620"/>
                  </a:lnTo>
                  <a:lnTo>
                    <a:pt x="1065383" y="528"/>
                  </a:lnTo>
                  <a:lnTo>
                    <a:pt x="1077220" y="449"/>
                  </a:lnTo>
                  <a:lnTo>
                    <a:pt x="1089058" y="382"/>
                  </a:lnTo>
                  <a:lnTo>
                    <a:pt x="1100896" y="325"/>
                  </a:lnTo>
                  <a:lnTo>
                    <a:pt x="1112733" y="276"/>
                  </a:lnTo>
                  <a:lnTo>
                    <a:pt x="1124571" y="235"/>
                  </a:lnTo>
                  <a:lnTo>
                    <a:pt x="1136408" y="200"/>
                  </a:lnTo>
                  <a:lnTo>
                    <a:pt x="1148246" y="170"/>
                  </a:lnTo>
                  <a:lnTo>
                    <a:pt x="1160084" y="145"/>
                  </a:lnTo>
                  <a:lnTo>
                    <a:pt x="1171921" y="123"/>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246"/>
                  </a:lnTo>
                  <a:lnTo>
                    <a:pt x="2355680" y="290"/>
                  </a:lnTo>
                  <a:lnTo>
                    <a:pt x="2367518" y="341"/>
                  </a:lnTo>
                  <a:lnTo>
                    <a:pt x="2379356" y="401"/>
                  </a:lnTo>
                  <a:lnTo>
                    <a:pt x="2391193" y="471"/>
                  </a:lnTo>
                  <a:lnTo>
                    <a:pt x="2403031" y="553"/>
                  </a:lnTo>
                  <a:lnTo>
                    <a:pt x="2414868" y="650"/>
                  </a:lnTo>
                  <a:lnTo>
                    <a:pt x="2426706" y="765"/>
                  </a:lnTo>
                  <a:lnTo>
                    <a:pt x="2438544" y="899"/>
                  </a:lnTo>
                  <a:lnTo>
                    <a:pt x="2450381" y="1056"/>
                  </a:lnTo>
                  <a:lnTo>
                    <a:pt x="2462219" y="1241"/>
                  </a:lnTo>
                  <a:lnTo>
                    <a:pt x="2474056" y="1458"/>
                  </a:lnTo>
                  <a:lnTo>
                    <a:pt x="2485894" y="1714"/>
                  </a:lnTo>
                  <a:lnTo>
                    <a:pt x="2497732" y="2014"/>
                  </a:lnTo>
                  <a:lnTo>
                    <a:pt x="2509569" y="2366"/>
                  </a:lnTo>
                  <a:lnTo>
                    <a:pt x="2521407" y="2779"/>
                  </a:lnTo>
                  <a:lnTo>
                    <a:pt x="2533244" y="3265"/>
                  </a:lnTo>
                  <a:lnTo>
                    <a:pt x="2545082" y="3834"/>
                  </a:lnTo>
                  <a:lnTo>
                    <a:pt x="2556919" y="4503"/>
                  </a:lnTo>
                  <a:lnTo>
                    <a:pt x="2568757" y="5287"/>
                  </a:lnTo>
                  <a:lnTo>
                    <a:pt x="2580595" y="6207"/>
                  </a:lnTo>
                  <a:lnTo>
                    <a:pt x="2592432" y="7285"/>
                  </a:lnTo>
                  <a:lnTo>
                    <a:pt x="2604270" y="8548"/>
                  </a:lnTo>
                  <a:lnTo>
                    <a:pt x="2616107" y="10027"/>
                  </a:lnTo>
                  <a:lnTo>
                    <a:pt x="2627945" y="11758"/>
                  </a:lnTo>
                  <a:lnTo>
                    <a:pt x="2639783" y="13782"/>
                  </a:lnTo>
                  <a:lnTo>
                    <a:pt x="2651620" y="16147"/>
                  </a:lnTo>
                  <a:lnTo>
                    <a:pt x="2663458" y="18907"/>
                  </a:lnTo>
                  <a:lnTo>
                    <a:pt x="2675295" y="22123"/>
                  </a:lnTo>
                  <a:lnTo>
                    <a:pt x="2687133" y="25868"/>
                  </a:lnTo>
                  <a:lnTo>
                    <a:pt x="2698971" y="30219"/>
                  </a:lnTo>
                  <a:lnTo>
                    <a:pt x="2710808" y="35266"/>
                  </a:lnTo>
                  <a:lnTo>
                    <a:pt x="2722646" y="41107"/>
                  </a:lnTo>
                  <a:lnTo>
                    <a:pt x="2734483" y="47849"/>
                  </a:lnTo>
                  <a:lnTo>
                    <a:pt x="2746321" y="55609"/>
                  </a:lnTo>
                  <a:lnTo>
                    <a:pt x="2758159" y="64509"/>
                  </a:lnTo>
                  <a:lnTo>
                    <a:pt x="2769996" y="74677"/>
                  </a:lnTo>
                  <a:lnTo>
                    <a:pt x="2781834" y="86242"/>
                  </a:lnTo>
                  <a:lnTo>
                    <a:pt x="2793671" y="99330"/>
                  </a:lnTo>
                  <a:lnTo>
                    <a:pt x="2805509" y="114055"/>
                  </a:lnTo>
                  <a:lnTo>
                    <a:pt x="2817347" y="130516"/>
                  </a:lnTo>
                  <a:lnTo>
                    <a:pt x="2829184" y="148785"/>
                  </a:lnTo>
                  <a:lnTo>
                    <a:pt x="2841022" y="168898"/>
                  </a:lnTo>
                  <a:lnTo>
                    <a:pt x="2852859" y="190847"/>
                  </a:lnTo>
                  <a:lnTo>
                    <a:pt x="2864697" y="214571"/>
                  </a:lnTo>
                  <a:lnTo>
                    <a:pt x="2876534" y="239946"/>
                  </a:lnTo>
                  <a:lnTo>
                    <a:pt x="2888372" y="266789"/>
                  </a:lnTo>
                  <a:lnTo>
                    <a:pt x="2900210" y="294851"/>
                  </a:lnTo>
                  <a:lnTo>
                    <a:pt x="2912047" y="323831"/>
                  </a:lnTo>
                  <a:lnTo>
                    <a:pt x="2923885" y="353379"/>
                  </a:lnTo>
                  <a:lnTo>
                    <a:pt x="2935722" y="383120"/>
                  </a:lnTo>
                  <a:lnTo>
                    <a:pt x="2947560" y="412669"/>
                  </a:lnTo>
                  <a:lnTo>
                    <a:pt x="2959398" y="441648"/>
                  </a:lnTo>
                  <a:lnTo>
                    <a:pt x="2971235" y="469710"/>
                  </a:lnTo>
                  <a:lnTo>
                    <a:pt x="2983073" y="496553"/>
                  </a:lnTo>
                  <a:lnTo>
                    <a:pt x="2994910" y="521928"/>
                  </a:lnTo>
                  <a:lnTo>
                    <a:pt x="3006748" y="545652"/>
                  </a:lnTo>
                  <a:lnTo>
                    <a:pt x="3018586" y="567601"/>
                  </a:lnTo>
                  <a:lnTo>
                    <a:pt x="3030423" y="587714"/>
                  </a:lnTo>
                  <a:lnTo>
                    <a:pt x="3042261" y="605983"/>
                  </a:lnTo>
                  <a:lnTo>
                    <a:pt x="3054098" y="622444"/>
                  </a:lnTo>
                  <a:lnTo>
                    <a:pt x="3065936" y="637169"/>
                  </a:lnTo>
                  <a:lnTo>
                    <a:pt x="3077774" y="650257"/>
                  </a:lnTo>
                  <a:lnTo>
                    <a:pt x="3089611" y="661822"/>
                  </a:lnTo>
                  <a:lnTo>
                    <a:pt x="3101449" y="671990"/>
                  </a:lnTo>
                  <a:lnTo>
                    <a:pt x="3113286" y="680890"/>
                  </a:lnTo>
                  <a:lnTo>
                    <a:pt x="3125124" y="688650"/>
                  </a:lnTo>
                  <a:lnTo>
                    <a:pt x="3136962" y="695392"/>
                  </a:lnTo>
                  <a:lnTo>
                    <a:pt x="3148799" y="701233"/>
                  </a:lnTo>
                  <a:lnTo>
                    <a:pt x="3160637" y="706280"/>
                  </a:lnTo>
                  <a:lnTo>
                    <a:pt x="3172474" y="710631"/>
                  </a:lnTo>
                  <a:lnTo>
                    <a:pt x="3184312" y="714376"/>
                  </a:lnTo>
                  <a:lnTo>
                    <a:pt x="3196149" y="717592"/>
                  </a:lnTo>
                  <a:lnTo>
                    <a:pt x="3207987" y="720352"/>
                  </a:lnTo>
                  <a:lnTo>
                    <a:pt x="3219825" y="722717"/>
                  </a:lnTo>
                  <a:lnTo>
                    <a:pt x="3231662" y="724741"/>
                  </a:lnTo>
                  <a:lnTo>
                    <a:pt x="3243500" y="726472"/>
                  </a:lnTo>
                  <a:lnTo>
                    <a:pt x="3255337" y="727951"/>
                  </a:lnTo>
                  <a:lnTo>
                    <a:pt x="3267175" y="729214"/>
                  </a:lnTo>
                  <a:lnTo>
                    <a:pt x="3279013" y="730292"/>
                  </a:lnTo>
                  <a:lnTo>
                    <a:pt x="3290850" y="731212"/>
                  </a:lnTo>
                  <a:lnTo>
                    <a:pt x="3302688" y="731996"/>
                  </a:lnTo>
                  <a:lnTo>
                    <a:pt x="3314525" y="732665"/>
                  </a:lnTo>
                  <a:lnTo>
                    <a:pt x="3326363" y="733234"/>
                  </a:lnTo>
                  <a:lnTo>
                    <a:pt x="3338201" y="733720"/>
                  </a:lnTo>
                  <a:lnTo>
                    <a:pt x="3350038" y="734133"/>
                  </a:lnTo>
                  <a:lnTo>
                    <a:pt x="3361876" y="734485"/>
                  </a:lnTo>
                  <a:lnTo>
                    <a:pt x="3373713" y="734785"/>
                  </a:lnTo>
                  <a:lnTo>
                    <a:pt x="3385551" y="735041"/>
                  </a:lnTo>
                  <a:lnTo>
                    <a:pt x="3397389" y="735258"/>
                  </a:lnTo>
                  <a:lnTo>
                    <a:pt x="3409226" y="735443"/>
                  </a:lnTo>
                  <a:lnTo>
                    <a:pt x="3421064" y="735601"/>
                  </a:lnTo>
                  <a:lnTo>
                    <a:pt x="3432901" y="735735"/>
                  </a:lnTo>
                  <a:lnTo>
                    <a:pt x="3444739" y="735849"/>
                  </a:lnTo>
                  <a:lnTo>
                    <a:pt x="3456576" y="735946"/>
                  </a:lnTo>
                  <a:lnTo>
                    <a:pt x="3468414" y="736028"/>
                  </a:lnTo>
                  <a:lnTo>
                    <a:pt x="3480252" y="736099"/>
                  </a:lnTo>
                  <a:lnTo>
                    <a:pt x="3492089" y="736158"/>
                  </a:lnTo>
                  <a:lnTo>
                    <a:pt x="3503927" y="736209"/>
                  </a:lnTo>
                  <a:lnTo>
                    <a:pt x="3515764" y="736253"/>
                  </a:lnTo>
                  <a:lnTo>
                    <a:pt x="3515764" y="736500"/>
                  </a:lnTo>
                  <a:lnTo>
                    <a:pt x="3527602" y="736500"/>
                  </a:lnTo>
                  <a:lnTo>
                    <a:pt x="3539440" y="736500"/>
                  </a:lnTo>
                  <a:lnTo>
                    <a:pt x="3551277" y="736500"/>
                  </a:lnTo>
                  <a:lnTo>
                    <a:pt x="3563115" y="736500"/>
                  </a:lnTo>
                  <a:lnTo>
                    <a:pt x="3574952" y="736500"/>
                  </a:lnTo>
                  <a:lnTo>
                    <a:pt x="3586790" y="736500"/>
                  </a:lnTo>
                  <a:lnTo>
                    <a:pt x="3598628" y="736500"/>
                  </a:lnTo>
                  <a:lnTo>
                    <a:pt x="3610465" y="736500"/>
                  </a:lnTo>
                  <a:lnTo>
                    <a:pt x="3622303" y="736500"/>
                  </a:lnTo>
                  <a:lnTo>
                    <a:pt x="3634140" y="736500"/>
                  </a:lnTo>
                  <a:lnTo>
                    <a:pt x="3645978" y="736500"/>
                  </a:lnTo>
                  <a:lnTo>
                    <a:pt x="3657816" y="736500"/>
                  </a:lnTo>
                  <a:lnTo>
                    <a:pt x="3669653" y="736500"/>
                  </a:lnTo>
                  <a:lnTo>
                    <a:pt x="3681491" y="736500"/>
                  </a:lnTo>
                  <a:lnTo>
                    <a:pt x="3693328" y="736500"/>
                  </a:lnTo>
                  <a:lnTo>
                    <a:pt x="3705166" y="736500"/>
                  </a:lnTo>
                  <a:lnTo>
                    <a:pt x="3717004" y="736500"/>
                  </a:lnTo>
                  <a:lnTo>
                    <a:pt x="3728841" y="736500"/>
                  </a:lnTo>
                  <a:lnTo>
                    <a:pt x="3740679" y="736500"/>
                  </a:lnTo>
                  <a:lnTo>
                    <a:pt x="3752516" y="736500"/>
                  </a:lnTo>
                  <a:lnTo>
                    <a:pt x="3764354" y="736500"/>
                  </a:lnTo>
                  <a:lnTo>
                    <a:pt x="3776191" y="736500"/>
                  </a:lnTo>
                  <a:lnTo>
                    <a:pt x="3788029" y="736500"/>
                  </a:lnTo>
                  <a:lnTo>
                    <a:pt x="3799867" y="736500"/>
                  </a:lnTo>
                  <a:lnTo>
                    <a:pt x="3811704" y="736500"/>
                  </a:lnTo>
                  <a:lnTo>
                    <a:pt x="3823542" y="736500"/>
                  </a:lnTo>
                  <a:lnTo>
                    <a:pt x="3835379" y="736500"/>
                  </a:lnTo>
                  <a:lnTo>
                    <a:pt x="3847217" y="736500"/>
                  </a:lnTo>
                  <a:lnTo>
                    <a:pt x="3859055" y="736500"/>
                  </a:lnTo>
                  <a:lnTo>
                    <a:pt x="3870892" y="736500"/>
                  </a:lnTo>
                  <a:lnTo>
                    <a:pt x="3882730" y="736500"/>
                  </a:lnTo>
                  <a:lnTo>
                    <a:pt x="3894567" y="736500"/>
                  </a:lnTo>
                  <a:lnTo>
                    <a:pt x="3906405" y="736500"/>
                  </a:lnTo>
                  <a:lnTo>
                    <a:pt x="3918243" y="736500"/>
                  </a:lnTo>
                  <a:lnTo>
                    <a:pt x="3930080" y="736500"/>
                  </a:lnTo>
                  <a:lnTo>
                    <a:pt x="3941918" y="736500"/>
                  </a:lnTo>
                  <a:lnTo>
                    <a:pt x="3953755" y="736500"/>
                  </a:lnTo>
                  <a:lnTo>
                    <a:pt x="3965593" y="736500"/>
                  </a:lnTo>
                  <a:lnTo>
                    <a:pt x="3977431" y="736500"/>
                  </a:lnTo>
                  <a:lnTo>
                    <a:pt x="3989268" y="736500"/>
                  </a:lnTo>
                  <a:lnTo>
                    <a:pt x="4001106" y="736500"/>
                  </a:lnTo>
                  <a:lnTo>
                    <a:pt x="4012943" y="736500"/>
                  </a:lnTo>
                  <a:lnTo>
                    <a:pt x="4024781" y="736500"/>
                  </a:lnTo>
                  <a:lnTo>
                    <a:pt x="4036619" y="736500"/>
                  </a:lnTo>
                  <a:lnTo>
                    <a:pt x="4048456" y="736500"/>
                  </a:lnTo>
                  <a:lnTo>
                    <a:pt x="4060294" y="736500"/>
                  </a:lnTo>
                  <a:lnTo>
                    <a:pt x="4072131" y="736500"/>
                  </a:lnTo>
                  <a:lnTo>
                    <a:pt x="4083969" y="736500"/>
                  </a:lnTo>
                  <a:lnTo>
                    <a:pt x="4095806" y="736500"/>
                  </a:lnTo>
                  <a:lnTo>
                    <a:pt x="4107644" y="736500"/>
                  </a:lnTo>
                  <a:lnTo>
                    <a:pt x="4119482" y="736500"/>
                  </a:lnTo>
                  <a:lnTo>
                    <a:pt x="4131319" y="736500"/>
                  </a:lnTo>
                  <a:lnTo>
                    <a:pt x="4143157" y="736500"/>
                  </a:lnTo>
                  <a:lnTo>
                    <a:pt x="4154994" y="736500"/>
                  </a:lnTo>
                  <a:lnTo>
                    <a:pt x="4166832" y="736500"/>
                  </a:lnTo>
                  <a:lnTo>
                    <a:pt x="4178670" y="736500"/>
                  </a:lnTo>
                  <a:lnTo>
                    <a:pt x="4190507" y="736500"/>
                  </a:lnTo>
                  <a:lnTo>
                    <a:pt x="4202345" y="736500"/>
                  </a:lnTo>
                  <a:lnTo>
                    <a:pt x="4214182" y="736500"/>
                  </a:lnTo>
                  <a:lnTo>
                    <a:pt x="4226020" y="736500"/>
                  </a:lnTo>
                  <a:lnTo>
                    <a:pt x="4237858" y="736500"/>
                  </a:lnTo>
                  <a:lnTo>
                    <a:pt x="4249695" y="736500"/>
                  </a:lnTo>
                  <a:lnTo>
                    <a:pt x="4261533" y="736500"/>
                  </a:lnTo>
                  <a:lnTo>
                    <a:pt x="4273370" y="736500"/>
                  </a:lnTo>
                  <a:lnTo>
                    <a:pt x="4285208" y="736500"/>
                  </a:lnTo>
                  <a:lnTo>
                    <a:pt x="4297046" y="736500"/>
                  </a:lnTo>
                  <a:lnTo>
                    <a:pt x="4308883" y="736500"/>
                  </a:lnTo>
                  <a:lnTo>
                    <a:pt x="4320721" y="736500"/>
                  </a:lnTo>
                  <a:lnTo>
                    <a:pt x="4332558" y="736500"/>
                  </a:lnTo>
                  <a:lnTo>
                    <a:pt x="4344396" y="736500"/>
                  </a:lnTo>
                  <a:lnTo>
                    <a:pt x="4356234" y="736500"/>
                  </a:lnTo>
                  <a:lnTo>
                    <a:pt x="4368071" y="736500"/>
                  </a:lnTo>
                  <a:lnTo>
                    <a:pt x="4379909" y="736500"/>
                  </a:lnTo>
                  <a:lnTo>
                    <a:pt x="4391746" y="736500"/>
                  </a:lnTo>
                  <a:lnTo>
                    <a:pt x="4403584" y="736500"/>
                  </a:lnTo>
                  <a:lnTo>
                    <a:pt x="4415421" y="736500"/>
                  </a:lnTo>
                  <a:lnTo>
                    <a:pt x="4427259" y="736500"/>
                  </a:lnTo>
                  <a:lnTo>
                    <a:pt x="4439097" y="736500"/>
                  </a:lnTo>
                  <a:lnTo>
                    <a:pt x="4450934" y="736500"/>
                  </a:lnTo>
                  <a:lnTo>
                    <a:pt x="4462772" y="736500"/>
                  </a:lnTo>
                  <a:lnTo>
                    <a:pt x="4474609" y="736500"/>
                  </a:lnTo>
                  <a:lnTo>
                    <a:pt x="4486447" y="736500"/>
                  </a:lnTo>
                  <a:lnTo>
                    <a:pt x="4498285" y="736500"/>
                  </a:lnTo>
                  <a:lnTo>
                    <a:pt x="4510122" y="736500"/>
                  </a:lnTo>
                  <a:lnTo>
                    <a:pt x="4521960" y="736500"/>
                  </a:lnTo>
                  <a:lnTo>
                    <a:pt x="4533797" y="736500"/>
                  </a:lnTo>
                  <a:lnTo>
                    <a:pt x="4545635" y="736500"/>
                  </a:lnTo>
                  <a:lnTo>
                    <a:pt x="4557473" y="736500"/>
                  </a:lnTo>
                  <a:lnTo>
                    <a:pt x="4569310" y="736500"/>
                  </a:lnTo>
                  <a:lnTo>
                    <a:pt x="4581148" y="736500"/>
                  </a:lnTo>
                  <a:lnTo>
                    <a:pt x="4592985" y="736500"/>
                  </a:lnTo>
                  <a:lnTo>
                    <a:pt x="4604823" y="736500"/>
                  </a:lnTo>
                  <a:lnTo>
                    <a:pt x="4616661" y="736500"/>
                  </a:lnTo>
                  <a:lnTo>
                    <a:pt x="4628498" y="736500"/>
                  </a:lnTo>
                  <a:lnTo>
                    <a:pt x="4640336" y="736500"/>
                  </a:lnTo>
                  <a:lnTo>
                    <a:pt x="4652173" y="736500"/>
                  </a:lnTo>
                  <a:lnTo>
                    <a:pt x="4664011" y="736500"/>
                  </a:lnTo>
                  <a:lnTo>
                    <a:pt x="4675849" y="736500"/>
                  </a:lnTo>
                  <a:lnTo>
                    <a:pt x="4687686" y="736500"/>
                  </a:lnTo>
                </a:path>
              </a:pathLst>
            </a:custGeom>
            <a:ln w="40651" cap="flat">
              <a:solidFill>
                <a:srgbClr val="FF66A8">
                  <a:alpha val="100000"/>
                </a:srgbClr>
              </a:solidFill>
              <a:prstDash val="solid"/>
              <a:round/>
            </a:ln>
          </p:spPr>
          <p:txBody>
            <a:bodyPr/>
            <a:lstStyle/>
            <a:p/>
          </p:txBody>
        </p:sp>
        <p:sp>
          <p:nvSpPr>
            <p:cNvPr id="32" name="pt32"/>
            <p:cNvSpPr/>
            <p:nvPr/>
          </p:nvSpPr>
          <p:spPr>
            <a:xfrm>
              <a:off x="2423649" y="840771"/>
              <a:ext cx="117405" cy="117405"/>
            </a:xfrm>
            <a:prstGeom prst="ellipse">
              <a:avLst/>
            </a:prstGeom>
            <a:solidFill>
              <a:srgbClr val="99A800">
                <a:alpha val="100000"/>
              </a:srgbClr>
            </a:solidFill>
            <a:ln w="9000" cap="rnd">
              <a:solidFill>
                <a:srgbClr val="99A800">
                  <a:alpha val="100000"/>
                </a:srgbClr>
              </a:solidFill>
              <a:prstDash val="solid"/>
              <a:round/>
            </a:ln>
          </p:spPr>
          <p:txBody>
            <a:bodyPr/>
            <a:lstStyle/>
            <a:p/>
          </p:txBody>
        </p:sp>
        <p:sp>
          <p:nvSpPr>
            <p:cNvPr id="33" name="pt33"/>
            <p:cNvSpPr/>
            <p:nvPr/>
          </p:nvSpPr>
          <p:spPr>
            <a:xfrm>
              <a:off x="3595570" y="840771"/>
              <a:ext cx="117405" cy="117405"/>
            </a:xfrm>
            <a:prstGeom prst="ellipse">
              <a:avLst/>
            </a:prstGeom>
            <a:solidFill>
              <a:srgbClr val="99A800">
                <a:alpha val="100000"/>
              </a:srgbClr>
            </a:solidFill>
            <a:ln w="9000" cap="rnd">
              <a:solidFill>
                <a:srgbClr val="99A800">
                  <a:alpha val="100000"/>
                </a:srgbClr>
              </a:solidFill>
              <a:prstDash val="solid"/>
              <a:round/>
            </a:ln>
          </p:spPr>
          <p:txBody>
            <a:bodyPr/>
            <a:lstStyle/>
            <a:p/>
          </p:txBody>
        </p:sp>
        <p:sp>
          <p:nvSpPr>
            <p:cNvPr id="34" name="pt34"/>
            <p:cNvSpPr/>
            <p:nvPr/>
          </p:nvSpPr>
          <p:spPr>
            <a:xfrm>
              <a:off x="5939414" y="840771"/>
              <a:ext cx="117405" cy="117405"/>
            </a:xfrm>
            <a:prstGeom prst="ellipse">
              <a:avLst/>
            </a:prstGeom>
            <a:solidFill>
              <a:srgbClr val="99A800">
                <a:alpha val="100000"/>
              </a:srgbClr>
            </a:solidFill>
            <a:ln w="9000" cap="rnd">
              <a:solidFill>
                <a:srgbClr val="99A800">
                  <a:alpha val="100000"/>
                </a:srgbClr>
              </a:solidFill>
              <a:prstDash val="solid"/>
              <a:round/>
            </a:ln>
          </p:spPr>
          <p:txBody>
            <a:bodyPr/>
            <a:lstStyle/>
            <a:p/>
          </p:txBody>
        </p:sp>
        <p:sp>
          <p:nvSpPr>
            <p:cNvPr id="35" name="pt35"/>
            <p:cNvSpPr/>
            <p:nvPr/>
          </p:nvSpPr>
          <p:spPr>
            <a:xfrm>
              <a:off x="5939414" y="1209021"/>
              <a:ext cx="117405" cy="117405"/>
            </a:xfrm>
            <a:prstGeom prst="ellipse">
              <a:avLst/>
            </a:prstGeom>
            <a:solidFill>
              <a:srgbClr val="DF70F8">
                <a:alpha val="100000"/>
              </a:srgbClr>
            </a:solidFill>
            <a:ln w="9000" cap="rnd">
              <a:solidFill>
                <a:srgbClr val="DF70F8">
                  <a:alpha val="100000"/>
                </a:srgbClr>
              </a:solidFill>
              <a:prstDash val="solid"/>
              <a:round/>
            </a:ln>
          </p:spPr>
          <p:txBody>
            <a:bodyPr/>
            <a:lstStyle/>
            <a:p/>
          </p:txBody>
        </p:sp>
        <p:sp>
          <p:nvSpPr>
            <p:cNvPr id="36" name="pt36"/>
            <p:cNvSpPr/>
            <p:nvPr/>
          </p:nvSpPr>
          <p:spPr>
            <a:xfrm>
              <a:off x="4767492" y="840771"/>
              <a:ext cx="117405" cy="117405"/>
            </a:xfrm>
            <a:prstGeom prst="ellipse">
              <a:avLst/>
            </a:prstGeom>
            <a:solidFill>
              <a:srgbClr val="99A800">
                <a:alpha val="100000"/>
              </a:srgbClr>
            </a:solidFill>
            <a:ln w="9000" cap="rnd">
              <a:solidFill>
                <a:srgbClr val="99A800">
                  <a:alpha val="100000"/>
                </a:srgbClr>
              </a:solidFill>
              <a:prstDash val="solid"/>
              <a:round/>
            </a:ln>
          </p:spPr>
          <p:txBody>
            <a:bodyPr/>
            <a:lstStyle/>
            <a:p/>
          </p:txBody>
        </p:sp>
        <p:sp>
          <p:nvSpPr>
            <p:cNvPr id="37" name="pt37"/>
            <p:cNvSpPr/>
            <p:nvPr/>
          </p:nvSpPr>
          <p:spPr>
            <a:xfrm>
              <a:off x="4767492" y="1209021"/>
              <a:ext cx="117405" cy="117405"/>
            </a:xfrm>
            <a:prstGeom prst="ellipse">
              <a:avLst/>
            </a:prstGeom>
            <a:solidFill>
              <a:srgbClr val="DF70F8">
                <a:alpha val="100000"/>
              </a:srgbClr>
            </a:solidFill>
            <a:ln w="9000" cap="rnd">
              <a:solidFill>
                <a:srgbClr val="DF70F8">
                  <a:alpha val="100000"/>
                </a:srgbClr>
              </a:solidFill>
              <a:prstDash val="solid"/>
              <a:round/>
            </a:ln>
          </p:spPr>
          <p:txBody>
            <a:bodyPr/>
            <a:lstStyle/>
            <a:p/>
          </p:txBody>
        </p:sp>
        <p:sp>
          <p:nvSpPr>
            <p:cNvPr id="38" name="pt38"/>
            <p:cNvSpPr/>
            <p:nvPr/>
          </p:nvSpPr>
          <p:spPr>
            <a:xfrm>
              <a:off x="7111335" y="840771"/>
              <a:ext cx="117405" cy="117405"/>
            </a:xfrm>
            <a:prstGeom prst="ellipse">
              <a:avLst/>
            </a:prstGeom>
            <a:solidFill>
              <a:srgbClr val="99A800">
                <a:alpha val="100000"/>
              </a:srgbClr>
            </a:solidFill>
            <a:ln w="9000" cap="rnd">
              <a:solidFill>
                <a:srgbClr val="99A800">
                  <a:alpha val="100000"/>
                </a:srgbClr>
              </a:solidFill>
              <a:prstDash val="solid"/>
              <a:round/>
            </a:ln>
          </p:spPr>
          <p:txBody>
            <a:bodyPr/>
            <a:lstStyle/>
            <a:p/>
          </p:txBody>
        </p:sp>
        <p:sp>
          <p:nvSpPr>
            <p:cNvPr id="39" name="pt39"/>
            <p:cNvSpPr/>
            <p:nvPr/>
          </p:nvSpPr>
          <p:spPr>
            <a:xfrm>
              <a:off x="2423649" y="1209021"/>
              <a:ext cx="117405" cy="117405"/>
            </a:xfrm>
            <a:prstGeom prst="ellipse">
              <a:avLst/>
            </a:prstGeom>
            <a:solidFill>
              <a:srgbClr val="00BC56">
                <a:alpha val="100000"/>
              </a:srgbClr>
            </a:solidFill>
            <a:ln w="9000" cap="rnd">
              <a:solidFill>
                <a:srgbClr val="00BC56">
                  <a:alpha val="100000"/>
                </a:srgbClr>
              </a:solidFill>
              <a:prstDash val="solid"/>
              <a:round/>
            </a:ln>
          </p:spPr>
          <p:txBody>
            <a:bodyPr/>
            <a:lstStyle/>
            <a:p/>
          </p:txBody>
        </p:sp>
        <p:sp>
          <p:nvSpPr>
            <p:cNvPr id="40" name="pt40"/>
            <p:cNvSpPr/>
            <p:nvPr/>
          </p:nvSpPr>
          <p:spPr>
            <a:xfrm>
              <a:off x="3595570" y="1209021"/>
              <a:ext cx="117405" cy="117405"/>
            </a:xfrm>
            <a:prstGeom prst="ellipse">
              <a:avLst/>
            </a:prstGeom>
            <a:solidFill>
              <a:srgbClr val="00BC56">
                <a:alpha val="100000"/>
              </a:srgbClr>
            </a:solidFill>
            <a:ln w="9000" cap="rnd">
              <a:solidFill>
                <a:srgbClr val="00BC56">
                  <a:alpha val="100000"/>
                </a:srgbClr>
              </a:solidFill>
              <a:prstDash val="solid"/>
              <a:round/>
            </a:ln>
          </p:spPr>
          <p:txBody>
            <a:bodyPr/>
            <a:lstStyle/>
            <a:p/>
          </p:txBody>
        </p:sp>
        <p:sp>
          <p:nvSpPr>
            <p:cNvPr id="41" name="pt41"/>
            <p:cNvSpPr/>
            <p:nvPr/>
          </p:nvSpPr>
          <p:spPr>
            <a:xfrm>
              <a:off x="7111335" y="1209021"/>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42" name="pt42"/>
            <p:cNvSpPr/>
            <p:nvPr/>
          </p:nvSpPr>
          <p:spPr>
            <a:xfrm>
              <a:off x="5939414" y="1577271"/>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43" name="pt43"/>
            <p:cNvSpPr/>
            <p:nvPr/>
          </p:nvSpPr>
          <p:spPr>
            <a:xfrm>
              <a:off x="4767492" y="1577271"/>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44" name="pt44"/>
            <p:cNvSpPr/>
            <p:nvPr/>
          </p:nvSpPr>
          <p:spPr>
            <a:xfrm>
              <a:off x="5939414" y="1945521"/>
              <a:ext cx="117405" cy="117405"/>
            </a:xfrm>
            <a:prstGeom prst="ellipse">
              <a:avLst/>
            </a:prstGeom>
            <a:solidFill>
              <a:srgbClr val="00BC56">
                <a:alpha val="100000"/>
              </a:srgbClr>
            </a:solidFill>
            <a:ln w="9000" cap="rnd">
              <a:solidFill>
                <a:srgbClr val="00BC56">
                  <a:alpha val="100000"/>
                </a:srgbClr>
              </a:solidFill>
              <a:prstDash val="solid"/>
              <a:round/>
            </a:ln>
          </p:spPr>
          <p:txBody>
            <a:bodyPr/>
            <a:lstStyle/>
            <a:p/>
          </p:txBody>
        </p:sp>
        <p:sp>
          <p:nvSpPr>
            <p:cNvPr id="45" name="pt45"/>
            <p:cNvSpPr/>
            <p:nvPr/>
          </p:nvSpPr>
          <p:spPr>
            <a:xfrm>
              <a:off x="7111335" y="1577271"/>
              <a:ext cx="117405" cy="117405"/>
            </a:xfrm>
            <a:prstGeom prst="ellipse">
              <a:avLst/>
            </a:prstGeom>
            <a:solidFill>
              <a:srgbClr val="DF70F8">
                <a:alpha val="100000"/>
              </a:srgbClr>
            </a:solidFill>
            <a:ln w="9000" cap="rnd">
              <a:solidFill>
                <a:srgbClr val="DF70F8">
                  <a:alpha val="100000"/>
                </a:srgbClr>
              </a:solidFill>
              <a:prstDash val="solid"/>
              <a:round/>
            </a:ln>
          </p:spPr>
          <p:txBody>
            <a:bodyPr/>
            <a:lstStyle/>
            <a:p/>
          </p:txBody>
        </p:sp>
        <p:sp>
          <p:nvSpPr>
            <p:cNvPr id="46" name="pt46"/>
            <p:cNvSpPr/>
            <p:nvPr/>
          </p:nvSpPr>
          <p:spPr>
            <a:xfrm>
              <a:off x="7111335" y="1945521"/>
              <a:ext cx="117405" cy="117405"/>
            </a:xfrm>
            <a:prstGeom prst="ellipse">
              <a:avLst/>
            </a:prstGeom>
            <a:solidFill>
              <a:srgbClr val="00BC56">
                <a:alpha val="100000"/>
              </a:srgbClr>
            </a:solidFill>
            <a:ln w="9000" cap="rnd">
              <a:solidFill>
                <a:srgbClr val="00BC56">
                  <a:alpha val="100000"/>
                </a:srgbClr>
              </a:solidFill>
              <a:prstDash val="solid"/>
              <a:round/>
            </a:ln>
          </p:spPr>
          <p:txBody>
            <a:bodyPr/>
            <a:lstStyle/>
            <a:p/>
          </p:txBody>
        </p:sp>
        <p:sp>
          <p:nvSpPr>
            <p:cNvPr id="47" name="pt47"/>
            <p:cNvSpPr/>
            <p:nvPr/>
          </p:nvSpPr>
          <p:spPr>
            <a:xfrm>
              <a:off x="4767492" y="1945521"/>
              <a:ext cx="117405" cy="117405"/>
            </a:xfrm>
            <a:prstGeom prst="ellipse">
              <a:avLst/>
            </a:prstGeom>
            <a:solidFill>
              <a:srgbClr val="00BC56">
                <a:alpha val="100000"/>
              </a:srgbClr>
            </a:solidFill>
            <a:ln w="9000" cap="rnd">
              <a:solidFill>
                <a:srgbClr val="00BC56">
                  <a:alpha val="100000"/>
                </a:srgbClr>
              </a:solidFill>
              <a:prstDash val="solid"/>
              <a:round/>
            </a:ln>
          </p:spPr>
          <p:txBody>
            <a:bodyPr/>
            <a:lstStyle/>
            <a:p/>
          </p:txBody>
        </p:sp>
        <p:sp>
          <p:nvSpPr>
            <p:cNvPr id="48" name="pt48"/>
            <p:cNvSpPr/>
            <p:nvPr/>
          </p:nvSpPr>
          <p:spPr>
            <a:xfrm>
              <a:off x="2423649" y="1577271"/>
              <a:ext cx="117405" cy="117405"/>
            </a:xfrm>
            <a:prstGeom prst="ellipse">
              <a:avLst/>
            </a:prstGeom>
            <a:solidFill>
              <a:srgbClr val="06A4FF">
                <a:alpha val="100000"/>
              </a:srgbClr>
            </a:solidFill>
            <a:ln w="9000" cap="rnd">
              <a:solidFill>
                <a:srgbClr val="06A4FF">
                  <a:alpha val="100000"/>
                </a:srgbClr>
              </a:solidFill>
              <a:prstDash val="solid"/>
              <a:round/>
            </a:ln>
          </p:spPr>
          <p:txBody>
            <a:bodyPr/>
            <a:lstStyle/>
            <a:p/>
          </p:txBody>
        </p:sp>
        <p:sp>
          <p:nvSpPr>
            <p:cNvPr id="49" name="pt49"/>
            <p:cNvSpPr/>
            <p:nvPr/>
          </p:nvSpPr>
          <p:spPr>
            <a:xfrm>
              <a:off x="2423649" y="1945521"/>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50" name="pt50"/>
            <p:cNvSpPr/>
            <p:nvPr/>
          </p:nvSpPr>
          <p:spPr>
            <a:xfrm>
              <a:off x="3595570" y="1577271"/>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51" name="pt51"/>
            <p:cNvSpPr/>
            <p:nvPr/>
          </p:nvSpPr>
          <p:spPr>
            <a:xfrm>
              <a:off x="7111335" y="2313772"/>
              <a:ext cx="117405" cy="117405"/>
            </a:xfrm>
            <a:prstGeom prst="ellipse">
              <a:avLst/>
            </a:prstGeom>
            <a:solidFill>
              <a:srgbClr val="06A4FF">
                <a:alpha val="100000"/>
              </a:srgbClr>
            </a:solidFill>
            <a:ln w="9000" cap="rnd">
              <a:solidFill>
                <a:srgbClr val="06A4FF">
                  <a:alpha val="100000"/>
                </a:srgbClr>
              </a:solidFill>
              <a:prstDash val="solid"/>
              <a:round/>
            </a:ln>
          </p:spPr>
          <p:txBody>
            <a:bodyPr/>
            <a:lstStyle/>
            <a:p/>
          </p:txBody>
        </p:sp>
        <p:sp>
          <p:nvSpPr>
            <p:cNvPr id="52" name="pt52"/>
            <p:cNvSpPr/>
            <p:nvPr/>
          </p:nvSpPr>
          <p:spPr>
            <a:xfrm>
              <a:off x="4767492" y="2313772"/>
              <a:ext cx="117405" cy="117405"/>
            </a:xfrm>
            <a:prstGeom prst="ellipse">
              <a:avLst/>
            </a:prstGeom>
            <a:solidFill>
              <a:srgbClr val="06A4FF">
                <a:alpha val="100000"/>
              </a:srgbClr>
            </a:solidFill>
            <a:ln w="9000" cap="rnd">
              <a:solidFill>
                <a:srgbClr val="06A4FF">
                  <a:alpha val="100000"/>
                </a:srgbClr>
              </a:solidFill>
              <a:prstDash val="solid"/>
              <a:round/>
            </a:ln>
          </p:spPr>
          <p:txBody>
            <a:bodyPr/>
            <a:lstStyle/>
            <a:p/>
          </p:txBody>
        </p:sp>
        <p:sp>
          <p:nvSpPr>
            <p:cNvPr id="53" name="pt53"/>
            <p:cNvSpPr/>
            <p:nvPr/>
          </p:nvSpPr>
          <p:spPr>
            <a:xfrm>
              <a:off x="5939414" y="2313772"/>
              <a:ext cx="117405" cy="117405"/>
            </a:xfrm>
            <a:prstGeom prst="ellipse">
              <a:avLst/>
            </a:prstGeom>
            <a:solidFill>
              <a:srgbClr val="06A4FF">
                <a:alpha val="100000"/>
              </a:srgbClr>
            </a:solidFill>
            <a:ln w="9000" cap="rnd">
              <a:solidFill>
                <a:srgbClr val="06A4FF">
                  <a:alpha val="100000"/>
                </a:srgbClr>
              </a:solidFill>
              <a:prstDash val="solid"/>
              <a:round/>
            </a:ln>
          </p:spPr>
          <p:txBody>
            <a:bodyPr/>
            <a:lstStyle/>
            <a:p/>
          </p:txBody>
        </p:sp>
        <p:sp>
          <p:nvSpPr>
            <p:cNvPr id="54" name="pt54"/>
            <p:cNvSpPr/>
            <p:nvPr/>
          </p:nvSpPr>
          <p:spPr>
            <a:xfrm>
              <a:off x="3595570" y="1945521"/>
              <a:ext cx="117405" cy="117405"/>
            </a:xfrm>
            <a:prstGeom prst="ellipse">
              <a:avLst/>
            </a:prstGeom>
            <a:solidFill>
              <a:srgbClr val="06A4FF">
                <a:alpha val="100000"/>
              </a:srgbClr>
            </a:solidFill>
            <a:ln w="9000" cap="rnd">
              <a:solidFill>
                <a:srgbClr val="06A4FF">
                  <a:alpha val="100000"/>
                </a:srgbClr>
              </a:solidFill>
              <a:prstDash val="solid"/>
              <a:round/>
            </a:ln>
          </p:spPr>
          <p:txBody>
            <a:bodyPr/>
            <a:lstStyle/>
            <a:p/>
          </p:txBody>
        </p:sp>
        <p:sp>
          <p:nvSpPr>
            <p:cNvPr id="55" name="pt55"/>
            <p:cNvSpPr/>
            <p:nvPr/>
          </p:nvSpPr>
          <p:spPr>
            <a:xfrm>
              <a:off x="7111335" y="2682022"/>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56" name="pt56"/>
            <p:cNvSpPr/>
            <p:nvPr/>
          </p:nvSpPr>
          <p:spPr>
            <a:xfrm>
              <a:off x="3595570" y="2313772"/>
              <a:ext cx="117405" cy="117405"/>
            </a:xfrm>
            <a:prstGeom prst="ellipse">
              <a:avLst/>
            </a:prstGeom>
            <a:solidFill>
              <a:srgbClr val="DF70F8">
                <a:alpha val="100000"/>
              </a:srgbClr>
            </a:solidFill>
            <a:ln w="9000" cap="rnd">
              <a:solidFill>
                <a:srgbClr val="DF70F8">
                  <a:alpha val="100000"/>
                </a:srgbClr>
              </a:solidFill>
              <a:prstDash val="solid"/>
              <a:round/>
            </a:ln>
          </p:spPr>
          <p:txBody>
            <a:bodyPr/>
            <a:lstStyle/>
            <a:p/>
          </p:txBody>
        </p:sp>
        <p:sp>
          <p:nvSpPr>
            <p:cNvPr id="57" name="pt57"/>
            <p:cNvSpPr/>
            <p:nvPr/>
          </p:nvSpPr>
          <p:spPr>
            <a:xfrm>
              <a:off x="2423649" y="2313772"/>
              <a:ext cx="117405" cy="117405"/>
            </a:xfrm>
            <a:prstGeom prst="ellipse">
              <a:avLst/>
            </a:prstGeom>
            <a:solidFill>
              <a:srgbClr val="DF70F8">
                <a:alpha val="100000"/>
              </a:srgbClr>
            </a:solidFill>
            <a:ln w="9000" cap="rnd">
              <a:solidFill>
                <a:srgbClr val="DF70F8">
                  <a:alpha val="100000"/>
                </a:srgbClr>
              </a:solidFill>
              <a:prstDash val="solid"/>
              <a:round/>
            </a:ln>
          </p:spPr>
          <p:txBody>
            <a:bodyPr/>
            <a:lstStyle/>
            <a:p/>
          </p:txBody>
        </p:sp>
        <p:sp>
          <p:nvSpPr>
            <p:cNvPr id="58" name="pt58"/>
            <p:cNvSpPr/>
            <p:nvPr/>
          </p:nvSpPr>
          <p:spPr>
            <a:xfrm>
              <a:off x="5939414" y="2682022"/>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59" name="pt59"/>
            <p:cNvSpPr/>
            <p:nvPr/>
          </p:nvSpPr>
          <p:spPr>
            <a:xfrm>
              <a:off x="3595570" y="2682022"/>
              <a:ext cx="117405" cy="117405"/>
            </a:xfrm>
            <a:prstGeom prst="ellipse">
              <a:avLst/>
            </a:prstGeom>
            <a:solidFill>
              <a:srgbClr val="FF66A8">
                <a:alpha val="100000"/>
              </a:srgbClr>
            </a:solidFill>
            <a:ln w="9000" cap="rnd">
              <a:solidFill>
                <a:srgbClr val="FF66A8">
                  <a:alpha val="100000"/>
                </a:srgbClr>
              </a:solidFill>
              <a:prstDash val="solid"/>
              <a:round/>
            </a:ln>
          </p:spPr>
          <p:txBody>
            <a:bodyPr/>
            <a:lstStyle/>
            <a:p/>
          </p:txBody>
        </p:sp>
        <p:sp>
          <p:nvSpPr>
            <p:cNvPr id="60" name="pt60"/>
            <p:cNvSpPr/>
            <p:nvPr/>
          </p:nvSpPr>
          <p:spPr>
            <a:xfrm>
              <a:off x="4767492" y="2682022"/>
              <a:ext cx="117405" cy="117405"/>
            </a:xfrm>
            <a:prstGeom prst="ellipse">
              <a:avLst/>
            </a:prstGeom>
            <a:solidFill>
              <a:srgbClr val="FF66A8">
                <a:alpha val="100000"/>
              </a:srgbClr>
            </a:solidFill>
            <a:ln w="9000" cap="rnd">
              <a:solidFill>
                <a:srgbClr val="FF66A8">
                  <a:alpha val="100000"/>
                </a:srgbClr>
              </a:solidFill>
              <a:prstDash val="solid"/>
              <a:round/>
            </a:ln>
          </p:spPr>
          <p:txBody>
            <a:bodyPr/>
            <a:lstStyle/>
            <a:p/>
          </p:txBody>
        </p:sp>
        <p:sp>
          <p:nvSpPr>
            <p:cNvPr id="61" name="pt61"/>
            <p:cNvSpPr/>
            <p:nvPr/>
          </p:nvSpPr>
          <p:spPr>
            <a:xfrm>
              <a:off x="2423649" y="2682022"/>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2" name="pt62"/>
            <p:cNvSpPr/>
            <p:nvPr/>
          </p:nvSpPr>
          <p:spPr>
            <a:xfrm>
              <a:off x="7111335" y="3050272"/>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3" name="pt63"/>
            <p:cNvSpPr/>
            <p:nvPr/>
          </p:nvSpPr>
          <p:spPr>
            <a:xfrm>
              <a:off x="5939414" y="3050272"/>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4" name="pt64"/>
            <p:cNvSpPr/>
            <p:nvPr/>
          </p:nvSpPr>
          <p:spPr>
            <a:xfrm>
              <a:off x="4767492" y="3050272"/>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5" name="pt65"/>
            <p:cNvSpPr/>
            <p:nvPr/>
          </p:nvSpPr>
          <p:spPr>
            <a:xfrm>
              <a:off x="3595570" y="3050272"/>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6" name="pt66"/>
            <p:cNvSpPr/>
            <p:nvPr/>
          </p:nvSpPr>
          <p:spPr>
            <a:xfrm>
              <a:off x="5939414" y="3418522"/>
              <a:ext cx="117405" cy="117405"/>
            </a:xfrm>
            <a:prstGeom prst="ellipse">
              <a:avLst/>
            </a:prstGeom>
            <a:solidFill>
              <a:srgbClr val="FF66A8">
                <a:alpha val="100000"/>
              </a:srgbClr>
            </a:solidFill>
            <a:ln w="9000" cap="rnd">
              <a:solidFill>
                <a:srgbClr val="FF66A8">
                  <a:alpha val="100000"/>
                </a:srgbClr>
              </a:solidFill>
              <a:prstDash val="solid"/>
              <a:round/>
            </a:ln>
          </p:spPr>
          <p:txBody>
            <a:bodyPr/>
            <a:lstStyle/>
            <a:p/>
          </p:txBody>
        </p:sp>
        <p:sp>
          <p:nvSpPr>
            <p:cNvPr id="67" name="pt67"/>
            <p:cNvSpPr/>
            <p:nvPr/>
          </p:nvSpPr>
          <p:spPr>
            <a:xfrm>
              <a:off x="2423649" y="3050272"/>
              <a:ext cx="117405" cy="117405"/>
            </a:xfrm>
            <a:prstGeom prst="ellipse">
              <a:avLst/>
            </a:prstGeom>
            <a:solidFill>
              <a:srgbClr val="FF66A8">
                <a:alpha val="100000"/>
              </a:srgbClr>
            </a:solidFill>
            <a:ln w="9000" cap="rnd">
              <a:solidFill>
                <a:srgbClr val="FF66A8">
                  <a:alpha val="100000"/>
                </a:srgbClr>
              </a:solidFill>
              <a:prstDash val="solid"/>
              <a:round/>
            </a:ln>
          </p:spPr>
          <p:txBody>
            <a:bodyPr/>
            <a:lstStyle/>
            <a:p/>
          </p:txBody>
        </p:sp>
        <p:sp>
          <p:nvSpPr>
            <p:cNvPr id="68" name="pt68"/>
            <p:cNvSpPr/>
            <p:nvPr/>
          </p:nvSpPr>
          <p:spPr>
            <a:xfrm>
              <a:off x="4767492" y="3418522"/>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69" name="pt69"/>
            <p:cNvSpPr/>
            <p:nvPr/>
          </p:nvSpPr>
          <p:spPr>
            <a:xfrm>
              <a:off x="7111335" y="3418522"/>
              <a:ext cx="117405" cy="117405"/>
            </a:xfrm>
            <a:prstGeom prst="ellipse">
              <a:avLst/>
            </a:prstGeom>
            <a:solidFill>
              <a:srgbClr val="FF66A8">
                <a:alpha val="100000"/>
              </a:srgbClr>
            </a:solidFill>
            <a:ln w="9000" cap="rnd">
              <a:solidFill>
                <a:srgbClr val="FF66A8">
                  <a:alpha val="100000"/>
                </a:srgbClr>
              </a:solidFill>
              <a:prstDash val="solid"/>
              <a:round/>
            </a:ln>
          </p:spPr>
          <p:txBody>
            <a:bodyPr/>
            <a:lstStyle/>
            <a:p/>
          </p:txBody>
        </p:sp>
        <p:sp>
          <p:nvSpPr>
            <p:cNvPr id="70" name="pt70"/>
            <p:cNvSpPr/>
            <p:nvPr/>
          </p:nvSpPr>
          <p:spPr>
            <a:xfrm>
              <a:off x="4767492" y="378677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71" name="pt71"/>
            <p:cNvSpPr/>
            <p:nvPr/>
          </p:nvSpPr>
          <p:spPr>
            <a:xfrm>
              <a:off x="2423649" y="341852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72" name="pt72"/>
            <p:cNvSpPr/>
            <p:nvPr/>
          </p:nvSpPr>
          <p:spPr>
            <a:xfrm>
              <a:off x="3595570" y="3418522"/>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73" name="pt73"/>
            <p:cNvSpPr/>
            <p:nvPr/>
          </p:nvSpPr>
          <p:spPr>
            <a:xfrm>
              <a:off x="2423649" y="3786772"/>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74" name="pt74"/>
            <p:cNvSpPr/>
            <p:nvPr/>
          </p:nvSpPr>
          <p:spPr>
            <a:xfrm>
              <a:off x="7111335" y="378677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75" name="pt75"/>
            <p:cNvSpPr/>
            <p:nvPr/>
          </p:nvSpPr>
          <p:spPr>
            <a:xfrm>
              <a:off x="3595570" y="378677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76" name="pt76"/>
            <p:cNvSpPr/>
            <p:nvPr/>
          </p:nvSpPr>
          <p:spPr>
            <a:xfrm>
              <a:off x="3595570" y="4155022"/>
              <a:ext cx="117405" cy="117405"/>
            </a:xfrm>
            <a:prstGeom prst="ellipse">
              <a:avLst/>
            </a:prstGeom>
            <a:solidFill>
              <a:srgbClr val="E38900">
                <a:alpha val="100000"/>
              </a:srgbClr>
            </a:solidFill>
            <a:ln w="9000" cap="rnd">
              <a:solidFill>
                <a:srgbClr val="E38900">
                  <a:alpha val="100000"/>
                </a:srgbClr>
              </a:solidFill>
              <a:prstDash val="solid"/>
              <a:round/>
            </a:ln>
          </p:spPr>
          <p:txBody>
            <a:bodyPr/>
            <a:lstStyle/>
            <a:p/>
          </p:txBody>
        </p:sp>
        <p:sp>
          <p:nvSpPr>
            <p:cNvPr id="77" name="pt77"/>
            <p:cNvSpPr/>
            <p:nvPr/>
          </p:nvSpPr>
          <p:spPr>
            <a:xfrm>
              <a:off x="2423649" y="4155022"/>
              <a:ext cx="117405" cy="117405"/>
            </a:xfrm>
            <a:prstGeom prst="ellipse">
              <a:avLst/>
            </a:prstGeom>
            <a:solidFill>
              <a:srgbClr val="E38900">
                <a:alpha val="100000"/>
              </a:srgbClr>
            </a:solidFill>
            <a:ln w="9000" cap="rnd">
              <a:solidFill>
                <a:srgbClr val="E38900">
                  <a:alpha val="100000"/>
                </a:srgbClr>
              </a:solidFill>
              <a:prstDash val="solid"/>
              <a:round/>
            </a:ln>
          </p:spPr>
          <p:txBody>
            <a:bodyPr/>
            <a:lstStyle/>
            <a:p/>
          </p:txBody>
        </p:sp>
        <p:sp>
          <p:nvSpPr>
            <p:cNvPr id="78" name="pt78"/>
            <p:cNvSpPr/>
            <p:nvPr/>
          </p:nvSpPr>
          <p:spPr>
            <a:xfrm>
              <a:off x="4767492" y="4155022"/>
              <a:ext cx="117405" cy="117405"/>
            </a:xfrm>
            <a:prstGeom prst="ellipse">
              <a:avLst/>
            </a:prstGeom>
            <a:solidFill>
              <a:srgbClr val="E38900">
                <a:alpha val="100000"/>
              </a:srgbClr>
            </a:solidFill>
            <a:ln w="9000" cap="rnd">
              <a:solidFill>
                <a:srgbClr val="E38900">
                  <a:alpha val="100000"/>
                </a:srgbClr>
              </a:solidFill>
              <a:prstDash val="solid"/>
              <a:round/>
            </a:ln>
          </p:spPr>
          <p:txBody>
            <a:bodyPr/>
            <a:lstStyle/>
            <a:p/>
          </p:txBody>
        </p:sp>
        <p:sp>
          <p:nvSpPr>
            <p:cNvPr id="79" name="pt79"/>
            <p:cNvSpPr/>
            <p:nvPr/>
          </p:nvSpPr>
          <p:spPr>
            <a:xfrm>
              <a:off x="7111335" y="415502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80" name="pt80"/>
            <p:cNvSpPr/>
            <p:nvPr/>
          </p:nvSpPr>
          <p:spPr>
            <a:xfrm>
              <a:off x="5939414" y="378677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81" name="pt81"/>
            <p:cNvSpPr/>
            <p:nvPr/>
          </p:nvSpPr>
          <p:spPr>
            <a:xfrm>
              <a:off x="4767492" y="452327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82" name="pt82"/>
            <p:cNvSpPr/>
            <p:nvPr/>
          </p:nvSpPr>
          <p:spPr>
            <a:xfrm>
              <a:off x="2423649" y="452327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83" name="pt83"/>
            <p:cNvSpPr/>
            <p:nvPr/>
          </p:nvSpPr>
          <p:spPr>
            <a:xfrm>
              <a:off x="5939414" y="4155022"/>
              <a:ext cx="117405" cy="117405"/>
            </a:xfrm>
            <a:prstGeom prst="ellipse">
              <a:avLst/>
            </a:prstGeom>
            <a:solidFill>
              <a:srgbClr val="E38900">
                <a:alpha val="100000"/>
              </a:srgbClr>
            </a:solidFill>
            <a:ln w="9000" cap="rnd">
              <a:solidFill>
                <a:srgbClr val="E38900">
                  <a:alpha val="100000"/>
                </a:srgbClr>
              </a:solidFill>
              <a:prstDash val="solid"/>
              <a:round/>
            </a:ln>
          </p:spPr>
          <p:txBody>
            <a:bodyPr/>
            <a:lstStyle/>
            <a:p/>
          </p:txBody>
        </p:sp>
        <p:sp>
          <p:nvSpPr>
            <p:cNvPr id="84" name="pt84"/>
            <p:cNvSpPr/>
            <p:nvPr/>
          </p:nvSpPr>
          <p:spPr>
            <a:xfrm>
              <a:off x="5939414" y="452327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85" name="pt85"/>
            <p:cNvSpPr/>
            <p:nvPr/>
          </p:nvSpPr>
          <p:spPr>
            <a:xfrm>
              <a:off x="3595570" y="452327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86" name="pt86"/>
            <p:cNvSpPr/>
            <p:nvPr/>
          </p:nvSpPr>
          <p:spPr>
            <a:xfrm>
              <a:off x="7111335" y="4523272"/>
              <a:ext cx="117405" cy="117405"/>
            </a:xfrm>
            <a:prstGeom prst="ellipse">
              <a:avLst/>
            </a:prstGeom>
            <a:solidFill>
              <a:srgbClr val="E38900">
                <a:alpha val="100000"/>
              </a:srgbClr>
            </a:solidFill>
            <a:ln w="9000" cap="rnd">
              <a:solidFill>
                <a:srgbClr val="E38900">
                  <a:alpha val="100000"/>
                </a:srgbClr>
              </a:solidFill>
              <a:prstDash val="solid"/>
              <a:round/>
            </a:ln>
          </p:spPr>
          <p:txBody>
            <a:bodyPr/>
            <a:lstStyle/>
            <a:p/>
          </p:txBody>
        </p:sp>
        <p:sp>
          <p:nvSpPr>
            <p:cNvPr id="87" name="pt87"/>
            <p:cNvSpPr/>
            <p:nvPr/>
          </p:nvSpPr>
          <p:spPr>
            <a:xfrm>
              <a:off x="5939414" y="4891522"/>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88" name="pt88"/>
            <p:cNvSpPr/>
            <p:nvPr/>
          </p:nvSpPr>
          <p:spPr>
            <a:xfrm>
              <a:off x="4767492" y="4891522"/>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89" name="pt89"/>
            <p:cNvSpPr/>
            <p:nvPr/>
          </p:nvSpPr>
          <p:spPr>
            <a:xfrm>
              <a:off x="3595570" y="4891522"/>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90" name="pt90"/>
            <p:cNvSpPr/>
            <p:nvPr/>
          </p:nvSpPr>
          <p:spPr>
            <a:xfrm>
              <a:off x="2423649" y="4891522"/>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91" name="pt91"/>
            <p:cNvSpPr/>
            <p:nvPr/>
          </p:nvSpPr>
          <p:spPr>
            <a:xfrm>
              <a:off x="7111335" y="4891522"/>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92" name="pt92"/>
            <p:cNvSpPr/>
            <p:nvPr/>
          </p:nvSpPr>
          <p:spPr>
            <a:xfrm>
              <a:off x="2423649" y="5259772"/>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93" name="pt93"/>
            <p:cNvSpPr/>
            <p:nvPr/>
          </p:nvSpPr>
          <p:spPr>
            <a:xfrm>
              <a:off x="3595570" y="5259772"/>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94" name="pt94"/>
            <p:cNvSpPr/>
            <p:nvPr/>
          </p:nvSpPr>
          <p:spPr>
            <a:xfrm>
              <a:off x="4767492" y="5259772"/>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95" name="pt95"/>
            <p:cNvSpPr/>
            <p:nvPr/>
          </p:nvSpPr>
          <p:spPr>
            <a:xfrm>
              <a:off x="5939414" y="5259772"/>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96" name="pt96"/>
            <p:cNvSpPr/>
            <p:nvPr/>
          </p:nvSpPr>
          <p:spPr>
            <a:xfrm>
              <a:off x="7111335" y="5259772"/>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97" name="pt97"/>
            <p:cNvSpPr/>
            <p:nvPr/>
          </p:nvSpPr>
          <p:spPr>
            <a:xfrm>
              <a:off x="4767492"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98" name="pt98"/>
            <p:cNvSpPr/>
            <p:nvPr/>
          </p:nvSpPr>
          <p:spPr>
            <a:xfrm>
              <a:off x="5939414"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99" name="pt99"/>
            <p:cNvSpPr/>
            <p:nvPr/>
          </p:nvSpPr>
          <p:spPr>
            <a:xfrm>
              <a:off x="7111335"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00" name="pt100"/>
            <p:cNvSpPr/>
            <p:nvPr/>
          </p:nvSpPr>
          <p:spPr>
            <a:xfrm>
              <a:off x="2423649"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01" name="pt101"/>
            <p:cNvSpPr/>
            <p:nvPr/>
          </p:nvSpPr>
          <p:spPr>
            <a:xfrm>
              <a:off x="3595570" y="562802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02" name="tx102"/>
            <p:cNvSpPr/>
            <p:nvPr/>
          </p:nvSpPr>
          <p:spPr>
            <a:xfrm>
              <a:off x="1325303" y="858143"/>
              <a:ext cx="103985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Ethiopia (1,013,000)</a:t>
              </a:r>
            </a:p>
          </p:txBody>
        </p:sp>
        <p:sp>
          <p:nvSpPr>
            <p:cNvPr id="103" name="tx103"/>
            <p:cNvSpPr/>
            <p:nvPr/>
          </p:nvSpPr>
          <p:spPr>
            <a:xfrm>
              <a:off x="1203414" y="1226393"/>
              <a:ext cx="116174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Madagascar (339,000)</a:t>
              </a:r>
            </a:p>
          </p:txBody>
        </p:sp>
        <p:sp>
          <p:nvSpPr>
            <p:cNvPr id="104" name="tx104"/>
            <p:cNvSpPr/>
            <p:nvPr/>
          </p:nvSpPr>
          <p:spPr>
            <a:xfrm>
              <a:off x="1421681" y="1594643"/>
              <a:ext cx="943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Somalia (231,000)</a:t>
              </a:r>
            </a:p>
          </p:txBody>
        </p:sp>
        <p:sp>
          <p:nvSpPr>
            <p:cNvPr id="105" name="tx105"/>
            <p:cNvSpPr/>
            <p:nvPr/>
          </p:nvSpPr>
          <p:spPr>
            <a:xfrm>
              <a:off x="1376693" y="1962893"/>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Tanzania (220,000)</a:t>
              </a:r>
            </a:p>
          </p:txBody>
        </p:sp>
        <p:sp>
          <p:nvSpPr>
            <p:cNvPr id="106" name="tx106"/>
            <p:cNvSpPr/>
            <p:nvPr/>
          </p:nvSpPr>
          <p:spPr>
            <a:xfrm>
              <a:off x="1513670" y="2331143"/>
              <a:ext cx="8514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Sudan (110,000)</a:t>
              </a:r>
            </a:p>
          </p:txBody>
        </p:sp>
        <p:sp>
          <p:nvSpPr>
            <p:cNvPr id="107" name="tx107"/>
            <p:cNvSpPr/>
            <p:nvPr/>
          </p:nvSpPr>
          <p:spPr>
            <a:xfrm>
              <a:off x="1235509" y="2699393"/>
              <a:ext cx="112964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Sudan (83,000)</a:t>
              </a:r>
            </a:p>
          </p:txBody>
        </p:sp>
        <p:sp>
          <p:nvSpPr>
            <p:cNvPr id="108" name="tx108"/>
            <p:cNvSpPr/>
            <p:nvPr/>
          </p:nvSpPr>
          <p:spPr>
            <a:xfrm>
              <a:off x="1498674" y="3067643"/>
              <a:ext cx="8664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Uganda (49,000)</a:t>
              </a:r>
            </a:p>
          </p:txBody>
        </p:sp>
        <p:sp>
          <p:nvSpPr>
            <p:cNvPr id="109" name="tx109"/>
            <p:cNvSpPr/>
            <p:nvPr/>
          </p:nvSpPr>
          <p:spPr>
            <a:xfrm>
              <a:off x="1479471" y="3435893"/>
              <a:ext cx="88568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Rwanda (23,000)</a:t>
              </a:r>
            </a:p>
          </p:txBody>
        </p:sp>
        <p:sp>
          <p:nvSpPr>
            <p:cNvPr id="110" name="tx110"/>
            <p:cNvSpPr/>
            <p:nvPr/>
          </p:nvSpPr>
          <p:spPr>
            <a:xfrm>
              <a:off x="1575666" y="3804143"/>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Kenya (14,000)</a:t>
              </a:r>
            </a:p>
          </p:txBody>
        </p:sp>
        <p:sp>
          <p:nvSpPr>
            <p:cNvPr id="111" name="tx111"/>
            <p:cNvSpPr/>
            <p:nvPr/>
          </p:nvSpPr>
          <p:spPr>
            <a:xfrm>
              <a:off x="1582067" y="4172393"/>
              <a:ext cx="7830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Djibouti (7,000)</a:t>
              </a:r>
            </a:p>
          </p:txBody>
        </p:sp>
        <p:sp>
          <p:nvSpPr>
            <p:cNvPr id="112" name="tx112"/>
            <p:cNvSpPr/>
            <p:nvPr/>
          </p:nvSpPr>
          <p:spPr>
            <a:xfrm>
              <a:off x="1498765" y="4540643"/>
              <a:ext cx="8663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Comoros (5,000)</a:t>
              </a:r>
            </a:p>
          </p:txBody>
        </p:sp>
        <p:sp>
          <p:nvSpPr>
            <p:cNvPr id="113" name="tx113"/>
            <p:cNvSpPr/>
            <p:nvPr/>
          </p:nvSpPr>
          <p:spPr>
            <a:xfrm>
              <a:off x="1627055" y="4908893"/>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Eritrea (3,000)</a:t>
              </a:r>
            </a:p>
          </p:txBody>
        </p:sp>
        <p:sp>
          <p:nvSpPr>
            <p:cNvPr id="114" name="tx114"/>
            <p:cNvSpPr/>
            <p:nvPr/>
          </p:nvSpPr>
          <p:spPr>
            <a:xfrm>
              <a:off x="1431191" y="5277144"/>
              <a:ext cx="9339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Mauritius (&lt;1,000)</a:t>
              </a:r>
            </a:p>
          </p:txBody>
        </p:sp>
        <p:sp>
          <p:nvSpPr>
            <p:cNvPr id="115" name="tx115"/>
            <p:cNvSpPr/>
            <p:nvPr/>
          </p:nvSpPr>
          <p:spPr>
            <a:xfrm>
              <a:off x="1437500" y="5645394"/>
              <a:ext cx="92765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Seychelles (&lt;100)</a:t>
              </a:r>
            </a:p>
          </p:txBody>
        </p:sp>
        <p:sp>
          <p:nvSpPr>
            <p:cNvPr id="116" name="tx116"/>
            <p:cNvSpPr/>
            <p:nvPr/>
          </p:nvSpPr>
          <p:spPr>
            <a:xfrm>
              <a:off x="7287230" y="858143"/>
              <a:ext cx="94356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Ethiopia (650,000)</a:t>
              </a:r>
            </a:p>
          </p:txBody>
        </p:sp>
        <p:sp>
          <p:nvSpPr>
            <p:cNvPr id="117" name="tx117"/>
            <p:cNvSpPr/>
            <p:nvPr/>
          </p:nvSpPr>
          <p:spPr>
            <a:xfrm>
              <a:off x="7287230" y="1226393"/>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Tanzania (307,000)</a:t>
              </a:r>
            </a:p>
          </p:txBody>
        </p:sp>
        <p:sp>
          <p:nvSpPr>
            <p:cNvPr id="118" name="tx118"/>
            <p:cNvSpPr/>
            <p:nvPr/>
          </p:nvSpPr>
          <p:spPr>
            <a:xfrm>
              <a:off x="7287230" y="1594643"/>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Sudan (273,000)</a:t>
              </a:r>
            </a:p>
          </p:txBody>
        </p:sp>
        <p:sp>
          <p:nvSpPr>
            <p:cNvPr id="119" name="tx119"/>
            <p:cNvSpPr/>
            <p:nvPr/>
          </p:nvSpPr>
          <p:spPr>
            <a:xfrm>
              <a:off x="7287230" y="1962893"/>
              <a:ext cx="116174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Madagascar (256,000)</a:t>
              </a:r>
            </a:p>
          </p:txBody>
        </p:sp>
        <p:sp>
          <p:nvSpPr>
            <p:cNvPr id="120" name="tx120"/>
            <p:cNvSpPr/>
            <p:nvPr/>
          </p:nvSpPr>
          <p:spPr>
            <a:xfrm>
              <a:off x="7287230" y="2331143"/>
              <a:ext cx="943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Somalia (180,000)</a:t>
              </a:r>
            </a:p>
          </p:txBody>
        </p:sp>
        <p:sp>
          <p:nvSpPr>
            <p:cNvPr id="121" name="tx121"/>
            <p:cNvSpPr/>
            <p:nvPr/>
          </p:nvSpPr>
          <p:spPr>
            <a:xfrm>
              <a:off x="7287230" y="2699393"/>
              <a:ext cx="85368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Kenya (135,000)</a:t>
              </a:r>
            </a:p>
          </p:txBody>
        </p:sp>
        <p:sp>
          <p:nvSpPr>
            <p:cNvPr id="122" name="tx122"/>
            <p:cNvSpPr/>
            <p:nvPr/>
          </p:nvSpPr>
          <p:spPr>
            <a:xfrm>
              <a:off x="7287230" y="3067643"/>
              <a:ext cx="112964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Sudan (82,000)</a:t>
              </a:r>
            </a:p>
          </p:txBody>
        </p:sp>
        <p:sp>
          <p:nvSpPr>
            <p:cNvPr id="123" name="tx123"/>
            <p:cNvSpPr/>
            <p:nvPr/>
          </p:nvSpPr>
          <p:spPr>
            <a:xfrm>
              <a:off x="7287230" y="3435893"/>
              <a:ext cx="8664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Uganda (34,000)</a:t>
              </a:r>
            </a:p>
          </p:txBody>
        </p:sp>
        <p:sp>
          <p:nvSpPr>
            <p:cNvPr id="124" name="tx124"/>
            <p:cNvSpPr/>
            <p:nvPr/>
          </p:nvSpPr>
          <p:spPr>
            <a:xfrm>
              <a:off x="7287230" y="3804143"/>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Rwanda (8,000)</a:t>
              </a:r>
            </a:p>
          </p:txBody>
        </p:sp>
        <p:sp>
          <p:nvSpPr>
            <p:cNvPr id="125" name="tx125"/>
            <p:cNvSpPr/>
            <p:nvPr/>
          </p:nvSpPr>
          <p:spPr>
            <a:xfrm>
              <a:off x="7287230" y="4172393"/>
              <a:ext cx="8663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Comoros (5,000)</a:t>
              </a:r>
            </a:p>
          </p:txBody>
        </p:sp>
        <p:sp>
          <p:nvSpPr>
            <p:cNvPr id="126" name="tx126"/>
            <p:cNvSpPr/>
            <p:nvPr/>
          </p:nvSpPr>
          <p:spPr>
            <a:xfrm>
              <a:off x="7287230" y="4540643"/>
              <a:ext cx="7830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Djibouti (3,000)</a:t>
              </a:r>
            </a:p>
          </p:txBody>
        </p:sp>
        <p:sp>
          <p:nvSpPr>
            <p:cNvPr id="127" name="tx127"/>
            <p:cNvSpPr/>
            <p:nvPr/>
          </p:nvSpPr>
          <p:spPr>
            <a:xfrm>
              <a:off x="7287230" y="4908893"/>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Eritrea (2,000)</a:t>
              </a:r>
            </a:p>
          </p:txBody>
        </p:sp>
        <p:sp>
          <p:nvSpPr>
            <p:cNvPr id="128" name="tx128"/>
            <p:cNvSpPr/>
            <p:nvPr/>
          </p:nvSpPr>
          <p:spPr>
            <a:xfrm>
              <a:off x="7287230" y="5277144"/>
              <a:ext cx="8376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Mauritius (&lt;500)</a:t>
              </a:r>
            </a:p>
          </p:txBody>
        </p:sp>
        <p:sp>
          <p:nvSpPr>
            <p:cNvPr id="129" name="tx129"/>
            <p:cNvSpPr/>
            <p:nvPr/>
          </p:nvSpPr>
          <p:spPr>
            <a:xfrm>
              <a:off x="7287230" y="5645394"/>
              <a:ext cx="92765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Seychelles (&lt;100)</a:t>
              </a:r>
            </a:p>
          </p:txBody>
        </p:sp>
        <p:sp>
          <p:nvSpPr>
            <p:cNvPr id="130" name="tx130"/>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A800">
                      <a:alpha val="100000"/>
                    </a:srgbClr>
                  </a:solidFill>
                  <a:latin typeface="Arial"/>
                  <a:cs typeface="Arial"/>
                </a:rPr>
                <a:t>1</a:t>
              </a:r>
            </a:p>
          </p:txBody>
        </p:sp>
        <p:sp>
          <p:nvSpPr>
            <p:cNvPr id="131" name="tx131"/>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A800">
                      <a:alpha val="100000"/>
                    </a:srgbClr>
                  </a:solidFill>
                  <a:latin typeface="Arial"/>
                  <a:cs typeface="Arial"/>
                </a:rPr>
                <a:t>1</a:t>
              </a:r>
            </a:p>
          </p:txBody>
        </p:sp>
        <p:sp>
          <p:nvSpPr>
            <p:cNvPr id="132" name="tx132"/>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A800">
                      <a:alpha val="100000"/>
                    </a:srgbClr>
                  </a:solidFill>
                  <a:latin typeface="Arial"/>
                  <a:cs typeface="Arial"/>
                </a:rPr>
                <a:t>1</a:t>
              </a:r>
            </a:p>
          </p:txBody>
        </p:sp>
        <p:sp>
          <p:nvSpPr>
            <p:cNvPr id="133" name="tx133"/>
            <p:cNvSpPr/>
            <p:nvPr/>
          </p:nvSpPr>
          <p:spPr>
            <a:xfrm>
              <a:off x="5967987"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F70F8">
                      <a:alpha val="100000"/>
                    </a:srgbClr>
                  </a:solidFill>
                  <a:latin typeface="Arial"/>
                  <a:cs typeface="Arial"/>
                </a:rPr>
                <a:t>2</a:t>
              </a:r>
            </a:p>
          </p:txBody>
        </p:sp>
        <p:sp>
          <p:nvSpPr>
            <p:cNvPr id="134" name="tx134"/>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A800">
                      <a:alpha val="100000"/>
                    </a:srgbClr>
                  </a:solidFill>
                  <a:latin typeface="Arial"/>
                  <a:cs typeface="Arial"/>
                </a:rPr>
                <a:t>1</a:t>
              </a:r>
            </a:p>
          </p:txBody>
        </p:sp>
        <p:sp>
          <p:nvSpPr>
            <p:cNvPr id="135" name="tx135"/>
            <p:cNvSpPr/>
            <p:nvPr/>
          </p:nvSpPr>
          <p:spPr>
            <a:xfrm>
              <a:off x="4796065"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F70F8">
                      <a:alpha val="100000"/>
                    </a:srgbClr>
                  </a:solidFill>
                  <a:latin typeface="Arial"/>
                  <a:cs typeface="Arial"/>
                </a:rPr>
                <a:t>2</a:t>
              </a:r>
            </a:p>
          </p:txBody>
        </p:sp>
        <p:sp>
          <p:nvSpPr>
            <p:cNvPr id="136" name="tx136"/>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A800">
                      <a:alpha val="100000"/>
                    </a:srgbClr>
                  </a:solidFill>
                  <a:latin typeface="Arial"/>
                  <a:cs typeface="Arial"/>
                </a:rPr>
                <a:t>1</a:t>
              </a:r>
            </a:p>
          </p:txBody>
        </p:sp>
        <p:sp>
          <p:nvSpPr>
            <p:cNvPr id="137" name="tx137"/>
            <p:cNvSpPr/>
            <p:nvPr/>
          </p:nvSpPr>
          <p:spPr>
            <a:xfrm>
              <a:off x="2452222"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6">
                      <a:alpha val="100000"/>
                    </a:srgbClr>
                  </a:solidFill>
                  <a:latin typeface="Arial"/>
                  <a:cs typeface="Arial"/>
                </a:rPr>
                <a:t>2</a:t>
              </a:r>
            </a:p>
          </p:txBody>
        </p:sp>
        <p:sp>
          <p:nvSpPr>
            <p:cNvPr id="138" name="tx138"/>
            <p:cNvSpPr/>
            <p:nvPr/>
          </p:nvSpPr>
          <p:spPr>
            <a:xfrm>
              <a:off x="3624143"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6">
                      <a:alpha val="100000"/>
                    </a:srgbClr>
                  </a:solidFill>
                  <a:latin typeface="Arial"/>
                  <a:cs typeface="Arial"/>
                </a:rPr>
                <a:t>2</a:t>
              </a:r>
            </a:p>
          </p:txBody>
        </p:sp>
        <p:sp>
          <p:nvSpPr>
            <p:cNvPr id="139" name="tx139"/>
            <p:cNvSpPr/>
            <p:nvPr/>
          </p:nvSpPr>
          <p:spPr>
            <a:xfrm>
              <a:off x="7139908"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2</a:t>
              </a:r>
            </a:p>
          </p:txBody>
        </p:sp>
        <p:sp>
          <p:nvSpPr>
            <p:cNvPr id="140" name="tx140"/>
            <p:cNvSpPr/>
            <p:nvPr/>
          </p:nvSpPr>
          <p:spPr>
            <a:xfrm>
              <a:off x="5967987"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3</a:t>
              </a:r>
            </a:p>
          </p:txBody>
        </p:sp>
        <p:sp>
          <p:nvSpPr>
            <p:cNvPr id="141" name="tx141"/>
            <p:cNvSpPr/>
            <p:nvPr/>
          </p:nvSpPr>
          <p:spPr>
            <a:xfrm>
              <a:off x="4796065"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3</a:t>
              </a:r>
            </a:p>
          </p:txBody>
        </p:sp>
        <p:sp>
          <p:nvSpPr>
            <p:cNvPr id="142" name="tx142"/>
            <p:cNvSpPr/>
            <p:nvPr/>
          </p:nvSpPr>
          <p:spPr>
            <a:xfrm>
              <a:off x="5967987"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6">
                      <a:alpha val="100000"/>
                    </a:srgbClr>
                  </a:solidFill>
                  <a:latin typeface="Arial"/>
                  <a:cs typeface="Arial"/>
                </a:rPr>
                <a:t>4</a:t>
              </a:r>
            </a:p>
          </p:txBody>
        </p:sp>
        <p:sp>
          <p:nvSpPr>
            <p:cNvPr id="143" name="tx143"/>
            <p:cNvSpPr/>
            <p:nvPr/>
          </p:nvSpPr>
          <p:spPr>
            <a:xfrm>
              <a:off x="7139908"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F70F8">
                      <a:alpha val="100000"/>
                    </a:srgbClr>
                  </a:solidFill>
                  <a:latin typeface="Arial"/>
                  <a:cs typeface="Arial"/>
                </a:rPr>
                <a:t>3</a:t>
              </a:r>
            </a:p>
          </p:txBody>
        </p:sp>
        <p:sp>
          <p:nvSpPr>
            <p:cNvPr id="144" name="tx144"/>
            <p:cNvSpPr/>
            <p:nvPr/>
          </p:nvSpPr>
          <p:spPr>
            <a:xfrm>
              <a:off x="7139908"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6">
                      <a:alpha val="100000"/>
                    </a:srgbClr>
                  </a:solidFill>
                  <a:latin typeface="Arial"/>
                  <a:cs typeface="Arial"/>
                </a:rPr>
                <a:t>4</a:t>
              </a:r>
            </a:p>
          </p:txBody>
        </p:sp>
        <p:sp>
          <p:nvSpPr>
            <p:cNvPr id="145" name="tx145"/>
            <p:cNvSpPr/>
            <p:nvPr/>
          </p:nvSpPr>
          <p:spPr>
            <a:xfrm>
              <a:off x="4796065"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6">
                      <a:alpha val="100000"/>
                    </a:srgbClr>
                  </a:solidFill>
                  <a:latin typeface="Arial"/>
                  <a:cs typeface="Arial"/>
                </a:rPr>
                <a:t>4</a:t>
              </a:r>
            </a:p>
          </p:txBody>
        </p:sp>
        <p:sp>
          <p:nvSpPr>
            <p:cNvPr id="146" name="tx146"/>
            <p:cNvSpPr/>
            <p:nvPr/>
          </p:nvSpPr>
          <p:spPr>
            <a:xfrm>
              <a:off x="2452222"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6A4FF">
                      <a:alpha val="100000"/>
                    </a:srgbClr>
                  </a:solidFill>
                  <a:latin typeface="Arial"/>
                  <a:cs typeface="Arial"/>
                </a:rPr>
                <a:t>3</a:t>
              </a:r>
            </a:p>
          </p:txBody>
        </p:sp>
        <p:sp>
          <p:nvSpPr>
            <p:cNvPr id="147" name="tx147"/>
            <p:cNvSpPr/>
            <p:nvPr/>
          </p:nvSpPr>
          <p:spPr>
            <a:xfrm>
              <a:off x="2452222"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4</a:t>
              </a:r>
            </a:p>
          </p:txBody>
        </p:sp>
        <p:sp>
          <p:nvSpPr>
            <p:cNvPr id="148" name="tx148"/>
            <p:cNvSpPr/>
            <p:nvPr/>
          </p:nvSpPr>
          <p:spPr>
            <a:xfrm>
              <a:off x="3624143"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61D7">
                      <a:alpha val="100000"/>
                    </a:srgbClr>
                  </a:solidFill>
                  <a:latin typeface="Arial"/>
                  <a:cs typeface="Arial"/>
                </a:rPr>
                <a:t>3</a:t>
              </a:r>
            </a:p>
          </p:txBody>
        </p:sp>
        <p:sp>
          <p:nvSpPr>
            <p:cNvPr id="149" name="tx149"/>
            <p:cNvSpPr/>
            <p:nvPr/>
          </p:nvSpPr>
          <p:spPr>
            <a:xfrm>
              <a:off x="7139908"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6A4FF">
                      <a:alpha val="100000"/>
                    </a:srgbClr>
                  </a:solidFill>
                  <a:latin typeface="Arial"/>
                  <a:cs typeface="Arial"/>
                </a:rPr>
                <a:t>5</a:t>
              </a:r>
            </a:p>
          </p:txBody>
        </p:sp>
        <p:sp>
          <p:nvSpPr>
            <p:cNvPr id="150" name="tx150"/>
            <p:cNvSpPr/>
            <p:nvPr/>
          </p:nvSpPr>
          <p:spPr>
            <a:xfrm>
              <a:off x="4796065"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6A4FF">
                      <a:alpha val="100000"/>
                    </a:srgbClr>
                  </a:solidFill>
                  <a:latin typeface="Arial"/>
                  <a:cs typeface="Arial"/>
                </a:rPr>
                <a:t>5</a:t>
              </a:r>
            </a:p>
          </p:txBody>
        </p:sp>
        <p:sp>
          <p:nvSpPr>
            <p:cNvPr id="151" name="tx151"/>
            <p:cNvSpPr/>
            <p:nvPr/>
          </p:nvSpPr>
          <p:spPr>
            <a:xfrm>
              <a:off x="5967987"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6A4FF">
                      <a:alpha val="100000"/>
                    </a:srgbClr>
                  </a:solidFill>
                  <a:latin typeface="Arial"/>
                  <a:cs typeface="Arial"/>
                </a:rPr>
                <a:t>5</a:t>
              </a:r>
            </a:p>
          </p:txBody>
        </p:sp>
        <p:sp>
          <p:nvSpPr>
            <p:cNvPr id="152" name="tx152"/>
            <p:cNvSpPr/>
            <p:nvPr/>
          </p:nvSpPr>
          <p:spPr>
            <a:xfrm>
              <a:off x="3624143"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6A4FF">
                      <a:alpha val="100000"/>
                    </a:srgbClr>
                  </a:solidFill>
                  <a:latin typeface="Arial"/>
                  <a:cs typeface="Arial"/>
                </a:rPr>
                <a:t>4</a:t>
              </a:r>
            </a:p>
          </p:txBody>
        </p:sp>
        <p:sp>
          <p:nvSpPr>
            <p:cNvPr id="153" name="tx153"/>
            <p:cNvSpPr/>
            <p:nvPr/>
          </p:nvSpPr>
          <p:spPr>
            <a:xfrm>
              <a:off x="7139908" y="2701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6</a:t>
              </a:r>
            </a:p>
          </p:txBody>
        </p:sp>
        <p:sp>
          <p:nvSpPr>
            <p:cNvPr id="154" name="tx154"/>
            <p:cNvSpPr/>
            <p:nvPr/>
          </p:nvSpPr>
          <p:spPr>
            <a:xfrm>
              <a:off x="3624143"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F70F8">
                      <a:alpha val="100000"/>
                    </a:srgbClr>
                  </a:solidFill>
                  <a:latin typeface="Arial"/>
                  <a:cs typeface="Arial"/>
                </a:rPr>
                <a:t>5</a:t>
              </a:r>
            </a:p>
          </p:txBody>
        </p:sp>
        <p:sp>
          <p:nvSpPr>
            <p:cNvPr id="155" name="tx155"/>
            <p:cNvSpPr/>
            <p:nvPr/>
          </p:nvSpPr>
          <p:spPr>
            <a:xfrm>
              <a:off x="2452222"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F70F8">
                      <a:alpha val="100000"/>
                    </a:srgbClr>
                  </a:solidFill>
                  <a:latin typeface="Arial"/>
                  <a:cs typeface="Arial"/>
                </a:rPr>
                <a:t>5</a:t>
              </a:r>
            </a:p>
          </p:txBody>
        </p:sp>
        <p:sp>
          <p:nvSpPr>
            <p:cNvPr id="156" name="tx156"/>
            <p:cNvSpPr/>
            <p:nvPr/>
          </p:nvSpPr>
          <p:spPr>
            <a:xfrm>
              <a:off x="5967987" y="2701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6</a:t>
              </a:r>
            </a:p>
          </p:txBody>
        </p:sp>
        <p:sp>
          <p:nvSpPr>
            <p:cNvPr id="157" name="tx157"/>
            <p:cNvSpPr/>
            <p:nvPr/>
          </p:nvSpPr>
          <p:spPr>
            <a:xfrm>
              <a:off x="3624143" y="2701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8">
                      <a:alpha val="100000"/>
                    </a:srgbClr>
                  </a:solidFill>
                  <a:latin typeface="Arial"/>
                  <a:cs typeface="Arial"/>
                </a:rPr>
                <a:t>6</a:t>
              </a:r>
            </a:p>
          </p:txBody>
        </p:sp>
        <p:sp>
          <p:nvSpPr>
            <p:cNvPr id="158" name="tx158"/>
            <p:cNvSpPr/>
            <p:nvPr/>
          </p:nvSpPr>
          <p:spPr>
            <a:xfrm>
              <a:off x="4796065" y="2701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8">
                      <a:alpha val="100000"/>
                    </a:srgbClr>
                  </a:solidFill>
                  <a:latin typeface="Arial"/>
                  <a:cs typeface="Arial"/>
                </a:rPr>
                <a:t>6</a:t>
              </a:r>
            </a:p>
          </p:txBody>
        </p:sp>
        <p:sp>
          <p:nvSpPr>
            <p:cNvPr id="159" name="tx159"/>
            <p:cNvSpPr/>
            <p:nvPr/>
          </p:nvSpPr>
          <p:spPr>
            <a:xfrm>
              <a:off x="2452222" y="2701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6</a:t>
              </a:r>
            </a:p>
          </p:txBody>
        </p:sp>
        <p:sp>
          <p:nvSpPr>
            <p:cNvPr id="160" name="tx160"/>
            <p:cNvSpPr/>
            <p:nvPr/>
          </p:nvSpPr>
          <p:spPr>
            <a:xfrm>
              <a:off x="7139908" y="3070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7</a:t>
              </a:r>
            </a:p>
          </p:txBody>
        </p:sp>
        <p:sp>
          <p:nvSpPr>
            <p:cNvPr id="161" name="tx161"/>
            <p:cNvSpPr/>
            <p:nvPr/>
          </p:nvSpPr>
          <p:spPr>
            <a:xfrm>
              <a:off x="5967987" y="3070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7</a:t>
              </a:r>
            </a:p>
          </p:txBody>
        </p:sp>
        <p:sp>
          <p:nvSpPr>
            <p:cNvPr id="162" name="tx162"/>
            <p:cNvSpPr/>
            <p:nvPr/>
          </p:nvSpPr>
          <p:spPr>
            <a:xfrm>
              <a:off x="4796065" y="3070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7</a:t>
              </a:r>
            </a:p>
          </p:txBody>
        </p:sp>
        <p:sp>
          <p:nvSpPr>
            <p:cNvPr id="163" name="tx163"/>
            <p:cNvSpPr/>
            <p:nvPr/>
          </p:nvSpPr>
          <p:spPr>
            <a:xfrm>
              <a:off x="3624143" y="3070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58AFF">
                      <a:alpha val="100000"/>
                    </a:srgbClr>
                  </a:solidFill>
                  <a:latin typeface="Arial"/>
                  <a:cs typeface="Arial"/>
                </a:rPr>
                <a:t>7</a:t>
              </a:r>
            </a:p>
          </p:txBody>
        </p:sp>
        <p:sp>
          <p:nvSpPr>
            <p:cNvPr id="164" name="tx164"/>
            <p:cNvSpPr/>
            <p:nvPr/>
          </p:nvSpPr>
          <p:spPr>
            <a:xfrm>
              <a:off x="5967987" y="3438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8">
                      <a:alpha val="100000"/>
                    </a:srgbClr>
                  </a:solidFill>
                  <a:latin typeface="Arial"/>
                  <a:cs typeface="Arial"/>
                </a:rPr>
                <a:t>8</a:t>
              </a:r>
            </a:p>
          </p:txBody>
        </p:sp>
        <p:sp>
          <p:nvSpPr>
            <p:cNvPr id="165" name="tx165"/>
            <p:cNvSpPr/>
            <p:nvPr/>
          </p:nvSpPr>
          <p:spPr>
            <a:xfrm>
              <a:off x="2452222" y="3070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8">
                      <a:alpha val="100000"/>
                    </a:srgbClr>
                  </a:solidFill>
                  <a:latin typeface="Arial"/>
                  <a:cs typeface="Arial"/>
                </a:rPr>
                <a:t>7</a:t>
              </a:r>
            </a:p>
          </p:txBody>
        </p:sp>
        <p:sp>
          <p:nvSpPr>
            <p:cNvPr id="166" name="tx166"/>
            <p:cNvSpPr/>
            <p:nvPr/>
          </p:nvSpPr>
          <p:spPr>
            <a:xfrm>
              <a:off x="4796065" y="3438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8</a:t>
              </a:r>
            </a:p>
          </p:txBody>
        </p:sp>
        <p:sp>
          <p:nvSpPr>
            <p:cNvPr id="167" name="tx167"/>
            <p:cNvSpPr/>
            <p:nvPr/>
          </p:nvSpPr>
          <p:spPr>
            <a:xfrm>
              <a:off x="7139908" y="3438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8">
                      <a:alpha val="100000"/>
                    </a:srgbClr>
                  </a:solidFill>
                  <a:latin typeface="Arial"/>
                  <a:cs typeface="Arial"/>
                </a:rPr>
                <a:t>8</a:t>
              </a:r>
            </a:p>
          </p:txBody>
        </p:sp>
        <p:sp>
          <p:nvSpPr>
            <p:cNvPr id="168" name="tx168"/>
            <p:cNvSpPr/>
            <p:nvPr/>
          </p:nvSpPr>
          <p:spPr>
            <a:xfrm>
              <a:off x="4796065" y="3806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9</a:t>
              </a:r>
            </a:p>
          </p:txBody>
        </p:sp>
        <p:sp>
          <p:nvSpPr>
            <p:cNvPr id="169" name="tx169"/>
            <p:cNvSpPr/>
            <p:nvPr/>
          </p:nvSpPr>
          <p:spPr>
            <a:xfrm>
              <a:off x="2452222" y="3438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8</a:t>
              </a:r>
            </a:p>
          </p:txBody>
        </p:sp>
        <p:sp>
          <p:nvSpPr>
            <p:cNvPr id="170" name="tx170"/>
            <p:cNvSpPr/>
            <p:nvPr/>
          </p:nvSpPr>
          <p:spPr>
            <a:xfrm>
              <a:off x="3624143" y="3438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8</a:t>
              </a:r>
            </a:p>
          </p:txBody>
        </p:sp>
        <p:sp>
          <p:nvSpPr>
            <p:cNvPr id="171" name="tx171"/>
            <p:cNvSpPr/>
            <p:nvPr/>
          </p:nvSpPr>
          <p:spPr>
            <a:xfrm>
              <a:off x="2452222" y="3806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3B400">
                      <a:alpha val="100000"/>
                    </a:srgbClr>
                  </a:solidFill>
                  <a:latin typeface="Arial"/>
                  <a:cs typeface="Arial"/>
                </a:rPr>
                <a:t>9</a:t>
              </a:r>
            </a:p>
          </p:txBody>
        </p:sp>
        <p:sp>
          <p:nvSpPr>
            <p:cNvPr id="172" name="tx172"/>
            <p:cNvSpPr/>
            <p:nvPr/>
          </p:nvSpPr>
          <p:spPr>
            <a:xfrm>
              <a:off x="7139908" y="3806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9</a:t>
              </a:r>
            </a:p>
          </p:txBody>
        </p:sp>
        <p:sp>
          <p:nvSpPr>
            <p:cNvPr id="173" name="tx173"/>
            <p:cNvSpPr/>
            <p:nvPr/>
          </p:nvSpPr>
          <p:spPr>
            <a:xfrm>
              <a:off x="3624143" y="3806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9</a:t>
              </a:r>
            </a:p>
          </p:txBody>
        </p:sp>
        <p:sp>
          <p:nvSpPr>
            <p:cNvPr id="174" name="tx174"/>
            <p:cNvSpPr/>
            <p:nvPr/>
          </p:nvSpPr>
          <p:spPr>
            <a:xfrm>
              <a:off x="3594014"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8900">
                      <a:alpha val="100000"/>
                    </a:srgbClr>
                  </a:solidFill>
                  <a:latin typeface="Arial"/>
                  <a:cs typeface="Arial"/>
                </a:rPr>
                <a:t>10</a:t>
              </a:r>
            </a:p>
          </p:txBody>
        </p:sp>
        <p:sp>
          <p:nvSpPr>
            <p:cNvPr id="175" name="tx175"/>
            <p:cNvSpPr/>
            <p:nvPr/>
          </p:nvSpPr>
          <p:spPr>
            <a:xfrm>
              <a:off x="2422092"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8900">
                      <a:alpha val="100000"/>
                    </a:srgbClr>
                  </a:solidFill>
                  <a:latin typeface="Arial"/>
                  <a:cs typeface="Arial"/>
                </a:rPr>
                <a:t>10</a:t>
              </a:r>
            </a:p>
          </p:txBody>
        </p:sp>
        <p:sp>
          <p:nvSpPr>
            <p:cNvPr id="176" name="tx176"/>
            <p:cNvSpPr/>
            <p:nvPr/>
          </p:nvSpPr>
          <p:spPr>
            <a:xfrm>
              <a:off x="4765936"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8900">
                      <a:alpha val="100000"/>
                    </a:srgbClr>
                  </a:solidFill>
                  <a:latin typeface="Arial"/>
                  <a:cs typeface="Arial"/>
                </a:rPr>
                <a:t>10</a:t>
              </a:r>
            </a:p>
          </p:txBody>
        </p:sp>
        <p:sp>
          <p:nvSpPr>
            <p:cNvPr id="177" name="tx177"/>
            <p:cNvSpPr/>
            <p:nvPr/>
          </p:nvSpPr>
          <p:spPr>
            <a:xfrm>
              <a:off x="7109779"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10</a:t>
              </a:r>
            </a:p>
          </p:txBody>
        </p:sp>
        <p:sp>
          <p:nvSpPr>
            <p:cNvPr id="178" name="tx178"/>
            <p:cNvSpPr/>
            <p:nvPr/>
          </p:nvSpPr>
          <p:spPr>
            <a:xfrm>
              <a:off x="5967987" y="3806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9</a:t>
              </a:r>
            </a:p>
          </p:txBody>
        </p:sp>
        <p:sp>
          <p:nvSpPr>
            <p:cNvPr id="179" name="tx179"/>
            <p:cNvSpPr/>
            <p:nvPr/>
          </p:nvSpPr>
          <p:spPr>
            <a:xfrm>
              <a:off x="4769959" y="454315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11</a:t>
              </a:r>
            </a:p>
          </p:txBody>
        </p:sp>
        <p:sp>
          <p:nvSpPr>
            <p:cNvPr id="180" name="tx180"/>
            <p:cNvSpPr/>
            <p:nvPr/>
          </p:nvSpPr>
          <p:spPr>
            <a:xfrm>
              <a:off x="2426116" y="454315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11</a:t>
              </a:r>
            </a:p>
          </p:txBody>
        </p:sp>
        <p:sp>
          <p:nvSpPr>
            <p:cNvPr id="181" name="tx181"/>
            <p:cNvSpPr/>
            <p:nvPr/>
          </p:nvSpPr>
          <p:spPr>
            <a:xfrm>
              <a:off x="5937857"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8900">
                      <a:alpha val="100000"/>
                    </a:srgbClr>
                  </a:solidFill>
                  <a:latin typeface="Arial"/>
                  <a:cs typeface="Arial"/>
                </a:rPr>
                <a:t>10</a:t>
              </a:r>
            </a:p>
          </p:txBody>
        </p:sp>
        <p:sp>
          <p:nvSpPr>
            <p:cNvPr id="182" name="tx182"/>
            <p:cNvSpPr/>
            <p:nvPr/>
          </p:nvSpPr>
          <p:spPr>
            <a:xfrm>
              <a:off x="5941881" y="454315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11</a:t>
              </a:r>
            </a:p>
          </p:txBody>
        </p:sp>
        <p:sp>
          <p:nvSpPr>
            <p:cNvPr id="183" name="tx183"/>
            <p:cNvSpPr/>
            <p:nvPr/>
          </p:nvSpPr>
          <p:spPr>
            <a:xfrm>
              <a:off x="3598037" y="454315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11</a:t>
              </a:r>
            </a:p>
          </p:txBody>
        </p:sp>
        <p:sp>
          <p:nvSpPr>
            <p:cNvPr id="184" name="tx184"/>
            <p:cNvSpPr/>
            <p:nvPr/>
          </p:nvSpPr>
          <p:spPr>
            <a:xfrm>
              <a:off x="7113802" y="454315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8900">
                      <a:alpha val="100000"/>
                    </a:srgbClr>
                  </a:solidFill>
                  <a:latin typeface="Arial"/>
                  <a:cs typeface="Arial"/>
                </a:rPr>
                <a:t>11</a:t>
              </a:r>
            </a:p>
          </p:txBody>
        </p:sp>
        <p:sp>
          <p:nvSpPr>
            <p:cNvPr id="185" name="tx185"/>
            <p:cNvSpPr/>
            <p:nvPr/>
          </p:nvSpPr>
          <p:spPr>
            <a:xfrm>
              <a:off x="5937857"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12</a:t>
              </a:r>
            </a:p>
          </p:txBody>
        </p:sp>
        <p:sp>
          <p:nvSpPr>
            <p:cNvPr id="186" name="tx186"/>
            <p:cNvSpPr/>
            <p:nvPr/>
          </p:nvSpPr>
          <p:spPr>
            <a:xfrm>
              <a:off x="4765936"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12</a:t>
              </a:r>
            </a:p>
          </p:txBody>
        </p:sp>
        <p:sp>
          <p:nvSpPr>
            <p:cNvPr id="187" name="tx187"/>
            <p:cNvSpPr/>
            <p:nvPr/>
          </p:nvSpPr>
          <p:spPr>
            <a:xfrm>
              <a:off x="3594014"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12</a:t>
              </a:r>
            </a:p>
          </p:txBody>
        </p:sp>
        <p:sp>
          <p:nvSpPr>
            <p:cNvPr id="188" name="tx188"/>
            <p:cNvSpPr/>
            <p:nvPr/>
          </p:nvSpPr>
          <p:spPr>
            <a:xfrm>
              <a:off x="2422092"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12</a:t>
              </a:r>
            </a:p>
          </p:txBody>
        </p:sp>
        <p:sp>
          <p:nvSpPr>
            <p:cNvPr id="189" name="tx189"/>
            <p:cNvSpPr/>
            <p:nvPr/>
          </p:nvSpPr>
          <p:spPr>
            <a:xfrm>
              <a:off x="7109779"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9A00">
                      <a:alpha val="100000"/>
                    </a:srgbClr>
                  </a:solidFill>
                  <a:latin typeface="Arial"/>
                  <a:cs typeface="Arial"/>
                </a:rPr>
                <a:t>12</a:t>
              </a:r>
            </a:p>
          </p:txBody>
        </p:sp>
        <p:sp>
          <p:nvSpPr>
            <p:cNvPr id="190" name="tx190"/>
            <p:cNvSpPr/>
            <p:nvPr/>
          </p:nvSpPr>
          <p:spPr>
            <a:xfrm>
              <a:off x="2422092"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13</a:t>
              </a:r>
            </a:p>
          </p:txBody>
        </p:sp>
        <p:sp>
          <p:nvSpPr>
            <p:cNvPr id="191" name="tx191"/>
            <p:cNvSpPr/>
            <p:nvPr/>
          </p:nvSpPr>
          <p:spPr>
            <a:xfrm>
              <a:off x="3594014"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13</a:t>
              </a:r>
            </a:p>
          </p:txBody>
        </p:sp>
        <p:sp>
          <p:nvSpPr>
            <p:cNvPr id="192" name="tx192"/>
            <p:cNvSpPr/>
            <p:nvPr/>
          </p:nvSpPr>
          <p:spPr>
            <a:xfrm>
              <a:off x="4765936"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13</a:t>
              </a:r>
            </a:p>
          </p:txBody>
        </p:sp>
        <p:sp>
          <p:nvSpPr>
            <p:cNvPr id="193" name="tx193"/>
            <p:cNvSpPr/>
            <p:nvPr/>
          </p:nvSpPr>
          <p:spPr>
            <a:xfrm>
              <a:off x="5937857"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13</a:t>
              </a:r>
            </a:p>
          </p:txBody>
        </p:sp>
        <p:sp>
          <p:nvSpPr>
            <p:cNvPr id="194" name="tx194"/>
            <p:cNvSpPr/>
            <p:nvPr/>
          </p:nvSpPr>
          <p:spPr>
            <a:xfrm>
              <a:off x="7109779"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94">
                      <a:alpha val="100000"/>
                    </a:srgbClr>
                  </a:solidFill>
                  <a:latin typeface="Arial"/>
                  <a:cs typeface="Arial"/>
                </a:rPr>
                <a:t>13</a:t>
              </a:r>
            </a:p>
          </p:txBody>
        </p:sp>
        <p:sp>
          <p:nvSpPr>
            <p:cNvPr id="195" name="tx195"/>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14</a:t>
              </a:r>
            </a:p>
          </p:txBody>
        </p:sp>
        <p:sp>
          <p:nvSpPr>
            <p:cNvPr id="196" name="tx196"/>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14</a:t>
              </a:r>
            </a:p>
          </p:txBody>
        </p:sp>
        <p:sp>
          <p:nvSpPr>
            <p:cNvPr id="197" name="tx197"/>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14</a:t>
              </a:r>
            </a:p>
          </p:txBody>
        </p:sp>
        <p:sp>
          <p:nvSpPr>
            <p:cNvPr id="198" name="tx198"/>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14</a:t>
              </a:r>
            </a:p>
          </p:txBody>
        </p:sp>
        <p:sp>
          <p:nvSpPr>
            <p:cNvPr id="199" name="tx199"/>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6EB">
                      <a:alpha val="100000"/>
                    </a:srgbClr>
                  </a:solidFill>
                  <a:latin typeface="Arial"/>
                  <a:cs typeface="Arial"/>
                </a:rPr>
                <a:t>14</a:t>
              </a:r>
            </a:p>
          </p:txBody>
        </p:sp>
        <p:sp>
          <p:nvSpPr>
            <p:cNvPr id="200" name="tx200"/>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201" name="tx201"/>
            <p:cNvSpPr/>
            <p:nvPr/>
          </p:nvSpPr>
          <p:spPr>
            <a:xfrm>
              <a:off x="570361" y="12277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202" name="tx202"/>
            <p:cNvSpPr/>
            <p:nvPr/>
          </p:nvSpPr>
          <p:spPr>
            <a:xfrm>
              <a:off x="570361" y="15959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203" name="tx203"/>
            <p:cNvSpPr/>
            <p:nvPr/>
          </p:nvSpPr>
          <p:spPr>
            <a:xfrm>
              <a:off x="570361" y="19642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204" name="tx204"/>
            <p:cNvSpPr/>
            <p:nvPr/>
          </p:nvSpPr>
          <p:spPr>
            <a:xfrm>
              <a:off x="570361" y="2332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205" name="tx205"/>
            <p:cNvSpPr/>
            <p:nvPr/>
          </p:nvSpPr>
          <p:spPr>
            <a:xfrm>
              <a:off x="570361" y="27007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206" name="tx206"/>
            <p:cNvSpPr/>
            <p:nvPr/>
          </p:nvSpPr>
          <p:spPr>
            <a:xfrm>
              <a:off x="570361" y="30689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207" name="tx207"/>
            <p:cNvSpPr/>
            <p:nvPr/>
          </p:nvSpPr>
          <p:spPr>
            <a:xfrm>
              <a:off x="570361" y="34372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208" name="tx208"/>
            <p:cNvSpPr/>
            <p:nvPr/>
          </p:nvSpPr>
          <p:spPr>
            <a:xfrm>
              <a:off x="570361" y="3805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209" name="tx209"/>
            <p:cNvSpPr/>
            <p:nvPr/>
          </p:nvSpPr>
          <p:spPr>
            <a:xfrm>
              <a:off x="508182" y="4173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10" name="tx210"/>
            <p:cNvSpPr/>
            <p:nvPr/>
          </p:nvSpPr>
          <p:spPr>
            <a:xfrm>
              <a:off x="516503" y="4541969"/>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211" name="tx211"/>
            <p:cNvSpPr/>
            <p:nvPr/>
          </p:nvSpPr>
          <p:spPr>
            <a:xfrm>
              <a:off x="508182" y="4910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212" name="tx212"/>
            <p:cNvSpPr/>
            <p:nvPr/>
          </p:nvSpPr>
          <p:spPr>
            <a:xfrm>
              <a:off x="508182" y="52784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213" name="tx213"/>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214" name="tx214"/>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15" name="tx215"/>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16" name="tx216"/>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17" name="tx217"/>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18" name="tx218"/>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19" name="tx219"/>
            <p:cNvSpPr/>
            <p:nvPr/>
          </p:nvSpPr>
          <p:spPr>
            <a:xfrm>
              <a:off x="695171" y="435349"/>
              <a:ext cx="575505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Eastern Africa, 2021-2025</a:t>
              </a:r>
            </a:p>
          </p:txBody>
        </p:sp>
        <p:sp>
          <p:nvSpPr>
            <p:cNvPr id="220" name="tx22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222" name="tx222"/>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2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Eastern Africa based on the absolute number of zero-dose children, with rank 1 representing the country in the region with the most zero-dose children.
In 2021, Ethiopia had the highest number of zero-dose children (1,013,000), followed by Madagascar (339,000).
In 2025, Ethiopia had the highest number of zero-dose children (650,000), followed by Tanzania (307,000).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00220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2755558"/>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1508910"/>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8" name="pl8"/>
            <p:cNvSpPr/>
            <p:nvPr/>
          </p:nvSpPr>
          <p:spPr>
            <a:xfrm>
              <a:off x="1142678" y="3378882"/>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2132234"/>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885586"/>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84231" y="3977261"/>
              <a:ext cx="198963" cy="648269"/>
            </a:xfrm>
            <a:prstGeom prst="rect">
              <a:avLst/>
            </a:prstGeom>
            <a:solidFill>
              <a:srgbClr val="80BD41">
                <a:alpha val="100000"/>
              </a:srgbClr>
            </a:solidFill>
          </p:spPr>
          <p:txBody>
            <a:bodyPr/>
            <a:lstStyle/>
            <a:p/>
          </p:txBody>
        </p:sp>
        <p:sp>
          <p:nvSpPr>
            <p:cNvPr id="26" name="rc26"/>
            <p:cNvSpPr/>
            <p:nvPr/>
          </p:nvSpPr>
          <p:spPr>
            <a:xfrm>
              <a:off x="1484231" y="3456558"/>
              <a:ext cx="198963" cy="347341"/>
            </a:xfrm>
            <a:prstGeom prst="rect">
              <a:avLst/>
            </a:prstGeom>
            <a:solidFill>
              <a:srgbClr val="0058AB">
                <a:alpha val="100000"/>
              </a:srgbClr>
            </a:solidFill>
          </p:spPr>
          <p:txBody>
            <a:bodyPr/>
            <a:lstStyle/>
            <a:p/>
          </p:txBody>
        </p:sp>
        <p:sp>
          <p:nvSpPr>
            <p:cNvPr id="27" name="rc27"/>
            <p:cNvSpPr/>
            <p:nvPr/>
          </p:nvSpPr>
          <p:spPr>
            <a:xfrm>
              <a:off x="1484231" y="3803899"/>
              <a:ext cx="198963" cy="173361"/>
            </a:xfrm>
            <a:prstGeom prst="rect">
              <a:avLst/>
            </a:prstGeom>
            <a:solidFill>
              <a:srgbClr val="1CABE2">
                <a:alpha val="100000"/>
              </a:srgbClr>
            </a:solidFill>
          </p:spPr>
          <p:txBody>
            <a:bodyPr/>
            <a:lstStyle/>
            <a:p/>
          </p:txBody>
        </p:sp>
        <p:sp>
          <p:nvSpPr>
            <p:cNvPr id="28" name="rc28"/>
            <p:cNvSpPr/>
            <p:nvPr/>
          </p:nvSpPr>
          <p:spPr>
            <a:xfrm>
              <a:off x="1705302" y="3934739"/>
              <a:ext cx="198963" cy="690791"/>
            </a:xfrm>
            <a:prstGeom prst="rect">
              <a:avLst/>
            </a:prstGeom>
            <a:solidFill>
              <a:srgbClr val="80BD41">
                <a:alpha val="100000"/>
              </a:srgbClr>
            </a:solidFill>
          </p:spPr>
          <p:txBody>
            <a:bodyPr/>
            <a:lstStyle/>
            <a:p/>
          </p:txBody>
        </p:sp>
        <p:sp>
          <p:nvSpPr>
            <p:cNvPr id="29" name="rc29"/>
            <p:cNvSpPr/>
            <p:nvPr/>
          </p:nvSpPr>
          <p:spPr>
            <a:xfrm>
              <a:off x="1705302" y="3429569"/>
              <a:ext cx="198963" cy="332906"/>
            </a:xfrm>
            <a:prstGeom prst="rect">
              <a:avLst/>
            </a:prstGeom>
            <a:solidFill>
              <a:srgbClr val="0058AB">
                <a:alpha val="100000"/>
              </a:srgbClr>
            </a:solidFill>
          </p:spPr>
          <p:txBody>
            <a:bodyPr/>
            <a:lstStyle/>
            <a:p/>
          </p:txBody>
        </p:sp>
        <p:sp>
          <p:nvSpPr>
            <p:cNvPr id="30" name="rc30"/>
            <p:cNvSpPr/>
            <p:nvPr/>
          </p:nvSpPr>
          <p:spPr>
            <a:xfrm>
              <a:off x="1705302" y="3762475"/>
              <a:ext cx="198963" cy="172263"/>
            </a:xfrm>
            <a:prstGeom prst="rect">
              <a:avLst/>
            </a:prstGeom>
            <a:solidFill>
              <a:srgbClr val="1CABE2">
                <a:alpha val="100000"/>
              </a:srgbClr>
            </a:solidFill>
          </p:spPr>
          <p:txBody>
            <a:bodyPr/>
            <a:lstStyle/>
            <a:p/>
          </p:txBody>
        </p:sp>
        <p:sp>
          <p:nvSpPr>
            <p:cNvPr id="31" name="rc31"/>
            <p:cNvSpPr/>
            <p:nvPr/>
          </p:nvSpPr>
          <p:spPr>
            <a:xfrm>
              <a:off x="1926372" y="3895420"/>
              <a:ext cx="198963" cy="730110"/>
            </a:xfrm>
            <a:prstGeom prst="rect">
              <a:avLst/>
            </a:prstGeom>
            <a:solidFill>
              <a:srgbClr val="80BD41">
                <a:alpha val="100000"/>
              </a:srgbClr>
            </a:solidFill>
          </p:spPr>
          <p:txBody>
            <a:bodyPr/>
            <a:lstStyle/>
            <a:p/>
          </p:txBody>
        </p:sp>
        <p:sp>
          <p:nvSpPr>
            <p:cNvPr id="32" name="rc32"/>
            <p:cNvSpPr/>
            <p:nvPr/>
          </p:nvSpPr>
          <p:spPr>
            <a:xfrm>
              <a:off x="1926372" y="3404361"/>
              <a:ext cx="198963" cy="316135"/>
            </a:xfrm>
            <a:prstGeom prst="rect">
              <a:avLst/>
            </a:prstGeom>
            <a:solidFill>
              <a:srgbClr val="0058AB">
                <a:alpha val="100000"/>
              </a:srgbClr>
            </a:solidFill>
          </p:spPr>
          <p:txBody>
            <a:bodyPr/>
            <a:lstStyle/>
            <a:p/>
          </p:txBody>
        </p:sp>
        <p:sp>
          <p:nvSpPr>
            <p:cNvPr id="33" name="rc33"/>
            <p:cNvSpPr/>
            <p:nvPr/>
          </p:nvSpPr>
          <p:spPr>
            <a:xfrm>
              <a:off x="1926372" y="3720496"/>
              <a:ext cx="198963" cy="174923"/>
            </a:xfrm>
            <a:prstGeom prst="rect">
              <a:avLst/>
            </a:prstGeom>
            <a:solidFill>
              <a:srgbClr val="1CABE2">
                <a:alpha val="100000"/>
              </a:srgbClr>
            </a:solidFill>
          </p:spPr>
          <p:txBody>
            <a:bodyPr/>
            <a:lstStyle/>
            <a:p/>
          </p:txBody>
        </p:sp>
        <p:sp>
          <p:nvSpPr>
            <p:cNvPr id="34" name="rc34"/>
            <p:cNvSpPr/>
            <p:nvPr/>
          </p:nvSpPr>
          <p:spPr>
            <a:xfrm>
              <a:off x="2147442" y="3852697"/>
              <a:ext cx="198963" cy="772833"/>
            </a:xfrm>
            <a:prstGeom prst="rect">
              <a:avLst/>
            </a:prstGeom>
            <a:solidFill>
              <a:srgbClr val="80BD41">
                <a:alpha val="100000"/>
              </a:srgbClr>
            </a:solidFill>
          </p:spPr>
          <p:txBody>
            <a:bodyPr/>
            <a:lstStyle/>
            <a:p/>
          </p:txBody>
        </p:sp>
        <p:sp>
          <p:nvSpPr>
            <p:cNvPr id="35" name="rc35"/>
            <p:cNvSpPr/>
            <p:nvPr/>
          </p:nvSpPr>
          <p:spPr>
            <a:xfrm>
              <a:off x="2147442" y="3380864"/>
              <a:ext cx="198963" cy="280354"/>
            </a:xfrm>
            <a:prstGeom prst="rect">
              <a:avLst/>
            </a:prstGeom>
            <a:solidFill>
              <a:srgbClr val="0058AB">
                <a:alpha val="100000"/>
              </a:srgbClr>
            </a:solidFill>
          </p:spPr>
          <p:txBody>
            <a:bodyPr/>
            <a:lstStyle/>
            <a:p/>
          </p:txBody>
        </p:sp>
        <p:sp>
          <p:nvSpPr>
            <p:cNvPr id="36" name="rc36"/>
            <p:cNvSpPr/>
            <p:nvPr/>
          </p:nvSpPr>
          <p:spPr>
            <a:xfrm>
              <a:off x="2147442" y="3661218"/>
              <a:ext cx="198963" cy="191479"/>
            </a:xfrm>
            <a:prstGeom prst="rect">
              <a:avLst/>
            </a:prstGeom>
            <a:solidFill>
              <a:srgbClr val="1CABE2">
                <a:alpha val="100000"/>
              </a:srgbClr>
            </a:solidFill>
          </p:spPr>
          <p:txBody>
            <a:bodyPr/>
            <a:lstStyle/>
            <a:p/>
          </p:txBody>
        </p:sp>
        <p:sp>
          <p:nvSpPr>
            <p:cNvPr id="37" name="rc37"/>
            <p:cNvSpPr/>
            <p:nvPr/>
          </p:nvSpPr>
          <p:spPr>
            <a:xfrm>
              <a:off x="2368512" y="3811036"/>
              <a:ext cx="198963" cy="814494"/>
            </a:xfrm>
            <a:prstGeom prst="rect">
              <a:avLst/>
            </a:prstGeom>
            <a:solidFill>
              <a:srgbClr val="80BD41">
                <a:alpha val="100000"/>
              </a:srgbClr>
            </a:solidFill>
          </p:spPr>
          <p:txBody>
            <a:bodyPr/>
            <a:lstStyle/>
            <a:p/>
          </p:txBody>
        </p:sp>
        <p:sp>
          <p:nvSpPr>
            <p:cNvPr id="38" name="rc38"/>
            <p:cNvSpPr/>
            <p:nvPr/>
          </p:nvSpPr>
          <p:spPr>
            <a:xfrm>
              <a:off x="2368512" y="3352718"/>
              <a:ext cx="198963" cy="283603"/>
            </a:xfrm>
            <a:prstGeom prst="rect">
              <a:avLst/>
            </a:prstGeom>
            <a:solidFill>
              <a:srgbClr val="0058AB">
                <a:alpha val="100000"/>
              </a:srgbClr>
            </a:solidFill>
          </p:spPr>
          <p:txBody>
            <a:bodyPr/>
            <a:lstStyle/>
            <a:p/>
          </p:txBody>
        </p:sp>
        <p:sp>
          <p:nvSpPr>
            <p:cNvPr id="39" name="rc39"/>
            <p:cNvSpPr/>
            <p:nvPr/>
          </p:nvSpPr>
          <p:spPr>
            <a:xfrm>
              <a:off x="2368512" y="3636322"/>
              <a:ext cx="198963" cy="174714"/>
            </a:xfrm>
            <a:prstGeom prst="rect">
              <a:avLst/>
            </a:prstGeom>
            <a:solidFill>
              <a:srgbClr val="1CABE2">
                <a:alpha val="100000"/>
              </a:srgbClr>
            </a:solidFill>
          </p:spPr>
          <p:txBody>
            <a:bodyPr/>
            <a:lstStyle/>
            <a:p/>
          </p:txBody>
        </p:sp>
        <p:sp>
          <p:nvSpPr>
            <p:cNvPr id="40" name="rc40"/>
            <p:cNvSpPr/>
            <p:nvPr/>
          </p:nvSpPr>
          <p:spPr>
            <a:xfrm>
              <a:off x="2589583" y="3761176"/>
              <a:ext cx="198963" cy="864354"/>
            </a:xfrm>
            <a:prstGeom prst="rect">
              <a:avLst/>
            </a:prstGeom>
            <a:solidFill>
              <a:srgbClr val="80BD41">
                <a:alpha val="100000"/>
              </a:srgbClr>
            </a:solidFill>
          </p:spPr>
          <p:txBody>
            <a:bodyPr/>
            <a:lstStyle/>
            <a:p/>
          </p:txBody>
        </p:sp>
        <p:sp>
          <p:nvSpPr>
            <p:cNvPr id="41" name="rc41"/>
            <p:cNvSpPr/>
            <p:nvPr/>
          </p:nvSpPr>
          <p:spPr>
            <a:xfrm>
              <a:off x="2589583" y="3327025"/>
              <a:ext cx="198963" cy="268892"/>
            </a:xfrm>
            <a:prstGeom prst="rect">
              <a:avLst/>
            </a:prstGeom>
            <a:solidFill>
              <a:srgbClr val="0058AB">
                <a:alpha val="100000"/>
              </a:srgbClr>
            </a:solidFill>
          </p:spPr>
          <p:txBody>
            <a:bodyPr/>
            <a:lstStyle/>
            <a:p/>
          </p:txBody>
        </p:sp>
        <p:sp>
          <p:nvSpPr>
            <p:cNvPr id="42" name="rc42"/>
            <p:cNvSpPr/>
            <p:nvPr/>
          </p:nvSpPr>
          <p:spPr>
            <a:xfrm>
              <a:off x="2589583" y="3595917"/>
              <a:ext cx="198963" cy="165258"/>
            </a:xfrm>
            <a:prstGeom prst="rect">
              <a:avLst/>
            </a:prstGeom>
            <a:solidFill>
              <a:srgbClr val="1CABE2">
                <a:alpha val="100000"/>
              </a:srgbClr>
            </a:solidFill>
          </p:spPr>
          <p:txBody>
            <a:bodyPr/>
            <a:lstStyle/>
            <a:p/>
          </p:txBody>
        </p:sp>
        <p:sp>
          <p:nvSpPr>
            <p:cNvPr id="43" name="rc43"/>
            <p:cNvSpPr/>
            <p:nvPr/>
          </p:nvSpPr>
          <p:spPr>
            <a:xfrm>
              <a:off x="2810653" y="3732540"/>
              <a:ext cx="198963" cy="892990"/>
            </a:xfrm>
            <a:prstGeom prst="rect">
              <a:avLst/>
            </a:prstGeom>
            <a:solidFill>
              <a:srgbClr val="80BD41">
                <a:alpha val="100000"/>
              </a:srgbClr>
            </a:solidFill>
          </p:spPr>
          <p:txBody>
            <a:bodyPr/>
            <a:lstStyle/>
            <a:p/>
          </p:txBody>
        </p:sp>
        <p:sp>
          <p:nvSpPr>
            <p:cNvPr id="44" name="rc44"/>
            <p:cNvSpPr/>
            <p:nvPr/>
          </p:nvSpPr>
          <p:spPr>
            <a:xfrm>
              <a:off x="2810653" y="3307010"/>
              <a:ext cx="198963" cy="256194"/>
            </a:xfrm>
            <a:prstGeom prst="rect">
              <a:avLst/>
            </a:prstGeom>
            <a:solidFill>
              <a:srgbClr val="0058AB">
                <a:alpha val="100000"/>
              </a:srgbClr>
            </a:solidFill>
          </p:spPr>
          <p:txBody>
            <a:bodyPr/>
            <a:lstStyle/>
            <a:p/>
          </p:txBody>
        </p:sp>
        <p:sp>
          <p:nvSpPr>
            <p:cNvPr id="45" name="rc45"/>
            <p:cNvSpPr/>
            <p:nvPr/>
          </p:nvSpPr>
          <p:spPr>
            <a:xfrm>
              <a:off x="2810653" y="3563205"/>
              <a:ext cx="198963" cy="169335"/>
            </a:xfrm>
            <a:prstGeom prst="rect">
              <a:avLst/>
            </a:prstGeom>
            <a:solidFill>
              <a:srgbClr val="1CABE2">
                <a:alpha val="100000"/>
              </a:srgbClr>
            </a:solidFill>
          </p:spPr>
          <p:txBody>
            <a:bodyPr/>
            <a:lstStyle/>
            <a:p/>
          </p:txBody>
        </p:sp>
        <p:sp>
          <p:nvSpPr>
            <p:cNvPr id="46" name="rc46"/>
            <p:cNvSpPr/>
            <p:nvPr/>
          </p:nvSpPr>
          <p:spPr>
            <a:xfrm>
              <a:off x="3031723" y="3681854"/>
              <a:ext cx="198963" cy="943676"/>
            </a:xfrm>
            <a:prstGeom prst="rect">
              <a:avLst/>
            </a:prstGeom>
            <a:solidFill>
              <a:srgbClr val="80BD41">
                <a:alpha val="100000"/>
              </a:srgbClr>
            </a:solidFill>
          </p:spPr>
          <p:txBody>
            <a:bodyPr/>
            <a:lstStyle/>
            <a:p/>
          </p:txBody>
        </p:sp>
        <p:sp>
          <p:nvSpPr>
            <p:cNvPr id="47" name="rc47"/>
            <p:cNvSpPr/>
            <p:nvPr/>
          </p:nvSpPr>
          <p:spPr>
            <a:xfrm>
              <a:off x="3031723" y="3288119"/>
              <a:ext cx="198963" cy="227123"/>
            </a:xfrm>
            <a:prstGeom prst="rect">
              <a:avLst/>
            </a:prstGeom>
            <a:solidFill>
              <a:srgbClr val="0058AB">
                <a:alpha val="100000"/>
              </a:srgbClr>
            </a:solidFill>
          </p:spPr>
          <p:txBody>
            <a:bodyPr/>
            <a:lstStyle/>
            <a:p/>
          </p:txBody>
        </p:sp>
        <p:sp>
          <p:nvSpPr>
            <p:cNvPr id="48" name="rc48"/>
            <p:cNvSpPr/>
            <p:nvPr/>
          </p:nvSpPr>
          <p:spPr>
            <a:xfrm>
              <a:off x="3031723" y="3515242"/>
              <a:ext cx="198963" cy="166611"/>
            </a:xfrm>
            <a:prstGeom prst="rect">
              <a:avLst/>
            </a:prstGeom>
            <a:solidFill>
              <a:srgbClr val="1CABE2">
                <a:alpha val="100000"/>
              </a:srgbClr>
            </a:solidFill>
          </p:spPr>
          <p:txBody>
            <a:bodyPr/>
            <a:lstStyle/>
            <a:p/>
          </p:txBody>
        </p:sp>
        <p:sp>
          <p:nvSpPr>
            <p:cNvPr id="49" name="rc49"/>
            <p:cNvSpPr/>
            <p:nvPr/>
          </p:nvSpPr>
          <p:spPr>
            <a:xfrm>
              <a:off x="3252793" y="3646322"/>
              <a:ext cx="198963" cy="979208"/>
            </a:xfrm>
            <a:prstGeom prst="rect">
              <a:avLst/>
            </a:prstGeom>
            <a:solidFill>
              <a:srgbClr val="80BD41">
                <a:alpha val="100000"/>
              </a:srgbClr>
            </a:solidFill>
          </p:spPr>
          <p:txBody>
            <a:bodyPr/>
            <a:lstStyle/>
            <a:p/>
          </p:txBody>
        </p:sp>
        <p:sp>
          <p:nvSpPr>
            <p:cNvPr id="50" name="rc50"/>
            <p:cNvSpPr/>
            <p:nvPr/>
          </p:nvSpPr>
          <p:spPr>
            <a:xfrm>
              <a:off x="3252793" y="3271295"/>
              <a:ext cx="198963" cy="242208"/>
            </a:xfrm>
            <a:prstGeom prst="rect">
              <a:avLst/>
            </a:prstGeom>
            <a:solidFill>
              <a:srgbClr val="0058AB">
                <a:alpha val="100000"/>
              </a:srgbClr>
            </a:solidFill>
          </p:spPr>
          <p:txBody>
            <a:bodyPr/>
            <a:lstStyle/>
            <a:p/>
          </p:txBody>
        </p:sp>
        <p:sp>
          <p:nvSpPr>
            <p:cNvPr id="51" name="rc51"/>
            <p:cNvSpPr/>
            <p:nvPr/>
          </p:nvSpPr>
          <p:spPr>
            <a:xfrm>
              <a:off x="3252793" y="3513503"/>
              <a:ext cx="198963" cy="132818"/>
            </a:xfrm>
            <a:prstGeom prst="rect">
              <a:avLst/>
            </a:prstGeom>
            <a:solidFill>
              <a:srgbClr val="1CABE2">
                <a:alpha val="100000"/>
              </a:srgbClr>
            </a:solidFill>
          </p:spPr>
          <p:txBody>
            <a:bodyPr/>
            <a:lstStyle/>
            <a:p/>
          </p:txBody>
        </p:sp>
        <p:sp>
          <p:nvSpPr>
            <p:cNvPr id="52" name="rc52"/>
            <p:cNvSpPr/>
            <p:nvPr/>
          </p:nvSpPr>
          <p:spPr>
            <a:xfrm>
              <a:off x="3473863" y="3609479"/>
              <a:ext cx="198963" cy="1016051"/>
            </a:xfrm>
            <a:prstGeom prst="rect">
              <a:avLst/>
            </a:prstGeom>
            <a:solidFill>
              <a:srgbClr val="80BD41">
                <a:alpha val="100000"/>
              </a:srgbClr>
            </a:solidFill>
          </p:spPr>
          <p:txBody>
            <a:bodyPr/>
            <a:lstStyle/>
            <a:p/>
          </p:txBody>
        </p:sp>
        <p:sp>
          <p:nvSpPr>
            <p:cNvPr id="53" name="rc53"/>
            <p:cNvSpPr/>
            <p:nvPr/>
          </p:nvSpPr>
          <p:spPr>
            <a:xfrm>
              <a:off x="3473863" y="3255510"/>
              <a:ext cx="198963" cy="213254"/>
            </a:xfrm>
            <a:prstGeom prst="rect">
              <a:avLst/>
            </a:prstGeom>
            <a:solidFill>
              <a:srgbClr val="0058AB">
                <a:alpha val="100000"/>
              </a:srgbClr>
            </a:solidFill>
          </p:spPr>
          <p:txBody>
            <a:bodyPr/>
            <a:lstStyle/>
            <a:p/>
          </p:txBody>
        </p:sp>
        <p:sp>
          <p:nvSpPr>
            <p:cNvPr id="54" name="rc54"/>
            <p:cNvSpPr/>
            <p:nvPr/>
          </p:nvSpPr>
          <p:spPr>
            <a:xfrm>
              <a:off x="3473863" y="3468765"/>
              <a:ext cx="198963" cy="140714"/>
            </a:xfrm>
            <a:prstGeom prst="rect">
              <a:avLst/>
            </a:prstGeom>
            <a:solidFill>
              <a:srgbClr val="1CABE2">
                <a:alpha val="100000"/>
              </a:srgbClr>
            </a:solidFill>
          </p:spPr>
          <p:txBody>
            <a:bodyPr/>
            <a:lstStyle/>
            <a:p/>
          </p:txBody>
        </p:sp>
        <p:sp>
          <p:nvSpPr>
            <p:cNvPr id="55" name="rc55"/>
            <p:cNvSpPr/>
            <p:nvPr/>
          </p:nvSpPr>
          <p:spPr>
            <a:xfrm>
              <a:off x="3694934" y="3554243"/>
              <a:ext cx="198963" cy="1071287"/>
            </a:xfrm>
            <a:prstGeom prst="rect">
              <a:avLst/>
            </a:prstGeom>
            <a:solidFill>
              <a:srgbClr val="80BD41">
                <a:alpha val="100000"/>
              </a:srgbClr>
            </a:solidFill>
          </p:spPr>
          <p:txBody>
            <a:bodyPr/>
            <a:lstStyle/>
            <a:p/>
          </p:txBody>
        </p:sp>
        <p:sp>
          <p:nvSpPr>
            <p:cNvPr id="56" name="rc56"/>
            <p:cNvSpPr/>
            <p:nvPr/>
          </p:nvSpPr>
          <p:spPr>
            <a:xfrm>
              <a:off x="3694934" y="3239886"/>
              <a:ext cx="198963" cy="185455"/>
            </a:xfrm>
            <a:prstGeom prst="rect">
              <a:avLst/>
            </a:prstGeom>
            <a:solidFill>
              <a:srgbClr val="0058AB">
                <a:alpha val="100000"/>
              </a:srgbClr>
            </a:solidFill>
          </p:spPr>
          <p:txBody>
            <a:bodyPr/>
            <a:lstStyle/>
            <a:p/>
          </p:txBody>
        </p:sp>
        <p:sp>
          <p:nvSpPr>
            <p:cNvPr id="57" name="rc57"/>
            <p:cNvSpPr/>
            <p:nvPr/>
          </p:nvSpPr>
          <p:spPr>
            <a:xfrm>
              <a:off x="3694934" y="3425342"/>
              <a:ext cx="198963" cy="128901"/>
            </a:xfrm>
            <a:prstGeom prst="rect">
              <a:avLst/>
            </a:prstGeom>
            <a:solidFill>
              <a:srgbClr val="1CABE2">
                <a:alpha val="100000"/>
              </a:srgbClr>
            </a:solidFill>
          </p:spPr>
          <p:txBody>
            <a:bodyPr/>
            <a:lstStyle/>
            <a:p/>
          </p:txBody>
        </p:sp>
        <p:sp>
          <p:nvSpPr>
            <p:cNvPr id="58" name="rc58"/>
            <p:cNvSpPr/>
            <p:nvPr/>
          </p:nvSpPr>
          <p:spPr>
            <a:xfrm>
              <a:off x="3916004" y="3529477"/>
              <a:ext cx="198963" cy="1096053"/>
            </a:xfrm>
            <a:prstGeom prst="rect">
              <a:avLst/>
            </a:prstGeom>
            <a:solidFill>
              <a:srgbClr val="80BD41">
                <a:alpha val="100000"/>
              </a:srgbClr>
            </a:solidFill>
          </p:spPr>
          <p:txBody>
            <a:bodyPr/>
            <a:lstStyle/>
            <a:p/>
          </p:txBody>
        </p:sp>
        <p:sp>
          <p:nvSpPr>
            <p:cNvPr id="59" name="rc59"/>
            <p:cNvSpPr/>
            <p:nvPr/>
          </p:nvSpPr>
          <p:spPr>
            <a:xfrm>
              <a:off x="3916004" y="3234386"/>
              <a:ext cx="198963" cy="170711"/>
            </a:xfrm>
            <a:prstGeom prst="rect">
              <a:avLst/>
            </a:prstGeom>
            <a:solidFill>
              <a:srgbClr val="0058AB">
                <a:alpha val="100000"/>
              </a:srgbClr>
            </a:solidFill>
          </p:spPr>
          <p:txBody>
            <a:bodyPr/>
            <a:lstStyle/>
            <a:p/>
          </p:txBody>
        </p:sp>
        <p:sp>
          <p:nvSpPr>
            <p:cNvPr id="60" name="rc60"/>
            <p:cNvSpPr/>
            <p:nvPr/>
          </p:nvSpPr>
          <p:spPr>
            <a:xfrm>
              <a:off x="3916004" y="3405098"/>
              <a:ext cx="198963" cy="124379"/>
            </a:xfrm>
            <a:prstGeom prst="rect">
              <a:avLst/>
            </a:prstGeom>
            <a:solidFill>
              <a:srgbClr val="1CABE2">
                <a:alpha val="100000"/>
              </a:srgbClr>
            </a:solidFill>
          </p:spPr>
          <p:txBody>
            <a:bodyPr/>
            <a:lstStyle/>
            <a:p/>
          </p:txBody>
        </p:sp>
        <p:sp>
          <p:nvSpPr>
            <p:cNvPr id="61" name="rc61"/>
            <p:cNvSpPr/>
            <p:nvPr/>
          </p:nvSpPr>
          <p:spPr>
            <a:xfrm>
              <a:off x="4137074" y="3538921"/>
              <a:ext cx="198963" cy="1086609"/>
            </a:xfrm>
            <a:prstGeom prst="rect">
              <a:avLst/>
            </a:prstGeom>
            <a:solidFill>
              <a:srgbClr val="80BD41">
                <a:alpha val="100000"/>
              </a:srgbClr>
            </a:solidFill>
          </p:spPr>
          <p:txBody>
            <a:bodyPr/>
            <a:lstStyle/>
            <a:p/>
          </p:txBody>
        </p:sp>
        <p:sp>
          <p:nvSpPr>
            <p:cNvPr id="62" name="rc62"/>
            <p:cNvSpPr/>
            <p:nvPr/>
          </p:nvSpPr>
          <p:spPr>
            <a:xfrm>
              <a:off x="4137074" y="3221738"/>
              <a:ext cx="198963" cy="191401"/>
            </a:xfrm>
            <a:prstGeom prst="rect">
              <a:avLst/>
            </a:prstGeom>
            <a:solidFill>
              <a:srgbClr val="0058AB">
                <a:alpha val="100000"/>
              </a:srgbClr>
            </a:solidFill>
          </p:spPr>
          <p:txBody>
            <a:bodyPr/>
            <a:lstStyle/>
            <a:p/>
          </p:txBody>
        </p:sp>
        <p:sp>
          <p:nvSpPr>
            <p:cNvPr id="63" name="rc63"/>
            <p:cNvSpPr/>
            <p:nvPr/>
          </p:nvSpPr>
          <p:spPr>
            <a:xfrm>
              <a:off x="4137074" y="3413139"/>
              <a:ext cx="198963" cy="125781"/>
            </a:xfrm>
            <a:prstGeom prst="rect">
              <a:avLst/>
            </a:prstGeom>
            <a:solidFill>
              <a:srgbClr val="1CABE2">
                <a:alpha val="100000"/>
              </a:srgbClr>
            </a:solidFill>
          </p:spPr>
          <p:txBody>
            <a:bodyPr/>
            <a:lstStyle/>
            <a:p/>
          </p:txBody>
        </p:sp>
        <p:sp>
          <p:nvSpPr>
            <p:cNvPr id="64" name="rc64"/>
            <p:cNvSpPr/>
            <p:nvPr/>
          </p:nvSpPr>
          <p:spPr>
            <a:xfrm>
              <a:off x="4358144" y="3547874"/>
              <a:ext cx="198963" cy="1077656"/>
            </a:xfrm>
            <a:prstGeom prst="rect">
              <a:avLst/>
            </a:prstGeom>
            <a:solidFill>
              <a:srgbClr val="80BD41">
                <a:alpha val="100000"/>
              </a:srgbClr>
            </a:solidFill>
          </p:spPr>
          <p:txBody>
            <a:bodyPr/>
            <a:lstStyle/>
            <a:p/>
          </p:txBody>
        </p:sp>
        <p:sp>
          <p:nvSpPr>
            <p:cNvPr id="65" name="rc65"/>
            <p:cNvSpPr/>
            <p:nvPr/>
          </p:nvSpPr>
          <p:spPr>
            <a:xfrm>
              <a:off x="4358144" y="3206348"/>
              <a:ext cx="198963" cy="233521"/>
            </a:xfrm>
            <a:prstGeom prst="rect">
              <a:avLst/>
            </a:prstGeom>
            <a:solidFill>
              <a:srgbClr val="0058AB">
                <a:alpha val="100000"/>
              </a:srgbClr>
            </a:solidFill>
          </p:spPr>
          <p:txBody>
            <a:bodyPr/>
            <a:lstStyle/>
            <a:p/>
          </p:txBody>
        </p:sp>
        <p:sp>
          <p:nvSpPr>
            <p:cNvPr id="66" name="rc66"/>
            <p:cNvSpPr/>
            <p:nvPr/>
          </p:nvSpPr>
          <p:spPr>
            <a:xfrm>
              <a:off x="4358144" y="3439869"/>
              <a:ext cx="198963" cy="108005"/>
            </a:xfrm>
            <a:prstGeom prst="rect">
              <a:avLst/>
            </a:prstGeom>
            <a:solidFill>
              <a:srgbClr val="1CABE2">
                <a:alpha val="100000"/>
              </a:srgbClr>
            </a:solidFill>
          </p:spPr>
          <p:txBody>
            <a:bodyPr/>
            <a:lstStyle/>
            <a:p/>
          </p:txBody>
        </p:sp>
        <p:sp>
          <p:nvSpPr>
            <p:cNvPr id="67" name="rc67"/>
            <p:cNvSpPr/>
            <p:nvPr/>
          </p:nvSpPr>
          <p:spPr>
            <a:xfrm>
              <a:off x="4579214" y="3499323"/>
              <a:ext cx="198963" cy="1126207"/>
            </a:xfrm>
            <a:prstGeom prst="rect">
              <a:avLst/>
            </a:prstGeom>
            <a:solidFill>
              <a:srgbClr val="80BD41">
                <a:alpha val="100000"/>
              </a:srgbClr>
            </a:solidFill>
          </p:spPr>
          <p:txBody>
            <a:bodyPr/>
            <a:lstStyle/>
            <a:p/>
          </p:txBody>
        </p:sp>
        <p:sp>
          <p:nvSpPr>
            <p:cNvPr id="68" name="rc68"/>
            <p:cNvSpPr/>
            <p:nvPr/>
          </p:nvSpPr>
          <p:spPr>
            <a:xfrm>
              <a:off x="4579214" y="3184053"/>
              <a:ext cx="198963" cy="207948"/>
            </a:xfrm>
            <a:prstGeom prst="rect">
              <a:avLst/>
            </a:prstGeom>
            <a:solidFill>
              <a:srgbClr val="0058AB">
                <a:alpha val="100000"/>
              </a:srgbClr>
            </a:solidFill>
          </p:spPr>
          <p:txBody>
            <a:bodyPr/>
            <a:lstStyle/>
            <a:p/>
          </p:txBody>
        </p:sp>
        <p:sp>
          <p:nvSpPr>
            <p:cNvPr id="69" name="rc69"/>
            <p:cNvSpPr/>
            <p:nvPr/>
          </p:nvSpPr>
          <p:spPr>
            <a:xfrm>
              <a:off x="4579214" y="3392002"/>
              <a:ext cx="198963" cy="107320"/>
            </a:xfrm>
            <a:prstGeom prst="rect">
              <a:avLst/>
            </a:prstGeom>
            <a:solidFill>
              <a:srgbClr val="1CABE2">
                <a:alpha val="100000"/>
              </a:srgbClr>
            </a:solidFill>
          </p:spPr>
          <p:txBody>
            <a:bodyPr/>
            <a:lstStyle/>
            <a:p/>
          </p:txBody>
        </p:sp>
        <p:sp>
          <p:nvSpPr>
            <p:cNvPr id="70" name="rc70"/>
            <p:cNvSpPr/>
            <p:nvPr/>
          </p:nvSpPr>
          <p:spPr>
            <a:xfrm>
              <a:off x="4800285" y="3485411"/>
              <a:ext cx="198963" cy="1140119"/>
            </a:xfrm>
            <a:prstGeom prst="rect">
              <a:avLst/>
            </a:prstGeom>
            <a:solidFill>
              <a:srgbClr val="80BD41">
                <a:alpha val="100000"/>
              </a:srgbClr>
            </a:solidFill>
          </p:spPr>
          <p:txBody>
            <a:bodyPr/>
            <a:lstStyle/>
            <a:p/>
          </p:txBody>
        </p:sp>
        <p:sp>
          <p:nvSpPr>
            <p:cNvPr id="71" name="rc71"/>
            <p:cNvSpPr/>
            <p:nvPr/>
          </p:nvSpPr>
          <p:spPr>
            <a:xfrm>
              <a:off x="4800285" y="3161656"/>
              <a:ext cx="198963" cy="216065"/>
            </a:xfrm>
            <a:prstGeom prst="rect">
              <a:avLst/>
            </a:prstGeom>
            <a:solidFill>
              <a:srgbClr val="0058AB">
                <a:alpha val="100000"/>
              </a:srgbClr>
            </a:solidFill>
          </p:spPr>
          <p:txBody>
            <a:bodyPr/>
            <a:lstStyle/>
            <a:p/>
          </p:txBody>
        </p:sp>
        <p:sp>
          <p:nvSpPr>
            <p:cNvPr id="72" name="rc72"/>
            <p:cNvSpPr/>
            <p:nvPr/>
          </p:nvSpPr>
          <p:spPr>
            <a:xfrm>
              <a:off x="4800285" y="3377722"/>
              <a:ext cx="198963" cy="107689"/>
            </a:xfrm>
            <a:prstGeom prst="rect">
              <a:avLst/>
            </a:prstGeom>
            <a:solidFill>
              <a:srgbClr val="1CABE2">
                <a:alpha val="100000"/>
              </a:srgbClr>
            </a:solidFill>
          </p:spPr>
          <p:txBody>
            <a:bodyPr/>
            <a:lstStyle/>
            <a:p/>
          </p:txBody>
        </p:sp>
        <p:sp>
          <p:nvSpPr>
            <p:cNvPr id="73" name="rc73"/>
            <p:cNvSpPr/>
            <p:nvPr/>
          </p:nvSpPr>
          <p:spPr>
            <a:xfrm>
              <a:off x="5021355" y="3451060"/>
              <a:ext cx="198963" cy="1174470"/>
            </a:xfrm>
            <a:prstGeom prst="rect">
              <a:avLst/>
            </a:prstGeom>
            <a:solidFill>
              <a:srgbClr val="80BD41">
                <a:alpha val="100000"/>
              </a:srgbClr>
            </a:solidFill>
          </p:spPr>
          <p:txBody>
            <a:bodyPr/>
            <a:lstStyle/>
            <a:p/>
          </p:txBody>
        </p:sp>
        <p:sp>
          <p:nvSpPr>
            <p:cNvPr id="74" name="rc74"/>
            <p:cNvSpPr/>
            <p:nvPr/>
          </p:nvSpPr>
          <p:spPr>
            <a:xfrm>
              <a:off x="5021355" y="3131235"/>
              <a:ext cx="198963" cy="226132"/>
            </a:xfrm>
            <a:prstGeom prst="rect">
              <a:avLst/>
            </a:prstGeom>
            <a:solidFill>
              <a:srgbClr val="0058AB">
                <a:alpha val="100000"/>
              </a:srgbClr>
            </a:solidFill>
          </p:spPr>
          <p:txBody>
            <a:bodyPr/>
            <a:lstStyle/>
            <a:p/>
          </p:txBody>
        </p:sp>
        <p:sp>
          <p:nvSpPr>
            <p:cNvPr id="75" name="rc75"/>
            <p:cNvSpPr/>
            <p:nvPr/>
          </p:nvSpPr>
          <p:spPr>
            <a:xfrm>
              <a:off x="5021355" y="3357367"/>
              <a:ext cx="198963" cy="93692"/>
            </a:xfrm>
            <a:prstGeom prst="rect">
              <a:avLst/>
            </a:prstGeom>
            <a:solidFill>
              <a:srgbClr val="1CABE2">
                <a:alpha val="100000"/>
              </a:srgbClr>
            </a:solidFill>
          </p:spPr>
          <p:txBody>
            <a:bodyPr/>
            <a:lstStyle/>
            <a:p/>
          </p:txBody>
        </p:sp>
        <p:sp>
          <p:nvSpPr>
            <p:cNvPr id="76" name="rc76"/>
            <p:cNvSpPr/>
            <p:nvPr/>
          </p:nvSpPr>
          <p:spPr>
            <a:xfrm>
              <a:off x="5242425" y="3432473"/>
              <a:ext cx="198963" cy="1193057"/>
            </a:xfrm>
            <a:prstGeom prst="rect">
              <a:avLst/>
            </a:prstGeom>
            <a:solidFill>
              <a:srgbClr val="80BD41">
                <a:alpha val="100000"/>
              </a:srgbClr>
            </a:solidFill>
          </p:spPr>
          <p:txBody>
            <a:bodyPr/>
            <a:lstStyle/>
            <a:p/>
          </p:txBody>
        </p:sp>
        <p:sp>
          <p:nvSpPr>
            <p:cNvPr id="77" name="rc77"/>
            <p:cNvSpPr/>
            <p:nvPr/>
          </p:nvSpPr>
          <p:spPr>
            <a:xfrm>
              <a:off x="5242425" y="3102026"/>
              <a:ext cx="198963" cy="239829"/>
            </a:xfrm>
            <a:prstGeom prst="rect">
              <a:avLst/>
            </a:prstGeom>
            <a:solidFill>
              <a:srgbClr val="0058AB">
                <a:alpha val="100000"/>
              </a:srgbClr>
            </a:solidFill>
          </p:spPr>
          <p:txBody>
            <a:bodyPr/>
            <a:lstStyle/>
            <a:p/>
          </p:txBody>
        </p:sp>
        <p:sp>
          <p:nvSpPr>
            <p:cNvPr id="78" name="rc78"/>
            <p:cNvSpPr/>
            <p:nvPr/>
          </p:nvSpPr>
          <p:spPr>
            <a:xfrm>
              <a:off x="5242425" y="3341855"/>
              <a:ext cx="198963" cy="90617"/>
            </a:xfrm>
            <a:prstGeom prst="rect">
              <a:avLst/>
            </a:prstGeom>
            <a:solidFill>
              <a:srgbClr val="1CABE2">
                <a:alpha val="100000"/>
              </a:srgbClr>
            </a:solidFill>
          </p:spPr>
          <p:txBody>
            <a:bodyPr/>
            <a:lstStyle/>
            <a:p/>
          </p:txBody>
        </p:sp>
        <p:sp>
          <p:nvSpPr>
            <p:cNvPr id="79" name="rc79"/>
            <p:cNvSpPr/>
            <p:nvPr/>
          </p:nvSpPr>
          <p:spPr>
            <a:xfrm>
              <a:off x="5463495" y="3366465"/>
              <a:ext cx="198963" cy="1259065"/>
            </a:xfrm>
            <a:prstGeom prst="rect">
              <a:avLst/>
            </a:prstGeom>
            <a:solidFill>
              <a:srgbClr val="80BD41">
                <a:alpha val="100000"/>
              </a:srgbClr>
            </a:solidFill>
          </p:spPr>
          <p:txBody>
            <a:bodyPr/>
            <a:lstStyle/>
            <a:p/>
          </p:txBody>
        </p:sp>
        <p:sp>
          <p:nvSpPr>
            <p:cNvPr id="80" name="rc80"/>
            <p:cNvSpPr/>
            <p:nvPr/>
          </p:nvSpPr>
          <p:spPr>
            <a:xfrm>
              <a:off x="5463495" y="3065548"/>
              <a:ext cx="198963" cy="224253"/>
            </a:xfrm>
            <a:prstGeom prst="rect">
              <a:avLst/>
            </a:prstGeom>
            <a:solidFill>
              <a:srgbClr val="0058AB">
                <a:alpha val="100000"/>
              </a:srgbClr>
            </a:solidFill>
          </p:spPr>
          <p:txBody>
            <a:bodyPr/>
            <a:lstStyle/>
            <a:p/>
          </p:txBody>
        </p:sp>
        <p:sp>
          <p:nvSpPr>
            <p:cNvPr id="81" name="rc81"/>
            <p:cNvSpPr/>
            <p:nvPr/>
          </p:nvSpPr>
          <p:spPr>
            <a:xfrm>
              <a:off x="5463495" y="3289802"/>
              <a:ext cx="198963" cy="76663"/>
            </a:xfrm>
            <a:prstGeom prst="rect">
              <a:avLst/>
            </a:prstGeom>
            <a:solidFill>
              <a:srgbClr val="1CABE2">
                <a:alpha val="100000"/>
              </a:srgbClr>
            </a:solidFill>
          </p:spPr>
          <p:txBody>
            <a:bodyPr/>
            <a:lstStyle/>
            <a:p/>
          </p:txBody>
        </p:sp>
        <p:sp>
          <p:nvSpPr>
            <p:cNvPr id="82" name="rc82"/>
            <p:cNvSpPr/>
            <p:nvPr/>
          </p:nvSpPr>
          <p:spPr>
            <a:xfrm>
              <a:off x="5684565" y="3322742"/>
              <a:ext cx="198963" cy="1302788"/>
            </a:xfrm>
            <a:prstGeom prst="rect">
              <a:avLst/>
            </a:prstGeom>
            <a:solidFill>
              <a:srgbClr val="80BD41">
                <a:alpha val="100000"/>
              </a:srgbClr>
            </a:solidFill>
          </p:spPr>
          <p:txBody>
            <a:bodyPr/>
            <a:lstStyle/>
            <a:p/>
          </p:txBody>
        </p:sp>
        <p:sp>
          <p:nvSpPr>
            <p:cNvPr id="83" name="rc83"/>
            <p:cNvSpPr/>
            <p:nvPr/>
          </p:nvSpPr>
          <p:spPr>
            <a:xfrm>
              <a:off x="5684565" y="3030413"/>
              <a:ext cx="198963" cy="217183"/>
            </a:xfrm>
            <a:prstGeom prst="rect">
              <a:avLst/>
            </a:prstGeom>
            <a:solidFill>
              <a:srgbClr val="0058AB">
                <a:alpha val="100000"/>
              </a:srgbClr>
            </a:solidFill>
          </p:spPr>
          <p:txBody>
            <a:bodyPr/>
            <a:lstStyle/>
            <a:p/>
          </p:txBody>
        </p:sp>
        <p:sp>
          <p:nvSpPr>
            <p:cNvPr id="84" name="rc84"/>
            <p:cNvSpPr/>
            <p:nvPr/>
          </p:nvSpPr>
          <p:spPr>
            <a:xfrm>
              <a:off x="5684565" y="3247597"/>
              <a:ext cx="198963" cy="75145"/>
            </a:xfrm>
            <a:prstGeom prst="rect">
              <a:avLst/>
            </a:prstGeom>
            <a:solidFill>
              <a:srgbClr val="1CABE2">
                <a:alpha val="100000"/>
              </a:srgbClr>
            </a:solidFill>
          </p:spPr>
          <p:txBody>
            <a:bodyPr/>
            <a:lstStyle/>
            <a:p/>
          </p:txBody>
        </p:sp>
        <p:sp>
          <p:nvSpPr>
            <p:cNvPr id="85" name="rc85"/>
            <p:cNvSpPr/>
            <p:nvPr/>
          </p:nvSpPr>
          <p:spPr>
            <a:xfrm>
              <a:off x="5905636" y="3314813"/>
              <a:ext cx="198963" cy="1310717"/>
            </a:xfrm>
            <a:prstGeom prst="rect">
              <a:avLst/>
            </a:prstGeom>
            <a:solidFill>
              <a:srgbClr val="80BD41">
                <a:alpha val="100000"/>
              </a:srgbClr>
            </a:solidFill>
          </p:spPr>
          <p:txBody>
            <a:bodyPr/>
            <a:lstStyle/>
            <a:p/>
          </p:txBody>
        </p:sp>
        <p:sp>
          <p:nvSpPr>
            <p:cNvPr id="86" name="rc86"/>
            <p:cNvSpPr/>
            <p:nvPr/>
          </p:nvSpPr>
          <p:spPr>
            <a:xfrm>
              <a:off x="5905636" y="3001802"/>
              <a:ext cx="198963" cy="229435"/>
            </a:xfrm>
            <a:prstGeom prst="rect">
              <a:avLst/>
            </a:prstGeom>
            <a:solidFill>
              <a:srgbClr val="0058AB">
                <a:alpha val="100000"/>
              </a:srgbClr>
            </a:solidFill>
          </p:spPr>
          <p:txBody>
            <a:bodyPr/>
            <a:lstStyle/>
            <a:p/>
          </p:txBody>
        </p:sp>
        <p:sp>
          <p:nvSpPr>
            <p:cNvPr id="87" name="rc87"/>
            <p:cNvSpPr/>
            <p:nvPr/>
          </p:nvSpPr>
          <p:spPr>
            <a:xfrm>
              <a:off x="5905636" y="3231237"/>
              <a:ext cx="198963" cy="83575"/>
            </a:xfrm>
            <a:prstGeom prst="rect">
              <a:avLst/>
            </a:prstGeom>
            <a:solidFill>
              <a:srgbClr val="1CABE2">
                <a:alpha val="100000"/>
              </a:srgbClr>
            </a:solidFill>
          </p:spPr>
          <p:txBody>
            <a:bodyPr/>
            <a:lstStyle/>
            <a:p/>
          </p:txBody>
        </p:sp>
        <p:sp>
          <p:nvSpPr>
            <p:cNvPr id="88" name="rc88"/>
            <p:cNvSpPr/>
            <p:nvPr/>
          </p:nvSpPr>
          <p:spPr>
            <a:xfrm>
              <a:off x="6126706" y="3330547"/>
              <a:ext cx="198963" cy="1294983"/>
            </a:xfrm>
            <a:prstGeom prst="rect">
              <a:avLst/>
            </a:prstGeom>
            <a:solidFill>
              <a:srgbClr val="80BD41">
                <a:alpha val="100000"/>
              </a:srgbClr>
            </a:solidFill>
          </p:spPr>
          <p:txBody>
            <a:bodyPr/>
            <a:lstStyle/>
            <a:p/>
          </p:txBody>
        </p:sp>
        <p:sp>
          <p:nvSpPr>
            <p:cNvPr id="89" name="rc89"/>
            <p:cNvSpPr/>
            <p:nvPr/>
          </p:nvSpPr>
          <p:spPr>
            <a:xfrm>
              <a:off x="6126706" y="2975835"/>
              <a:ext cx="198963" cy="261350"/>
            </a:xfrm>
            <a:prstGeom prst="rect">
              <a:avLst/>
            </a:prstGeom>
            <a:solidFill>
              <a:srgbClr val="0058AB">
                <a:alpha val="100000"/>
              </a:srgbClr>
            </a:solidFill>
          </p:spPr>
          <p:txBody>
            <a:bodyPr/>
            <a:lstStyle/>
            <a:p/>
          </p:txBody>
        </p:sp>
        <p:sp>
          <p:nvSpPr>
            <p:cNvPr id="90" name="rc90"/>
            <p:cNvSpPr/>
            <p:nvPr/>
          </p:nvSpPr>
          <p:spPr>
            <a:xfrm>
              <a:off x="6126706" y="3237186"/>
              <a:ext cx="198963" cy="93360"/>
            </a:xfrm>
            <a:prstGeom prst="rect">
              <a:avLst/>
            </a:prstGeom>
            <a:solidFill>
              <a:srgbClr val="1CABE2">
                <a:alpha val="100000"/>
              </a:srgbClr>
            </a:solidFill>
          </p:spPr>
          <p:txBody>
            <a:bodyPr/>
            <a:lstStyle/>
            <a:p/>
          </p:txBody>
        </p:sp>
        <p:sp>
          <p:nvSpPr>
            <p:cNvPr id="91" name="rc91"/>
            <p:cNvSpPr/>
            <p:nvPr/>
          </p:nvSpPr>
          <p:spPr>
            <a:xfrm>
              <a:off x="6347776" y="3288603"/>
              <a:ext cx="198963" cy="1336927"/>
            </a:xfrm>
            <a:prstGeom prst="rect">
              <a:avLst/>
            </a:prstGeom>
            <a:solidFill>
              <a:srgbClr val="80BD41">
                <a:alpha val="100000"/>
              </a:srgbClr>
            </a:solidFill>
          </p:spPr>
          <p:txBody>
            <a:bodyPr/>
            <a:lstStyle/>
            <a:p/>
          </p:txBody>
        </p:sp>
        <p:sp>
          <p:nvSpPr>
            <p:cNvPr id="92" name="rc92"/>
            <p:cNvSpPr/>
            <p:nvPr/>
          </p:nvSpPr>
          <p:spPr>
            <a:xfrm>
              <a:off x="6347776" y="2952961"/>
              <a:ext cx="198963" cy="242675"/>
            </a:xfrm>
            <a:prstGeom prst="rect">
              <a:avLst/>
            </a:prstGeom>
            <a:solidFill>
              <a:srgbClr val="0058AB">
                <a:alpha val="100000"/>
              </a:srgbClr>
            </a:solidFill>
          </p:spPr>
          <p:txBody>
            <a:bodyPr/>
            <a:lstStyle/>
            <a:p/>
          </p:txBody>
        </p:sp>
        <p:sp>
          <p:nvSpPr>
            <p:cNvPr id="93" name="rc93"/>
            <p:cNvSpPr/>
            <p:nvPr/>
          </p:nvSpPr>
          <p:spPr>
            <a:xfrm>
              <a:off x="6347776" y="3195636"/>
              <a:ext cx="198963" cy="92966"/>
            </a:xfrm>
            <a:prstGeom prst="rect">
              <a:avLst/>
            </a:prstGeom>
            <a:solidFill>
              <a:srgbClr val="1CABE2">
                <a:alpha val="100000"/>
              </a:srgbClr>
            </a:solidFill>
          </p:spPr>
          <p:txBody>
            <a:bodyPr/>
            <a:lstStyle/>
            <a:p/>
          </p:txBody>
        </p:sp>
        <p:sp>
          <p:nvSpPr>
            <p:cNvPr id="94" name="rc94"/>
            <p:cNvSpPr/>
            <p:nvPr/>
          </p:nvSpPr>
          <p:spPr>
            <a:xfrm>
              <a:off x="6568846" y="3319989"/>
              <a:ext cx="198963" cy="1305541"/>
            </a:xfrm>
            <a:prstGeom prst="rect">
              <a:avLst/>
            </a:prstGeom>
            <a:solidFill>
              <a:srgbClr val="80BD41">
                <a:alpha val="100000"/>
              </a:srgbClr>
            </a:solidFill>
          </p:spPr>
          <p:txBody>
            <a:bodyPr/>
            <a:lstStyle/>
            <a:p/>
          </p:txBody>
        </p:sp>
        <p:sp>
          <p:nvSpPr>
            <p:cNvPr id="95" name="rc95"/>
            <p:cNvSpPr/>
            <p:nvPr/>
          </p:nvSpPr>
          <p:spPr>
            <a:xfrm>
              <a:off x="6568846" y="2929548"/>
              <a:ext cx="198963" cy="311343"/>
            </a:xfrm>
            <a:prstGeom prst="rect">
              <a:avLst/>
            </a:prstGeom>
            <a:solidFill>
              <a:srgbClr val="0058AB">
                <a:alpha val="100000"/>
              </a:srgbClr>
            </a:solidFill>
          </p:spPr>
          <p:txBody>
            <a:bodyPr/>
            <a:lstStyle/>
            <a:p/>
          </p:txBody>
        </p:sp>
        <p:sp>
          <p:nvSpPr>
            <p:cNvPr id="96" name="rc96"/>
            <p:cNvSpPr/>
            <p:nvPr/>
          </p:nvSpPr>
          <p:spPr>
            <a:xfrm>
              <a:off x="6568846" y="3240891"/>
              <a:ext cx="198963" cy="79098"/>
            </a:xfrm>
            <a:prstGeom prst="rect">
              <a:avLst/>
            </a:prstGeom>
            <a:solidFill>
              <a:srgbClr val="1CABE2">
                <a:alpha val="100000"/>
              </a:srgbClr>
            </a:solidFill>
          </p:spPr>
          <p:txBody>
            <a:bodyPr/>
            <a:lstStyle/>
            <a:p/>
          </p:txBody>
        </p:sp>
        <p:sp>
          <p:nvSpPr>
            <p:cNvPr id="97" name="rc97"/>
            <p:cNvSpPr/>
            <p:nvPr/>
          </p:nvSpPr>
          <p:spPr>
            <a:xfrm>
              <a:off x="6789916" y="3327919"/>
              <a:ext cx="198963" cy="1297611"/>
            </a:xfrm>
            <a:prstGeom prst="rect">
              <a:avLst/>
            </a:prstGeom>
            <a:solidFill>
              <a:srgbClr val="80BD41">
                <a:alpha val="100000"/>
              </a:srgbClr>
            </a:solidFill>
          </p:spPr>
          <p:txBody>
            <a:bodyPr/>
            <a:lstStyle/>
            <a:p/>
          </p:txBody>
        </p:sp>
        <p:sp>
          <p:nvSpPr>
            <p:cNvPr id="98" name="rc98"/>
            <p:cNvSpPr/>
            <p:nvPr/>
          </p:nvSpPr>
          <p:spPr>
            <a:xfrm>
              <a:off x="6789916" y="2909292"/>
              <a:ext cx="198963" cy="336668"/>
            </a:xfrm>
            <a:prstGeom prst="rect">
              <a:avLst/>
            </a:prstGeom>
            <a:solidFill>
              <a:srgbClr val="0058AB">
                <a:alpha val="100000"/>
              </a:srgbClr>
            </a:solidFill>
          </p:spPr>
          <p:txBody>
            <a:bodyPr/>
            <a:lstStyle/>
            <a:p/>
          </p:txBody>
        </p:sp>
        <p:sp>
          <p:nvSpPr>
            <p:cNvPr id="99" name="rc99"/>
            <p:cNvSpPr/>
            <p:nvPr/>
          </p:nvSpPr>
          <p:spPr>
            <a:xfrm>
              <a:off x="6789916" y="3245960"/>
              <a:ext cx="198963" cy="81958"/>
            </a:xfrm>
            <a:prstGeom prst="rect">
              <a:avLst/>
            </a:prstGeom>
            <a:solidFill>
              <a:srgbClr val="1CABE2">
                <a:alpha val="100000"/>
              </a:srgbClr>
            </a:solidFill>
          </p:spPr>
          <p:txBody>
            <a:bodyPr/>
            <a:lstStyle/>
            <a:p/>
          </p:txBody>
        </p:sp>
        <p:sp>
          <p:nvSpPr>
            <p:cNvPr id="100" name="rc100"/>
            <p:cNvSpPr/>
            <p:nvPr/>
          </p:nvSpPr>
          <p:spPr>
            <a:xfrm>
              <a:off x="7010987" y="3214344"/>
              <a:ext cx="198963" cy="1411186"/>
            </a:xfrm>
            <a:prstGeom prst="rect">
              <a:avLst/>
            </a:prstGeom>
            <a:solidFill>
              <a:srgbClr val="80BD41">
                <a:alpha val="100000"/>
              </a:srgbClr>
            </a:solidFill>
          </p:spPr>
          <p:txBody>
            <a:bodyPr/>
            <a:lstStyle/>
            <a:p/>
          </p:txBody>
        </p:sp>
        <p:sp>
          <p:nvSpPr>
            <p:cNvPr id="101" name="rc101"/>
            <p:cNvSpPr/>
            <p:nvPr/>
          </p:nvSpPr>
          <p:spPr>
            <a:xfrm>
              <a:off x="7010987" y="2893964"/>
              <a:ext cx="198963" cy="241251"/>
            </a:xfrm>
            <a:prstGeom prst="rect">
              <a:avLst/>
            </a:prstGeom>
            <a:solidFill>
              <a:srgbClr val="0058AB">
                <a:alpha val="100000"/>
              </a:srgbClr>
            </a:solidFill>
          </p:spPr>
          <p:txBody>
            <a:bodyPr/>
            <a:lstStyle/>
            <a:p/>
          </p:txBody>
        </p:sp>
        <p:sp>
          <p:nvSpPr>
            <p:cNvPr id="102" name="rc102"/>
            <p:cNvSpPr/>
            <p:nvPr/>
          </p:nvSpPr>
          <p:spPr>
            <a:xfrm>
              <a:off x="7010987" y="3135216"/>
              <a:ext cx="198963" cy="79127"/>
            </a:xfrm>
            <a:prstGeom prst="rect">
              <a:avLst/>
            </a:prstGeom>
            <a:solidFill>
              <a:srgbClr val="1CABE2">
                <a:alpha val="100000"/>
              </a:srgbClr>
            </a:solidFill>
          </p:spPr>
          <p:txBody>
            <a:bodyPr/>
            <a:lstStyle/>
            <a:p/>
          </p:txBody>
        </p:sp>
        <p:sp>
          <p:nvSpPr>
            <p:cNvPr id="103" name="rc103"/>
            <p:cNvSpPr/>
            <p:nvPr/>
          </p:nvSpPr>
          <p:spPr>
            <a:xfrm>
              <a:off x="7232057" y="2870633"/>
              <a:ext cx="198963" cy="205653"/>
            </a:xfrm>
            <a:prstGeom prst="rect">
              <a:avLst/>
            </a:prstGeom>
            <a:solidFill>
              <a:srgbClr val="F26A21">
                <a:alpha val="100000"/>
              </a:srgbClr>
            </a:solidFill>
          </p:spPr>
          <p:txBody>
            <a:bodyPr/>
            <a:lstStyle/>
            <a:p/>
          </p:txBody>
        </p:sp>
        <p:sp>
          <p:nvSpPr>
            <p:cNvPr id="104" name="rc104"/>
            <p:cNvSpPr/>
            <p:nvPr/>
          </p:nvSpPr>
          <p:spPr>
            <a:xfrm>
              <a:off x="7232057" y="3076286"/>
              <a:ext cx="198963" cy="1549244"/>
            </a:xfrm>
            <a:prstGeom prst="rect">
              <a:avLst/>
            </a:prstGeom>
            <a:solidFill>
              <a:srgbClr val="FFC20E">
                <a:alpha val="100000"/>
              </a:srgbClr>
            </a:solidFill>
          </p:spPr>
          <p:txBody>
            <a:bodyPr/>
            <a:lstStyle/>
            <a:p/>
          </p:txBody>
        </p:sp>
        <p:sp>
          <p:nvSpPr>
            <p:cNvPr id="105" name="rc105"/>
            <p:cNvSpPr/>
            <p:nvPr/>
          </p:nvSpPr>
          <p:spPr>
            <a:xfrm>
              <a:off x="7453127" y="2850114"/>
              <a:ext cx="198963" cy="175307"/>
            </a:xfrm>
            <a:prstGeom prst="rect">
              <a:avLst/>
            </a:prstGeom>
            <a:solidFill>
              <a:srgbClr val="F26A21">
                <a:alpha val="100000"/>
              </a:srgbClr>
            </a:solidFill>
          </p:spPr>
          <p:txBody>
            <a:bodyPr/>
            <a:lstStyle/>
            <a:p/>
          </p:txBody>
        </p:sp>
        <p:sp>
          <p:nvSpPr>
            <p:cNvPr id="106" name="rc106"/>
            <p:cNvSpPr/>
            <p:nvPr/>
          </p:nvSpPr>
          <p:spPr>
            <a:xfrm>
              <a:off x="7453127" y="3025421"/>
              <a:ext cx="198963" cy="1600109"/>
            </a:xfrm>
            <a:prstGeom prst="rect">
              <a:avLst/>
            </a:prstGeom>
            <a:solidFill>
              <a:srgbClr val="FFC20E">
                <a:alpha val="100000"/>
              </a:srgbClr>
            </a:solidFill>
          </p:spPr>
          <p:txBody>
            <a:bodyPr/>
            <a:lstStyle/>
            <a:p/>
          </p:txBody>
        </p:sp>
        <p:sp>
          <p:nvSpPr>
            <p:cNvPr id="107" name="rc107"/>
            <p:cNvSpPr/>
            <p:nvPr/>
          </p:nvSpPr>
          <p:spPr>
            <a:xfrm>
              <a:off x="7674197" y="2832576"/>
              <a:ext cx="198963" cy="149439"/>
            </a:xfrm>
            <a:prstGeom prst="rect">
              <a:avLst/>
            </a:prstGeom>
            <a:solidFill>
              <a:srgbClr val="F26A21">
                <a:alpha val="100000"/>
              </a:srgbClr>
            </a:solidFill>
          </p:spPr>
          <p:txBody>
            <a:bodyPr/>
            <a:lstStyle/>
            <a:p/>
          </p:txBody>
        </p:sp>
        <p:sp>
          <p:nvSpPr>
            <p:cNvPr id="108" name="rc108"/>
            <p:cNvSpPr/>
            <p:nvPr/>
          </p:nvSpPr>
          <p:spPr>
            <a:xfrm>
              <a:off x="7674197" y="2982015"/>
              <a:ext cx="198963" cy="1643515"/>
            </a:xfrm>
            <a:prstGeom prst="rect">
              <a:avLst/>
            </a:prstGeom>
            <a:solidFill>
              <a:srgbClr val="FFC20E">
                <a:alpha val="100000"/>
              </a:srgbClr>
            </a:solidFill>
          </p:spPr>
          <p:txBody>
            <a:bodyPr/>
            <a:lstStyle/>
            <a:p/>
          </p:txBody>
        </p:sp>
        <p:sp>
          <p:nvSpPr>
            <p:cNvPr id="109" name="rc109"/>
            <p:cNvSpPr/>
            <p:nvPr/>
          </p:nvSpPr>
          <p:spPr>
            <a:xfrm>
              <a:off x="7895267" y="2815845"/>
              <a:ext cx="198963" cy="127388"/>
            </a:xfrm>
            <a:prstGeom prst="rect">
              <a:avLst/>
            </a:prstGeom>
            <a:solidFill>
              <a:srgbClr val="F26A21">
                <a:alpha val="100000"/>
              </a:srgbClr>
            </a:solidFill>
          </p:spPr>
          <p:txBody>
            <a:bodyPr/>
            <a:lstStyle/>
            <a:p/>
          </p:txBody>
        </p:sp>
        <p:sp>
          <p:nvSpPr>
            <p:cNvPr id="110" name="rc110"/>
            <p:cNvSpPr/>
            <p:nvPr/>
          </p:nvSpPr>
          <p:spPr>
            <a:xfrm>
              <a:off x="7895267" y="2943234"/>
              <a:ext cx="198963" cy="1682296"/>
            </a:xfrm>
            <a:prstGeom prst="rect">
              <a:avLst/>
            </a:prstGeom>
            <a:solidFill>
              <a:srgbClr val="FFC20E">
                <a:alpha val="100000"/>
              </a:srgbClr>
            </a:solidFill>
          </p:spPr>
          <p:txBody>
            <a:bodyPr/>
            <a:lstStyle/>
            <a:p/>
          </p:txBody>
        </p:sp>
        <p:sp>
          <p:nvSpPr>
            <p:cNvPr id="111" name="rc111"/>
            <p:cNvSpPr/>
            <p:nvPr/>
          </p:nvSpPr>
          <p:spPr>
            <a:xfrm>
              <a:off x="8116338" y="2800672"/>
              <a:ext cx="198963" cy="108591"/>
            </a:xfrm>
            <a:prstGeom prst="rect">
              <a:avLst/>
            </a:prstGeom>
            <a:solidFill>
              <a:srgbClr val="F26A21">
                <a:alpha val="100000"/>
              </a:srgbClr>
            </a:solidFill>
          </p:spPr>
          <p:txBody>
            <a:bodyPr/>
            <a:lstStyle/>
            <a:p/>
          </p:txBody>
        </p:sp>
        <p:sp>
          <p:nvSpPr>
            <p:cNvPr id="112" name="rc112"/>
            <p:cNvSpPr/>
            <p:nvPr/>
          </p:nvSpPr>
          <p:spPr>
            <a:xfrm>
              <a:off x="8116338" y="2909264"/>
              <a:ext cx="198963" cy="1716266"/>
            </a:xfrm>
            <a:prstGeom prst="rect">
              <a:avLst/>
            </a:prstGeom>
            <a:solidFill>
              <a:srgbClr val="FFC20E">
                <a:alpha val="100000"/>
              </a:srgbClr>
            </a:solidFill>
          </p:spPr>
          <p:txBody>
            <a:bodyPr/>
            <a:lstStyle/>
            <a:p/>
          </p:txBody>
        </p:sp>
        <p:sp>
          <p:nvSpPr>
            <p:cNvPr id="113" name="pl113"/>
            <p:cNvSpPr/>
            <p:nvPr/>
          </p:nvSpPr>
          <p:spPr>
            <a:xfrm>
              <a:off x="1583713" y="1604901"/>
              <a:ext cx="5526755" cy="617856"/>
            </a:xfrm>
            <a:custGeom>
              <a:avLst/>
              <a:pathLst>
                <a:path w="5526755" h="617856">
                  <a:moveTo>
                    <a:pt x="0" y="617856"/>
                  </a:moveTo>
                  <a:lnTo>
                    <a:pt x="221070" y="549205"/>
                  </a:lnTo>
                  <a:lnTo>
                    <a:pt x="442140" y="480554"/>
                  </a:lnTo>
                  <a:lnTo>
                    <a:pt x="663210" y="377578"/>
                  </a:lnTo>
                  <a:lnTo>
                    <a:pt x="884280" y="343253"/>
                  </a:lnTo>
                  <a:lnTo>
                    <a:pt x="1105351" y="308928"/>
                  </a:lnTo>
                  <a:lnTo>
                    <a:pt x="1326421" y="240277"/>
                  </a:lnTo>
                  <a:lnTo>
                    <a:pt x="1547491" y="171626"/>
                  </a:lnTo>
                  <a:lnTo>
                    <a:pt x="1768561" y="205952"/>
                  </a:lnTo>
                  <a:lnTo>
                    <a:pt x="1989631" y="137301"/>
                  </a:lnTo>
                  <a:lnTo>
                    <a:pt x="2210702" y="34325"/>
                  </a:lnTo>
                  <a:lnTo>
                    <a:pt x="2431772" y="0"/>
                  </a:lnTo>
                  <a:lnTo>
                    <a:pt x="2652842" y="68650"/>
                  </a:lnTo>
                  <a:lnTo>
                    <a:pt x="2873912" y="137301"/>
                  </a:lnTo>
                  <a:lnTo>
                    <a:pt x="3094982" y="68650"/>
                  </a:lnTo>
                  <a:lnTo>
                    <a:pt x="3316053" y="102976"/>
                  </a:lnTo>
                  <a:lnTo>
                    <a:pt x="3537123" y="102976"/>
                  </a:lnTo>
                  <a:lnTo>
                    <a:pt x="3758193" y="137301"/>
                  </a:lnTo>
                  <a:lnTo>
                    <a:pt x="3979263" y="68650"/>
                  </a:lnTo>
                  <a:lnTo>
                    <a:pt x="4200333" y="68650"/>
                  </a:lnTo>
                  <a:lnTo>
                    <a:pt x="4421404" y="68650"/>
                  </a:lnTo>
                  <a:lnTo>
                    <a:pt x="4642474" y="137301"/>
                  </a:lnTo>
                  <a:lnTo>
                    <a:pt x="4863544" y="102976"/>
                  </a:lnTo>
                  <a:lnTo>
                    <a:pt x="5084614" y="205952"/>
                  </a:lnTo>
                  <a:lnTo>
                    <a:pt x="5305684" y="274602"/>
                  </a:lnTo>
                  <a:lnTo>
                    <a:pt x="5526755" y="68650"/>
                  </a:lnTo>
                </a:path>
              </a:pathLst>
            </a:custGeom>
            <a:ln w="27101" cap="flat">
              <a:solidFill>
                <a:srgbClr val="0058AB">
                  <a:alpha val="100000"/>
                </a:srgbClr>
              </a:solidFill>
              <a:prstDash val="solid"/>
              <a:round/>
            </a:ln>
          </p:spPr>
          <p:txBody>
            <a:bodyPr/>
            <a:lstStyle/>
            <a:p/>
          </p:txBody>
        </p:sp>
        <p:sp>
          <p:nvSpPr>
            <p:cNvPr id="114" name="pl114"/>
            <p:cNvSpPr/>
            <p:nvPr/>
          </p:nvSpPr>
          <p:spPr>
            <a:xfrm>
              <a:off x="1583713" y="1810853"/>
              <a:ext cx="5526755" cy="926784"/>
            </a:xfrm>
            <a:custGeom>
              <a:avLst/>
              <a:pathLst>
                <a:path w="5526755" h="926784">
                  <a:moveTo>
                    <a:pt x="0" y="926784"/>
                  </a:moveTo>
                  <a:lnTo>
                    <a:pt x="221070" y="823808"/>
                  </a:lnTo>
                  <a:lnTo>
                    <a:pt x="442140" y="755157"/>
                  </a:lnTo>
                  <a:lnTo>
                    <a:pt x="663210" y="686506"/>
                  </a:lnTo>
                  <a:lnTo>
                    <a:pt x="884280" y="617856"/>
                  </a:lnTo>
                  <a:lnTo>
                    <a:pt x="1105351" y="514880"/>
                  </a:lnTo>
                  <a:lnTo>
                    <a:pt x="1326421" y="480554"/>
                  </a:lnTo>
                  <a:lnTo>
                    <a:pt x="1547491" y="377578"/>
                  </a:lnTo>
                  <a:lnTo>
                    <a:pt x="1768561" y="343253"/>
                  </a:lnTo>
                  <a:lnTo>
                    <a:pt x="1989631" y="274602"/>
                  </a:lnTo>
                  <a:lnTo>
                    <a:pt x="2210702" y="171626"/>
                  </a:lnTo>
                  <a:lnTo>
                    <a:pt x="2431772" y="102976"/>
                  </a:lnTo>
                  <a:lnTo>
                    <a:pt x="2652842" y="171626"/>
                  </a:lnTo>
                  <a:lnTo>
                    <a:pt x="2873912" y="205952"/>
                  </a:lnTo>
                  <a:lnTo>
                    <a:pt x="3094982" y="137301"/>
                  </a:lnTo>
                  <a:lnTo>
                    <a:pt x="3316053" y="137301"/>
                  </a:lnTo>
                  <a:lnTo>
                    <a:pt x="3537123" y="102976"/>
                  </a:lnTo>
                  <a:lnTo>
                    <a:pt x="3758193" y="137301"/>
                  </a:lnTo>
                  <a:lnTo>
                    <a:pt x="3979263" y="34325"/>
                  </a:lnTo>
                  <a:lnTo>
                    <a:pt x="4200333" y="0"/>
                  </a:lnTo>
                  <a:lnTo>
                    <a:pt x="4421404" y="34325"/>
                  </a:lnTo>
                  <a:lnTo>
                    <a:pt x="4642474" y="137301"/>
                  </a:lnTo>
                  <a:lnTo>
                    <a:pt x="4863544" y="68650"/>
                  </a:lnTo>
                  <a:lnTo>
                    <a:pt x="5084614" y="171626"/>
                  </a:lnTo>
                  <a:lnTo>
                    <a:pt x="5305684" y="205952"/>
                  </a:lnTo>
                  <a:lnTo>
                    <a:pt x="5526755" y="34325"/>
                  </a:lnTo>
                </a:path>
              </a:pathLst>
            </a:custGeom>
            <a:ln w="27101" cap="flat">
              <a:solidFill>
                <a:srgbClr val="80BD41">
                  <a:alpha val="100000"/>
                </a:srgbClr>
              </a:solidFill>
              <a:prstDash val="solid"/>
              <a:round/>
            </a:ln>
          </p:spPr>
          <p:txBody>
            <a:bodyPr/>
            <a:lstStyle/>
            <a:p/>
          </p:txBody>
        </p:sp>
        <p:sp>
          <p:nvSpPr>
            <p:cNvPr id="115" name="tx115"/>
            <p:cNvSpPr/>
            <p:nvPr/>
          </p:nvSpPr>
          <p:spPr>
            <a:xfrm>
              <a:off x="1515407" y="20204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70</a:t>
              </a:r>
            </a:p>
          </p:txBody>
        </p:sp>
        <p:sp>
          <p:nvSpPr>
            <p:cNvPr id="116" name="tx116"/>
            <p:cNvSpPr/>
            <p:nvPr/>
          </p:nvSpPr>
          <p:spPr>
            <a:xfrm>
              <a:off x="2620758" y="17115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17" name="tx117"/>
            <p:cNvSpPr/>
            <p:nvPr/>
          </p:nvSpPr>
          <p:spPr>
            <a:xfrm>
              <a:off x="3726109"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18" name="tx118"/>
            <p:cNvSpPr/>
            <p:nvPr/>
          </p:nvSpPr>
          <p:spPr>
            <a:xfrm>
              <a:off x="4831460"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19" name="tx119"/>
            <p:cNvSpPr/>
            <p:nvPr/>
          </p:nvSpPr>
          <p:spPr>
            <a:xfrm>
              <a:off x="5715741"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0" name="tx120"/>
            <p:cNvSpPr/>
            <p:nvPr/>
          </p:nvSpPr>
          <p:spPr>
            <a:xfrm>
              <a:off x="5936812"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1" name="tx121"/>
            <p:cNvSpPr/>
            <p:nvPr/>
          </p:nvSpPr>
          <p:spPr>
            <a:xfrm>
              <a:off x="6157882"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22" name="tx122"/>
            <p:cNvSpPr/>
            <p:nvPr/>
          </p:nvSpPr>
          <p:spPr>
            <a:xfrm>
              <a:off x="6378952"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23" name="tx123"/>
            <p:cNvSpPr/>
            <p:nvPr/>
          </p:nvSpPr>
          <p:spPr>
            <a:xfrm>
              <a:off x="6600022"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24" name="tx124"/>
            <p:cNvSpPr/>
            <p:nvPr/>
          </p:nvSpPr>
          <p:spPr>
            <a:xfrm>
              <a:off x="6821092"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5" name="tx125"/>
            <p:cNvSpPr/>
            <p:nvPr/>
          </p:nvSpPr>
          <p:spPr>
            <a:xfrm>
              <a:off x="7042163"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6" name="tx126"/>
            <p:cNvSpPr/>
            <p:nvPr/>
          </p:nvSpPr>
          <p:spPr>
            <a:xfrm>
              <a:off x="1515407" y="28080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55</a:t>
              </a:r>
            </a:p>
          </p:txBody>
        </p:sp>
        <p:sp>
          <p:nvSpPr>
            <p:cNvPr id="127" name="tx127"/>
            <p:cNvSpPr/>
            <p:nvPr/>
          </p:nvSpPr>
          <p:spPr>
            <a:xfrm>
              <a:off x="2620758" y="23961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67</a:t>
              </a:r>
            </a:p>
          </p:txBody>
        </p:sp>
        <p:sp>
          <p:nvSpPr>
            <p:cNvPr id="128" name="tx128"/>
            <p:cNvSpPr/>
            <p:nvPr/>
          </p:nvSpPr>
          <p:spPr>
            <a:xfrm>
              <a:off x="3726109"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29" name="tx129"/>
            <p:cNvSpPr/>
            <p:nvPr/>
          </p:nvSpPr>
          <p:spPr>
            <a:xfrm>
              <a:off x="4831460" y="201852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78</a:t>
              </a:r>
            </a:p>
          </p:txBody>
        </p:sp>
        <p:sp>
          <p:nvSpPr>
            <p:cNvPr id="130" name="tx130"/>
            <p:cNvSpPr/>
            <p:nvPr/>
          </p:nvSpPr>
          <p:spPr>
            <a:xfrm>
              <a:off x="5715741" y="188122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82</a:t>
              </a:r>
            </a:p>
          </p:txBody>
        </p:sp>
        <p:sp>
          <p:nvSpPr>
            <p:cNvPr id="131" name="tx131"/>
            <p:cNvSpPr/>
            <p:nvPr/>
          </p:nvSpPr>
          <p:spPr>
            <a:xfrm>
              <a:off x="5936812"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2" name="tx132"/>
            <p:cNvSpPr/>
            <p:nvPr/>
          </p:nvSpPr>
          <p:spPr>
            <a:xfrm>
              <a:off x="6157882" y="201852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78</a:t>
              </a:r>
            </a:p>
          </p:txBody>
        </p:sp>
        <p:sp>
          <p:nvSpPr>
            <p:cNvPr id="133" name="tx133"/>
            <p:cNvSpPr/>
            <p:nvPr/>
          </p:nvSpPr>
          <p:spPr>
            <a:xfrm>
              <a:off x="6378952" y="194987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80</a:t>
              </a:r>
            </a:p>
          </p:txBody>
        </p:sp>
        <p:sp>
          <p:nvSpPr>
            <p:cNvPr id="134" name="tx134"/>
            <p:cNvSpPr/>
            <p:nvPr/>
          </p:nvSpPr>
          <p:spPr>
            <a:xfrm>
              <a:off x="6600022"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35" name="tx135"/>
            <p:cNvSpPr/>
            <p:nvPr/>
          </p:nvSpPr>
          <p:spPr>
            <a:xfrm>
              <a:off x="6821092" y="20871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76</a:t>
              </a:r>
            </a:p>
          </p:txBody>
        </p:sp>
        <p:sp>
          <p:nvSpPr>
            <p:cNvPr id="136" name="tx136"/>
            <p:cNvSpPr/>
            <p:nvPr/>
          </p:nvSpPr>
          <p:spPr>
            <a:xfrm>
              <a:off x="7042163"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7" name="tx137"/>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8" name="tx138"/>
            <p:cNvSpPr/>
            <p:nvPr/>
          </p:nvSpPr>
          <p:spPr>
            <a:xfrm>
              <a:off x="508182" y="3337963"/>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39" name="tx139"/>
            <p:cNvSpPr/>
            <p:nvPr/>
          </p:nvSpPr>
          <p:spPr>
            <a:xfrm>
              <a:off x="508182" y="2091315"/>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40" name="tx140"/>
            <p:cNvSpPr/>
            <p:nvPr/>
          </p:nvSpPr>
          <p:spPr>
            <a:xfrm>
              <a:off x="508182" y="844667"/>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30,000,000</a:t>
              </a:r>
            </a:p>
          </p:txBody>
        </p:sp>
        <p:sp>
          <p:nvSpPr>
            <p:cNvPr id="141" name="tx141"/>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2" name="tx142"/>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3" name="tx143"/>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4" name="tx144"/>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5" name="tx145"/>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6" name="tx146"/>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7" name="tx147"/>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8" name="tx148"/>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9" name="tx149"/>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0" name="tx150"/>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1" name="tx151"/>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2" name="tx152"/>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3" name="tx153"/>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4" name="tx154"/>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5" name="tx155"/>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6" name="tx156"/>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7" name="tx157"/>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8" name="tx158"/>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9" name="tx159"/>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0" name="tx160"/>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1" name="tx161"/>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2" name="rc162"/>
            <p:cNvSpPr/>
            <p:nvPr/>
          </p:nvSpPr>
          <p:spPr>
            <a:xfrm>
              <a:off x="1887666" y="5504613"/>
              <a:ext cx="201455" cy="201456"/>
            </a:xfrm>
            <a:prstGeom prst="rect">
              <a:avLst/>
            </a:prstGeom>
            <a:solidFill>
              <a:srgbClr val="80BD41">
                <a:alpha val="100000"/>
              </a:srgbClr>
            </a:solidFill>
          </p:spPr>
          <p:txBody>
            <a:bodyPr/>
            <a:lstStyle/>
            <a:p/>
          </p:txBody>
        </p:sp>
        <p:sp>
          <p:nvSpPr>
            <p:cNvPr id="163" name="rc163"/>
            <p:cNvSpPr/>
            <p:nvPr/>
          </p:nvSpPr>
          <p:spPr>
            <a:xfrm>
              <a:off x="2603373" y="5504613"/>
              <a:ext cx="201456" cy="201456"/>
            </a:xfrm>
            <a:prstGeom prst="rect">
              <a:avLst/>
            </a:prstGeom>
            <a:solidFill>
              <a:srgbClr val="1CABE2">
                <a:alpha val="100000"/>
              </a:srgbClr>
            </a:solidFill>
          </p:spPr>
          <p:txBody>
            <a:bodyPr/>
            <a:lstStyle/>
            <a:p/>
          </p:txBody>
        </p:sp>
        <p:sp>
          <p:nvSpPr>
            <p:cNvPr id="164" name="rc164"/>
            <p:cNvSpPr/>
            <p:nvPr/>
          </p:nvSpPr>
          <p:spPr>
            <a:xfrm>
              <a:off x="3676245" y="5504613"/>
              <a:ext cx="201456" cy="201456"/>
            </a:xfrm>
            <a:prstGeom prst="rect">
              <a:avLst/>
            </a:prstGeom>
            <a:solidFill>
              <a:srgbClr val="0058AB">
                <a:alpha val="100000"/>
              </a:srgbClr>
            </a:solidFill>
          </p:spPr>
          <p:txBody>
            <a:bodyPr/>
            <a:lstStyle/>
            <a:p/>
          </p:txBody>
        </p:sp>
        <p:sp>
          <p:nvSpPr>
            <p:cNvPr id="165" name="rc165"/>
            <p:cNvSpPr/>
            <p:nvPr/>
          </p:nvSpPr>
          <p:spPr>
            <a:xfrm>
              <a:off x="4671759" y="5504613"/>
              <a:ext cx="201456" cy="201456"/>
            </a:xfrm>
            <a:prstGeom prst="rect">
              <a:avLst/>
            </a:prstGeom>
            <a:solidFill>
              <a:srgbClr val="FFC20E">
                <a:alpha val="100000"/>
              </a:srgbClr>
            </a:solidFill>
          </p:spPr>
          <p:txBody>
            <a:bodyPr/>
            <a:lstStyle/>
            <a:p/>
          </p:txBody>
        </p:sp>
        <p:sp>
          <p:nvSpPr>
            <p:cNvPr id="166" name="rc166"/>
            <p:cNvSpPr/>
            <p:nvPr/>
          </p:nvSpPr>
          <p:spPr>
            <a:xfrm>
              <a:off x="6576552" y="5504613"/>
              <a:ext cx="201455" cy="201456"/>
            </a:xfrm>
            <a:prstGeom prst="rect">
              <a:avLst/>
            </a:prstGeom>
            <a:solidFill>
              <a:srgbClr val="F26A21">
                <a:alpha val="100000"/>
              </a:srgbClr>
            </a:solidFill>
          </p:spPr>
          <p:txBody>
            <a:bodyPr/>
            <a:lstStyle/>
            <a:p/>
          </p:txBody>
        </p:sp>
        <p:sp>
          <p:nvSpPr>
            <p:cNvPr id="167" name="tx167"/>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8" name="tx168"/>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9" name="tx169"/>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0" name="tx170"/>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1" name="tx171"/>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2" name="pl172"/>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5" name="tx175"/>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6" name="tx176"/>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142678" y="616400"/>
              <a:ext cx="47126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Eastern Africa</a:t>
              </a:r>
            </a:p>
          </p:txBody>
        </p:sp>
        <p:sp>
          <p:nvSpPr>
            <p:cNvPr id="178" name="tx178"/>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Eastern Africa is projected to have a  moderate increase (400,000-1 million) in the number of surviving infants by 2030. Therefore, maintaining current coverage requires vaccinating an increasing number of children.
To achieve the IA2030 ZD target, more (~2.86%) children need to be vaccinated with DTP1 each year. This will require increases in immunization programme and health system capacity.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44840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35966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27092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8" name="pl8"/>
            <p:cNvSpPr/>
            <p:nvPr/>
          </p:nvSpPr>
          <p:spPr>
            <a:xfrm>
              <a:off x="1192604" y="3904032"/>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2815292"/>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550868" y="1959324"/>
              <a:ext cx="208697" cy="3033448"/>
            </a:xfrm>
            <a:prstGeom prst="rect">
              <a:avLst/>
            </a:prstGeom>
            <a:solidFill>
              <a:srgbClr val="0058AB">
                <a:alpha val="100000"/>
              </a:srgbClr>
            </a:solidFill>
          </p:spPr>
          <p:txBody>
            <a:bodyPr/>
            <a:lstStyle/>
            <a:p/>
          </p:txBody>
        </p:sp>
        <p:sp>
          <p:nvSpPr>
            <p:cNvPr id="38" name="rc38"/>
            <p:cNvSpPr/>
            <p:nvPr/>
          </p:nvSpPr>
          <p:spPr>
            <a:xfrm>
              <a:off x="1782754" y="2085389"/>
              <a:ext cx="208697" cy="2907383"/>
            </a:xfrm>
            <a:prstGeom prst="rect">
              <a:avLst/>
            </a:prstGeom>
            <a:solidFill>
              <a:srgbClr val="0058AB">
                <a:alpha val="100000"/>
              </a:srgbClr>
            </a:solidFill>
          </p:spPr>
          <p:txBody>
            <a:bodyPr/>
            <a:lstStyle/>
            <a:p/>
          </p:txBody>
        </p:sp>
        <p:sp>
          <p:nvSpPr>
            <p:cNvPr id="39" name="rc39"/>
            <p:cNvSpPr/>
            <p:nvPr/>
          </p:nvSpPr>
          <p:spPr>
            <a:xfrm>
              <a:off x="2014640" y="2231853"/>
              <a:ext cx="208697" cy="2760919"/>
            </a:xfrm>
            <a:prstGeom prst="rect">
              <a:avLst/>
            </a:prstGeom>
            <a:solidFill>
              <a:srgbClr val="0058AB">
                <a:alpha val="100000"/>
              </a:srgbClr>
            </a:solidFill>
          </p:spPr>
          <p:txBody>
            <a:bodyPr/>
            <a:lstStyle/>
            <a:p/>
          </p:txBody>
        </p:sp>
        <p:sp>
          <p:nvSpPr>
            <p:cNvPr id="40" name="rc40"/>
            <p:cNvSpPr/>
            <p:nvPr/>
          </p:nvSpPr>
          <p:spPr>
            <a:xfrm>
              <a:off x="2246526" y="2544344"/>
              <a:ext cx="208697" cy="2448429"/>
            </a:xfrm>
            <a:prstGeom prst="rect">
              <a:avLst/>
            </a:prstGeom>
            <a:solidFill>
              <a:srgbClr val="0058AB">
                <a:alpha val="100000"/>
              </a:srgbClr>
            </a:solidFill>
          </p:spPr>
          <p:txBody>
            <a:bodyPr/>
            <a:lstStyle/>
            <a:p/>
          </p:txBody>
        </p:sp>
        <p:sp>
          <p:nvSpPr>
            <p:cNvPr id="41" name="rc41"/>
            <p:cNvSpPr/>
            <p:nvPr/>
          </p:nvSpPr>
          <p:spPr>
            <a:xfrm>
              <a:off x="2478412" y="2515966"/>
              <a:ext cx="208697" cy="2476807"/>
            </a:xfrm>
            <a:prstGeom prst="rect">
              <a:avLst/>
            </a:prstGeom>
            <a:solidFill>
              <a:srgbClr val="0058AB">
                <a:alpha val="100000"/>
              </a:srgbClr>
            </a:solidFill>
          </p:spPr>
          <p:txBody>
            <a:bodyPr/>
            <a:lstStyle/>
            <a:p/>
          </p:txBody>
        </p:sp>
        <p:sp>
          <p:nvSpPr>
            <p:cNvPr id="42" name="rc42"/>
            <p:cNvSpPr/>
            <p:nvPr/>
          </p:nvSpPr>
          <p:spPr>
            <a:xfrm>
              <a:off x="2710298" y="2644445"/>
              <a:ext cx="208697" cy="2348328"/>
            </a:xfrm>
            <a:prstGeom prst="rect">
              <a:avLst/>
            </a:prstGeom>
            <a:solidFill>
              <a:srgbClr val="0058AB">
                <a:alpha val="100000"/>
              </a:srgbClr>
            </a:solidFill>
          </p:spPr>
          <p:txBody>
            <a:bodyPr/>
            <a:lstStyle/>
            <a:p/>
          </p:txBody>
        </p:sp>
        <p:sp>
          <p:nvSpPr>
            <p:cNvPr id="43" name="rc43"/>
            <p:cNvSpPr/>
            <p:nvPr/>
          </p:nvSpPr>
          <p:spPr>
            <a:xfrm>
              <a:off x="2942184" y="2755340"/>
              <a:ext cx="208697" cy="2237432"/>
            </a:xfrm>
            <a:prstGeom prst="rect">
              <a:avLst/>
            </a:prstGeom>
            <a:solidFill>
              <a:srgbClr val="0058AB">
                <a:alpha val="100000"/>
              </a:srgbClr>
            </a:solidFill>
          </p:spPr>
          <p:txBody>
            <a:bodyPr/>
            <a:lstStyle/>
            <a:p/>
          </p:txBody>
        </p:sp>
        <p:sp>
          <p:nvSpPr>
            <p:cNvPr id="44" name="rc44"/>
            <p:cNvSpPr/>
            <p:nvPr/>
          </p:nvSpPr>
          <p:spPr>
            <a:xfrm>
              <a:off x="3174070" y="3009226"/>
              <a:ext cx="208697" cy="1983546"/>
            </a:xfrm>
            <a:prstGeom prst="rect">
              <a:avLst/>
            </a:prstGeom>
            <a:solidFill>
              <a:srgbClr val="0058AB">
                <a:alpha val="100000"/>
              </a:srgbClr>
            </a:solidFill>
          </p:spPr>
          <p:txBody>
            <a:bodyPr/>
            <a:lstStyle/>
            <a:p/>
          </p:txBody>
        </p:sp>
        <p:sp>
          <p:nvSpPr>
            <p:cNvPr id="45" name="rc45"/>
            <p:cNvSpPr/>
            <p:nvPr/>
          </p:nvSpPr>
          <p:spPr>
            <a:xfrm>
              <a:off x="3405956" y="2877481"/>
              <a:ext cx="208697" cy="2115291"/>
            </a:xfrm>
            <a:prstGeom prst="rect">
              <a:avLst/>
            </a:prstGeom>
            <a:solidFill>
              <a:srgbClr val="0058AB">
                <a:alpha val="100000"/>
              </a:srgbClr>
            </a:solidFill>
          </p:spPr>
          <p:txBody>
            <a:bodyPr/>
            <a:lstStyle/>
            <a:p/>
          </p:txBody>
        </p:sp>
        <p:sp>
          <p:nvSpPr>
            <p:cNvPr id="46" name="rc46"/>
            <p:cNvSpPr/>
            <p:nvPr/>
          </p:nvSpPr>
          <p:spPr>
            <a:xfrm>
              <a:off x="3637842" y="3130348"/>
              <a:ext cx="208697" cy="1862424"/>
            </a:xfrm>
            <a:prstGeom prst="rect">
              <a:avLst/>
            </a:prstGeom>
            <a:solidFill>
              <a:srgbClr val="0058AB">
                <a:alpha val="100000"/>
              </a:srgbClr>
            </a:solidFill>
          </p:spPr>
          <p:txBody>
            <a:bodyPr/>
            <a:lstStyle/>
            <a:p/>
          </p:txBody>
        </p:sp>
        <p:sp>
          <p:nvSpPr>
            <p:cNvPr id="47" name="rc47"/>
            <p:cNvSpPr/>
            <p:nvPr/>
          </p:nvSpPr>
          <p:spPr>
            <a:xfrm>
              <a:off x="3869728" y="3373124"/>
              <a:ext cx="208697" cy="1619648"/>
            </a:xfrm>
            <a:prstGeom prst="rect">
              <a:avLst/>
            </a:prstGeom>
            <a:solidFill>
              <a:srgbClr val="0058AB">
                <a:alpha val="100000"/>
              </a:srgbClr>
            </a:solidFill>
          </p:spPr>
          <p:txBody>
            <a:bodyPr/>
            <a:lstStyle/>
            <a:p/>
          </p:txBody>
        </p:sp>
        <p:sp>
          <p:nvSpPr>
            <p:cNvPr id="48" name="rc48"/>
            <p:cNvSpPr/>
            <p:nvPr/>
          </p:nvSpPr>
          <p:spPr>
            <a:xfrm>
              <a:off x="4101615" y="3501893"/>
              <a:ext cx="208697" cy="1490879"/>
            </a:xfrm>
            <a:prstGeom prst="rect">
              <a:avLst/>
            </a:prstGeom>
            <a:solidFill>
              <a:srgbClr val="0058AB">
                <a:alpha val="100000"/>
              </a:srgbClr>
            </a:solidFill>
          </p:spPr>
          <p:txBody>
            <a:bodyPr/>
            <a:lstStyle/>
            <a:p/>
          </p:txBody>
        </p:sp>
        <p:sp>
          <p:nvSpPr>
            <p:cNvPr id="49" name="rc49"/>
            <p:cNvSpPr/>
            <p:nvPr/>
          </p:nvSpPr>
          <p:spPr>
            <a:xfrm>
              <a:off x="4333501" y="3321201"/>
              <a:ext cx="208697" cy="1671571"/>
            </a:xfrm>
            <a:prstGeom prst="rect">
              <a:avLst/>
            </a:prstGeom>
            <a:solidFill>
              <a:srgbClr val="0058AB">
                <a:alpha val="100000"/>
              </a:srgbClr>
            </a:solidFill>
          </p:spPr>
          <p:txBody>
            <a:bodyPr/>
            <a:lstStyle/>
            <a:p/>
          </p:txBody>
        </p:sp>
        <p:sp>
          <p:nvSpPr>
            <p:cNvPr id="50" name="rc50"/>
            <p:cNvSpPr/>
            <p:nvPr/>
          </p:nvSpPr>
          <p:spPr>
            <a:xfrm>
              <a:off x="4565387" y="2953353"/>
              <a:ext cx="208697" cy="2039419"/>
            </a:xfrm>
            <a:prstGeom prst="rect">
              <a:avLst/>
            </a:prstGeom>
            <a:solidFill>
              <a:srgbClr val="0058AB">
                <a:alpha val="100000"/>
              </a:srgbClr>
            </a:solidFill>
          </p:spPr>
          <p:txBody>
            <a:bodyPr/>
            <a:lstStyle/>
            <a:p/>
          </p:txBody>
        </p:sp>
        <p:sp>
          <p:nvSpPr>
            <p:cNvPr id="51" name="rc51"/>
            <p:cNvSpPr/>
            <p:nvPr/>
          </p:nvSpPr>
          <p:spPr>
            <a:xfrm>
              <a:off x="4797273" y="3176687"/>
              <a:ext cx="208697" cy="1816085"/>
            </a:xfrm>
            <a:prstGeom prst="rect">
              <a:avLst/>
            </a:prstGeom>
            <a:solidFill>
              <a:srgbClr val="0058AB">
                <a:alpha val="100000"/>
              </a:srgbClr>
            </a:solidFill>
          </p:spPr>
          <p:txBody>
            <a:bodyPr/>
            <a:lstStyle/>
            <a:p/>
          </p:txBody>
        </p:sp>
        <p:sp>
          <p:nvSpPr>
            <p:cNvPr id="52" name="rc52"/>
            <p:cNvSpPr/>
            <p:nvPr/>
          </p:nvSpPr>
          <p:spPr>
            <a:xfrm>
              <a:off x="5029159" y="3105798"/>
              <a:ext cx="208697" cy="1886974"/>
            </a:xfrm>
            <a:prstGeom prst="rect">
              <a:avLst/>
            </a:prstGeom>
            <a:solidFill>
              <a:srgbClr val="0058AB">
                <a:alpha val="100000"/>
              </a:srgbClr>
            </a:solidFill>
          </p:spPr>
          <p:txBody>
            <a:bodyPr/>
            <a:lstStyle/>
            <a:p/>
          </p:txBody>
        </p:sp>
        <p:sp>
          <p:nvSpPr>
            <p:cNvPr id="53" name="rc53"/>
            <p:cNvSpPr/>
            <p:nvPr/>
          </p:nvSpPr>
          <p:spPr>
            <a:xfrm>
              <a:off x="5261045" y="3017878"/>
              <a:ext cx="208697" cy="1974894"/>
            </a:xfrm>
            <a:prstGeom prst="rect">
              <a:avLst/>
            </a:prstGeom>
            <a:solidFill>
              <a:srgbClr val="0058AB">
                <a:alpha val="100000"/>
              </a:srgbClr>
            </a:solidFill>
          </p:spPr>
          <p:txBody>
            <a:bodyPr/>
            <a:lstStyle/>
            <a:p/>
          </p:txBody>
        </p:sp>
        <p:sp>
          <p:nvSpPr>
            <p:cNvPr id="54" name="rc54"/>
            <p:cNvSpPr/>
            <p:nvPr/>
          </p:nvSpPr>
          <p:spPr>
            <a:xfrm>
              <a:off x="5492931" y="2898259"/>
              <a:ext cx="208697" cy="2094513"/>
            </a:xfrm>
            <a:prstGeom prst="rect">
              <a:avLst/>
            </a:prstGeom>
            <a:solidFill>
              <a:srgbClr val="0058AB">
                <a:alpha val="100000"/>
              </a:srgbClr>
            </a:solidFill>
          </p:spPr>
          <p:txBody>
            <a:bodyPr/>
            <a:lstStyle/>
            <a:p/>
          </p:txBody>
        </p:sp>
        <p:sp>
          <p:nvSpPr>
            <p:cNvPr id="55" name="rc55"/>
            <p:cNvSpPr/>
            <p:nvPr/>
          </p:nvSpPr>
          <p:spPr>
            <a:xfrm>
              <a:off x="5724817" y="3034294"/>
              <a:ext cx="208697" cy="1958478"/>
            </a:xfrm>
            <a:prstGeom prst="rect">
              <a:avLst/>
            </a:prstGeom>
            <a:solidFill>
              <a:srgbClr val="0058AB">
                <a:alpha val="100000"/>
              </a:srgbClr>
            </a:solidFill>
          </p:spPr>
          <p:txBody>
            <a:bodyPr/>
            <a:lstStyle/>
            <a:p/>
          </p:txBody>
        </p:sp>
        <p:sp>
          <p:nvSpPr>
            <p:cNvPr id="56" name="rc56"/>
            <p:cNvSpPr/>
            <p:nvPr/>
          </p:nvSpPr>
          <p:spPr>
            <a:xfrm>
              <a:off x="5956703" y="3096035"/>
              <a:ext cx="208697" cy="1896738"/>
            </a:xfrm>
            <a:prstGeom prst="rect">
              <a:avLst/>
            </a:prstGeom>
            <a:solidFill>
              <a:srgbClr val="0058AB">
                <a:alpha val="100000"/>
              </a:srgbClr>
            </a:solidFill>
          </p:spPr>
          <p:txBody>
            <a:bodyPr/>
            <a:lstStyle/>
            <a:p/>
          </p:txBody>
        </p:sp>
        <p:sp>
          <p:nvSpPr>
            <p:cNvPr id="57" name="rc57"/>
            <p:cNvSpPr/>
            <p:nvPr/>
          </p:nvSpPr>
          <p:spPr>
            <a:xfrm>
              <a:off x="6188589" y="2989035"/>
              <a:ext cx="208697" cy="2003737"/>
            </a:xfrm>
            <a:prstGeom prst="rect">
              <a:avLst/>
            </a:prstGeom>
            <a:solidFill>
              <a:srgbClr val="0058AB">
                <a:alpha val="100000"/>
              </a:srgbClr>
            </a:solidFill>
          </p:spPr>
          <p:txBody>
            <a:bodyPr/>
            <a:lstStyle/>
            <a:p/>
          </p:txBody>
        </p:sp>
        <p:sp>
          <p:nvSpPr>
            <p:cNvPr id="58" name="rc58"/>
            <p:cNvSpPr/>
            <p:nvPr/>
          </p:nvSpPr>
          <p:spPr>
            <a:xfrm>
              <a:off x="6420475" y="2710306"/>
              <a:ext cx="208697" cy="2282466"/>
            </a:xfrm>
            <a:prstGeom prst="rect">
              <a:avLst/>
            </a:prstGeom>
            <a:solidFill>
              <a:srgbClr val="0058AB">
                <a:alpha val="100000"/>
              </a:srgbClr>
            </a:solidFill>
          </p:spPr>
          <p:txBody>
            <a:bodyPr/>
            <a:lstStyle/>
            <a:p/>
          </p:txBody>
        </p:sp>
        <p:sp>
          <p:nvSpPr>
            <p:cNvPr id="59" name="rc59"/>
            <p:cNvSpPr/>
            <p:nvPr/>
          </p:nvSpPr>
          <p:spPr>
            <a:xfrm>
              <a:off x="6652361" y="2873406"/>
              <a:ext cx="208697" cy="2119367"/>
            </a:xfrm>
            <a:prstGeom prst="rect">
              <a:avLst/>
            </a:prstGeom>
            <a:solidFill>
              <a:srgbClr val="0058AB">
                <a:alpha val="100000"/>
              </a:srgbClr>
            </a:solidFill>
          </p:spPr>
          <p:txBody>
            <a:bodyPr/>
            <a:lstStyle/>
            <a:p/>
          </p:txBody>
        </p:sp>
        <p:sp>
          <p:nvSpPr>
            <p:cNvPr id="60" name="rc60"/>
            <p:cNvSpPr/>
            <p:nvPr/>
          </p:nvSpPr>
          <p:spPr>
            <a:xfrm>
              <a:off x="6884247" y="2273706"/>
              <a:ext cx="208697" cy="2719067"/>
            </a:xfrm>
            <a:prstGeom prst="rect">
              <a:avLst/>
            </a:prstGeom>
            <a:solidFill>
              <a:srgbClr val="0058AB">
                <a:alpha val="100000"/>
              </a:srgbClr>
            </a:solidFill>
          </p:spPr>
          <p:txBody>
            <a:bodyPr/>
            <a:lstStyle/>
            <a:p/>
          </p:txBody>
        </p:sp>
        <p:sp>
          <p:nvSpPr>
            <p:cNvPr id="61" name="rc61"/>
            <p:cNvSpPr/>
            <p:nvPr/>
          </p:nvSpPr>
          <p:spPr>
            <a:xfrm>
              <a:off x="7116133" y="2052536"/>
              <a:ext cx="208697" cy="2940237"/>
            </a:xfrm>
            <a:prstGeom prst="rect">
              <a:avLst/>
            </a:prstGeom>
            <a:solidFill>
              <a:srgbClr val="0058AB">
                <a:alpha val="100000"/>
              </a:srgbClr>
            </a:solidFill>
          </p:spPr>
          <p:txBody>
            <a:bodyPr/>
            <a:lstStyle/>
            <a:p/>
          </p:txBody>
        </p:sp>
        <p:sp>
          <p:nvSpPr>
            <p:cNvPr id="62" name="rc62"/>
            <p:cNvSpPr/>
            <p:nvPr/>
          </p:nvSpPr>
          <p:spPr>
            <a:xfrm>
              <a:off x="7348019" y="2885838"/>
              <a:ext cx="208697" cy="2106934"/>
            </a:xfrm>
            <a:prstGeom prst="rect">
              <a:avLst/>
            </a:prstGeom>
            <a:solidFill>
              <a:srgbClr val="0058AB">
                <a:alpha val="100000"/>
              </a:srgbClr>
            </a:solidFill>
          </p:spPr>
          <p:txBody>
            <a:bodyPr/>
            <a:lstStyle/>
            <a:p/>
          </p:txBody>
        </p:sp>
        <p:sp>
          <p:nvSpPr>
            <p:cNvPr id="63" name="rc63"/>
            <p:cNvSpPr/>
            <p:nvPr/>
          </p:nvSpPr>
          <p:spPr>
            <a:xfrm>
              <a:off x="8507449" y="4044404"/>
              <a:ext cx="208697" cy="948369"/>
            </a:xfrm>
            <a:prstGeom prst="rect">
              <a:avLst/>
            </a:prstGeom>
            <a:solidFill>
              <a:srgbClr val="69DBFF">
                <a:alpha val="100000"/>
              </a:srgbClr>
            </a:solidFill>
          </p:spPr>
          <p:txBody>
            <a:bodyPr/>
            <a:lstStyle/>
            <a:p/>
          </p:txBody>
        </p:sp>
        <p:sp>
          <p:nvSpPr>
            <p:cNvPr id="64" name="pl64"/>
            <p:cNvSpPr/>
            <p:nvPr/>
          </p:nvSpPr>
          <p:spPr>
            <a:xfrm>
              <a:off x="6292938" y="3096035"/>
              <a:ext cx="2318860" cy="948369"/>
            </a:xfrm>
            <a:custGeom>
              <a:avLst/>
              <a:pathLst>
                <a:path w="2318860" h="948369">
                  <a:moveTo>
                    <a:pt x="0" y="0"/>
                  </a:moveTo>
                  <a:lnTo>
                    <a:pt x="231886" y="94836"/>
                  </a:lnTo>
                  <a:lnTo>
                    <a:pt x="463772" y="189673"/>
                  </a:lnTo>
                  <a:lnTo>
                    <a:pt x="695658" y="284510"/>
                  </a:lnTo>
                  <a:lnTo>
                    <a:pt x="927544" y="379347"/>
                  </a:lnTo>
                  <a:lnTo>
                    <a:pt x="1159430" y="474184"/>
                  </a:lnTo>
                  <a:lnTo>
                    <a:pt x="1391316" y="569021"/>
                  </a:lnTo>
                  <a:lnTo>
                    <a:pt x="1623202" y="663858"/>
                  </a:lnTo>
                  <a:lnTo>
                    <a:pt x="1855088" y="758695"/>
                  </a:lnTo>
                  <a:lnTo>
                    <a:pt x="2086974" y="853532"/>
                  </a:lnTo>
                  <a:lnTo>
                    <a:pt x="2318860" y="948369"/>
                  </a:lnTo>
                </a:path>
              </a:pathLst>
            </a:custGeom>
            <a:ln w="20325" cap="flat">
              <a:solidFill>
                <a:srgbClr val="000000">
                  <a:alpha val="100000"/>
                </a:srgbClr>
              </a:solidFill>
              <a:prstDash val="solid"/>
              <a:round/>
            </a:ln>
          </p:spPr>
          <p:txBody>
            <a:bodyPr/>
            <a:lstStyle/>
            <a:p/>
          </p:txBody>
        </p:sp>
        <p:sp>
          <p:nvSpPr>
            <p:cNvPr id="65" name="pt65"/>
            <p:cNvSpPr/>
            <p:nvPr/>
          </p:nvSpPr>
          <p:spPr>
            <a:xfrm>
              <a:off x="6261336" y="306443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93222" y="315927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725108" y="325410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56994" y="334894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88880" y="344378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420766" y="353861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52652" y="363345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84538" y="372829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116425" y="3823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48311" y="391796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80197" y="401280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4785578" y="1660221"/>
              <a:ext cx="695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a:t>
              </a:r>
            </a:p>
          </p:txBody>
        </p:sp>
        <p:sp>
          <p:nvSpPr>
            <p:cNvPr id="77" name="tx77"/>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8" name="tx78"/>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79" name="tx79"/>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0" name="tx80"/>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1" name="tx81"/>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2" name="tx82"/>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3" name="tx83"/>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4" name="tx84"/>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5" name="tx85"/>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6" name="tx86"/>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7" name="tx87"/>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8" name="tx88"/>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9" name="tx89"/>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0" name="tx90"/>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1" name="tx91"/>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2" name="tx92"/>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3" name="tx93"/>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4" name="tx94"/>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5" name="tx95"/>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6" name="tx96"/>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7" name="tx97"/>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8" name="tx98"/>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99" name="tx99"/>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0" name="tx100"/>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1" name="tx101"/>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2" name="tx102"/>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4" name="tx104"/>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5" name="tx105"/>
            <p:cNvSpPr/>
            <p:nvPr/>
          </p:nvSpPr>
          <p:spPr>
            <a:xfrm>
              <a:off x="508182" y="385401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06" name="tx106"/>
            <p:cNvSpPr/>
            <p:nvPr/>
          </p:nvSpPr>
          <p:spPr>
            <a:xfrm>
              <a:off x="508182" y="2765274"/>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07" name="tx107"/>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08" name="rc108"/>
            <p:cNvSpPr/>
            <p:nvPr/>
          </p:nvSpPr>
          <p:spPr>
            <a:xfrm>
              <a:off x="2573396" y="5900012"/>
              <a:ext cx="201456" cy="201456"/>
            </a:xfrm>
            <a:prstGeom prst="rect">
              <a:avLst/>
            </a:prstGeom>
            <a:solidFill>
              <a:srgbClr val="0058AB">
                <a:alpha val="100000"/>
              </a:srgbClr>
            </a:solidFill>
          </p:spPr>
          <p:txBody>
            <a:bodyPr/>
            <a:lstStyle/>
            <a:p/>
          </p:txBody>
        </p:sp>
        <p:sp>
          <p:nvSpPr>
            <p:cNvPr id="109" name="rc109"/>
            <p:cNvSpPr/>
            <p:nvPr/>
          </p:nvSpPr>
          <p:spPr>
            <a:xfrm>
              <a:off x="3475641" y="5900012"/>
              <a:ext cx="201456" cy="201456"/>
            </a:xfrm>
            <a:prstGeom prst="rect">
              <a:avLst/>
            </a:prstGeom>
            <a:solidFill>
              <a:srgbClr val="69DBFF">
                <a:alpha val="100000"/>
              </a:srgbClr>
            </a:solidFill>
          </p:spPr>
          <p:txBody>
            <a:bodyPr/>
            <a:lstStyle/>
            <a:p/>
          </p:txBody>
        </p:sp>
        <p:sp>
          <p:nvSpPr>
            <p:cNvPr id="110" name="tx110"/>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1" name="tx111"/>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2" name="pl112"/>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3" name="pt113"/>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4" name="tx114"/>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5" name="tx115"/>
            <p:cNvSpPr/>
            <p:nvPr/>
          </p:nvSpPr>
          <p:spPr>
            <a:xfrm>
              <a:off x="1911299" y="1368037"/>
              <a:ext cx="644441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Eastern Africa</a:t>
              </a:r>
            </a:p>
          </p:txBody>
        </p:sp>
        <p:sp>
          <p:nvSpPr>
            <p:cNvPr id="116" name="tx116"/>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17" name="tx11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48% higher than the annual milestone to reach the target.</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48% above the annual IA2030 milestone,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61860" y="4509312"/>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 name="rc5"/>
            <p:cNvSpPr/>
            <p:nvPr/>
          </p:nvSpPr>
          <p:spPr>
            <a:xfrm>
              <a:off x="2126056" y="4509312"/>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 name="rc6"/>
            <p:cNvSpPr/>
            <p:nvPr/>
          </p:nvSpPr>
          <p:spPr>
            <a:xfrm>
              <a:off x="2390252" y="4509312"/>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2654448" y="4509312"/>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 name="rc8"/>
            <p:cNvSpPr/>
            <p:nvPr/>
          </p:nvSpPr>
          <p:spPr>
            <a:xfrm>
              <a:off x="2918644" y="4509312"/>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3182840" y="4509312"/>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 name="rc10"/>
            <p:cNvSpPr/>
            <p:nvPr/>
          </p:nvSpPr>
          <p:spPr>
            <a:xfrm>
              <a:off x="3447036" y="4509312"/>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 name="rc11"/>
            <p:cNvSpPr/>
            <p:nvPr/>
          </p:nvSpPr>
          <p:spPr>
            <a:xfrm>
              <a:off x="3711232" y="4509312"/>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 name="rc12"/>
            <p:cNvSpPr/>
            <p:nvPr/>
          </p:nvSpPr>
          <p:spPr>
            <a:xfrm>
              <a:off x="3975428" y="4509312"/>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 name="rc13"/>
            <p:cNvSpPr/>
            <p:nvPr/>
          </p:nvSpPr>
          <p:spPr>
            <a:xfrm>
              <a:off x="4239624" y="4509312"/>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 name="rc14"/>
            <p:cNvSpPr/>
            <p:nvPr/>
          </p:nvSpPr>
          <p:spPr>
            <a:xfrm>
              <a:off x="4503820" y="4509312"/>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 name="rc15"/>
            <p:cNvSpPr/>
            <p:nvPr/>
          </p:nvSpPr>
          <p:spPr>
            <a:xfrm>
              <a:off x="4768016" y="4509312"/>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 name="rc16"/>
            <p:cNvSpPr/>
            <p:nvPr/>
          </p:nvSpPr>
          <p:spPr>
            <a:xfrm>
              <a:off x="5032212" y="4509312"/>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 name="rc17"/>
            <p:cNvSpPr/>
            <p:nvPr/>
          </p:nvSpPr>
          <p:spPr>
            <a:xfrm>
              <a:off x="5296408" y="4509312"/>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 name="rc18"/>
            <p:cNvSpPr/>
            <p:nvPr/>
          </p:nvSpPr>
          <p:spPr>
            <a:xfrm>
              <a:off x="5560604" y="4509312"/>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 name="rc19"/>
            <p:cNvSpPr/>
            <p:nvPr/>
          </p:nvSpPr>
          <p:spPr>
            <a:xfrm>
              <a:off x="5824800" y="4509312"/>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 name="rc20"/>
            <p:cNvSpPr/>
            <p:nvPr/>
          </p:nvSpPr>
          <p:spPr>
            <a:xfrm>
              <a:off x="6088996" y="4509312"/>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 name="rc21"/>
            <p:cNvSpPr/>
            <p:nvPr/>
          </p:nvSpPr>
          <p:spPr>
            <a:xfrm>
              <a:off x="6353192" y="4509312"/>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 name="rc22"/>
            <p:cNvSpPr/>
            <p:nvPr/>
          </p:nvSpPr>
          <p:spPr>
            <a:xfrm>
              <a:off x="6617388" y="4509312"/>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 name="rc23"/>
            <p:cNvSpPr/>
            <p:nvPr/>
          </p:nvSpPr>
          <p:spPr>
            <a:xfrm>
              <a:off x="6881584" y="4509312"/>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 name="rc24"/>
            <p:cNvSpPr/>
            <p:nvPr/>
          </p:nvSpPr>
          <p:spPr>
            <a:xfrm>
              <a:off x="7145780" y="4509312"/>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 name="rc25"/>
            <p:cNvSpPr/>
            <p:nvPr/>
          </p:nvSpPr>
          <p:spPr>
            <a:xfrm>
              <a:off x="7409976" y="4509312"/>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 name="rc26"/>
            <p:cNvSpPr/>
            <p:nvPr/>
          </p:nvSpPr>
          <p:spPr>
            <a:xfrm>
              <a:off x="7674172" y="4509312"/>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 name="rc27"/>
            <p:cNvSpPr/>
            <p:nvPr/>
          </p:nvSpPr>
          <p:spPr>
            <a:xfrm>
              <a:off x="7938368" y="4509312"/>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 name="rc28"/>
            <p:cNvSpPr/>
            <p:nvPr/>
          </p:nvSpPr>
          <p:spPr>
            <a:xfrm>
              <a:off x="8202564" y="4509312"/>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 name="rc29"/>
            <p:cNvSpPr/>
            <p:nvPr/>
          </p:nvSpPr>
          <p:spPr>
            <a:xfrm>
              <a:off x="8466760" y="4509312"/>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 name="rc30"/>
            <p:cNvSpPr/>
            <p:nvPr/>
          </p:nvSpPr>
          <p:spPr>
            <a:xfrm>
              <a:off x="1861860" y="3614473"/>
              <a:ext cx="264195" cy="29827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 name="rc31"/>
            <p:cNvSpPr/>
            <p:nvPr/>
          </p:nvSpPr>
          <p:spPr>
            <a:xfrm>
              <a:off x="2126056" y="3614473"/>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 name="rc32"/>
            <p:cNvSpPr/>
            <p:nvPr/>
          </p:nvSpPr>
          <p:spPr>
            <a:xfrm>
              <a:off x="2390252" y="3614473"/>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 name="rc33"/>
            <p:cNvSpPr/>
            <p:nvPr/>
          </p:nvSpPr>
          <p:spPr>
            <a:xfrm>
              <a:off x="2654448" y="361447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2918644" y="3614473"/>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3182840" y="3614473"/>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 name="rc36"/>
            <p:cNvSpPr/>
            <p:nvPr/>
          </p:nvSpPr>
          <p:spPr>
            <a:xfrm>
              <a:off x="3447036" y="361447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 name="rc37"/>
            <p:cNvSpPr/>
            <p:nvPr/>
          </p:nvSpPr>
          <p:spPr>
            <a:xfrm>
              <a:off x="3711232" y="3614473"/>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975428" y="3614473"/>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4239624" y="3614473"/>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4503820" y="3614473"/>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768016" y="3614473"/>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 name="rc42"/>
            <p:cNvSpPr/>
            <p:nvPr/>
          </p:nvSpPr>
          <p:spPr>
            <a:xfrm>
              <a:off x="5032212" y="3614473"/>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 name="rc43"/>
            <p:cNvSpPr/>
            <p:nvPr/>
          </p:nvSpPr>
          <p:spPr>
            <a:xfrm>
              <a:off x="5296408" y="3614473"/>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 name="rc44"/>
            <p:cNvSpPr/>
            <p:nvPr/>
          </p:nvSpPr>
          <p:spPr>
            <a:xfrm>
              <a:off x="5560604" y="3614473"/>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5824800" y="3614473"/>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 name="rc46"/>
            <p:cNvSpPr/>
            <p:nvPr/>
          </p:nvSpPr>
          <p:spPr>
            <a:xfrm>
              <a:off x="6088996" y="361447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 name="rc47"/>
            <p:cNvSpPr/>
            <p:nvPr/>
          </p:nvSpPr>
          <p:spPr>
            <a:xfrm>
              <a:off x="6353192" y="361447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 name="rc48"/>
            <p:cNvSpPr/>
            <p:nvPr/>
          </p:nvSpPr>
          <p:spPr>
            <a:xfrm>
              <a:off x="6617388" y="3614473"/>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81584" y="3614473"/>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145780" y="361447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1" name="rc51"/>
            <p:cNvSpPr/>
            <p:nvPr/>
          </p:nvSpPr>
          <p:spPr>
            <a:xfrm>
              <a:off x="7409976" y="3614473"/>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 name="rc52"/>
            <p:cNvSpPr/>
            <p:nvPr/>
          </p:nvSpPr>
          <p:spPr>
            <a:xfrm>
              <a:off x="7674172" y="3614473"/>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 name="rc53"/>
            <p:cNvSpPr/>
            <p:nvPr/>
          </p:nvSpPr>
          <p:spPr>
            <a:xfrm>
              <a:off x="7938368" y="361447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4" name="rc54"/>
            <p:cNvSpPr/>
            <p:nvPr/>
          </p:nvSpPr>
          <p:spPr>
            <a:xfrm>
              <a:off x="8202564" y="3614473"/>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466760" y="3614473"/>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1861860" y="1526515"/>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 name="rc57"/>
            <p:cNvSpPr/>
            <p:nvPr/>
          </p:nvSpPr>
          <p:spPr>
            <a:xfrm>
              <a:off x="2126056" y="1526515"/>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 name="rc58"/>
            <p:cNvSpPr/>
            <p:nvPr/>
          </p:nvSpPr>
          <p:spPr>
            <a:xfrm>
              <a:off x="2390252" y="152651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2654448"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2918644" y="152651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3182840" y="152651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3447036" y="152651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711232" y="152651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975428"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4239624"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503820"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768016"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5032212"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5296408"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560604"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824800" y="152651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6088996"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353192"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617388"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81584"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45780"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09976"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674172"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7938368"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202564"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466760" y="152651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1861860" y="3912753"/>
              <a:ext cx="264195" cy="29827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3" name="rc83"/>
            <p:cNvSpPr/>
            <p:nvPr/>
          </p:nvSpPr>
          <p:spPr>
            <a:xfrm>
              <a:off x="2126056" y="3912753"/>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4" name="rc84"/>
            <p:cNvSpPr/>
            <p:nvPr/>
          </p:nvSpPr>
          <p:spPr>
            <a:xfrm>
              <a:off x="2390252" y="3912753"/>
              <a:ext cx="264195" cy="29827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5" name="rc85"/>
            <p:cNvSpPr/>
            <p:nvPr/>
          </p:nvSpPr>
          <p:spPr>
            <a:xfrm>
              <a:off x="2654448" y="3912753"/>
              <a:ext cx="264195" cy="29827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6" name="rc86"/>
            <p:cNvSpPr/>
            <p:nvPr/>
          </p:nvSpPr>
          <p:spPr>
            <a:xfrm>
              <a:off x="2918644" y="3912753"/>
              <a:ext cx="264195" cy="29827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7" name="rc87"/>
            <p:cNvSpPr/>
            <p:nvPr/>
          </p:nvSpPr>
          <p:spPr>
            <a:xfrm>
              <a:off x="3182840" y="3912753"/>
              <a:ext cx="264195" cy="29827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8" name="rc88"/>
            <p:cNvSpPr/>
            <p:nvPr/>
          </p:nvSpPr>
          <p:spPr>
            <a:xfrm>
              <a:off x="3447036" y="3912753"/>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9" name="rc89"/>
            <p:cNvSpPr/>
            <p:nvPr/>
          </p:nvSpPr>
          <p:spPr>
            <a:xfrm>
              <a:off x="3711232" y="3912753"/>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0" name="rc90"/>
            <p:cNvSpPr/>
            <p:nvPr/>
          </p:nvSpPr>
          <p:spPr>
            <a:xfrm>
              <a:off x="3975428" y="3912753"/>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1" name="rc91"/>
            <p:cNvSpPr/>
            <p:nvPr/>
          </p:nvSpPr>
          <p:spPr>
            <a:xfrm>
              <a:off x="4239624" y="391275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4503820" y="391275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3" name="rc93"/>
            <p:cNvSpPr/>
            <p:nvPr/>
          </p:nvSpPr>
          <p:spPr>
            <a:xfrm>
              <a:off x="4768016" y="3912753"/>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4" name="rc94"/>
            <p:cNvSpPr/>
            <p:nvPr/>
          </p:nvSpPr>
          <p:spPr>
            <a:xfrm>
              <a:off x="5032212" y="391275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5" name="rc95"/>
            <p:cNvSpPr/>
            <p:nvPr/>
          </p:nvSpPr>
          <p:spPr>
            <a:xfrm>
              <a:off x="5296408" y="3912753"/>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6" name="rc96"/>
            <p:cNvSpPr/>
            <p:nvPr/>
          </p:nvSpPr>
          <p:spPr>
            <a:xfrm>
              <a:off x="5560604" y="3912753"/>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7" name="rc97"/>
            <p:cNvSpPr/>
            <p:nvPr/>
          </p:nvSpPr>
          <p:spPr>
            <a:xfrm>
              <a:off x="5824800" y="391275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8" name="rc98"/>
            <p:cNvSpPr/>
            <p:nvPr/>
          </p:nvSpPr>
          <p:spPr>
            <a:xfrm>
              <a:off x="6088996" y="391275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9" name="rc99"/>
            <p:cNvSpPr/>
            <p:nvPr/>
          </p:nvSpPr>
          <p:spPr>
            <a:xfrm>
              <a:off x="6353192" y="391275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0" name="rc100"/>
            <p:cNvSpPr/>
            <p:nvPr/>
          </p:nvSpPr>
          <p:spPr>
            <a:xfrm>
              <a:off x="6617388" y="391275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1" name="rc101"/>
            <p:cNvSpPr/>
            <p:nvPr/>
          </p:nvSpPr>
          <p:spPr>
            <a:xfrm>
              <a:off x="6881584" y="391275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2" name="rc102"/>
            <p:cNvSpPr/>
            <p:nvPr/>
          </p:nvSpPr>
          <p:spPr>
            <a:xfrm>
              <a:off x="7145780" y="391275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3" name="rc103"/>
            <p:cNvSpPr/>
            <p:nvPr/>
          </p:nvSpPr>
          <p:spPr>
            <a:xfrm>
              <a:off x="7409976" y="391275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4" name="rc104"/>
            <p:cNvSpPr/>
            <p:nvPr/>
          </p:nvSpPr>
          <p:spPr>
            <a:xfrm>
              <a:off x="7674172" y="391275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5" name="rc105"/>
            <p:cNvSpPr/>
            <p:nvPr/>
          </p:nvSpPr>
          <p:spPr>
            <a:xfrm>
              <a:off x="7938368" y="3912753"/>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6" name="rc106"/>
            <p:cNvSpPr/>
            <p:nvPr/>
          </p:nvSpPr>
          <p:spPr>
            <a:xfrm>
              <a:off x="8202564" y="3912753"/>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7" name="rc107"/>
            <p:cNvSpPr/>
            <p:nvPr/>
          </p:nvSpPr>
          <p:spPr>
            <a:xfrm>
              <a:off x="8466760" y="3912753"/>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8" name="rc108"/>
            <p:cNvSpPr/>
            <p:nvPr/>
          </p:nvSpPr>
          <p:spPr>
            <a:xfrm>
              <a:off x="1861860" y="2719634"/>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9" name="rc109"/>
            <p:cNvSpPr/>
            <p:nvPr/>
          </p:nvSpPr>
          <p:spPr>
            <a:xfrm>
              <a:off x="2126056" y="2719634"/>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0" name="rc110"/>
            <p:cNvSpPr/>
            <p:nvPr/>
          </p:nvSpPr>
          <p:spPr>
            <a:xfrm>
              <a:off x="2390252" y="271963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1" name="rc111"/>
            <p:cNvSpPr/>
            <p:nvPr/>
          </p:nvSpPr>
          <p:spPr>
            <a:xfrm>
              <a:off x="2654448" y="271963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2918644" y="2719634"/>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3182840" y="2719634"/>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3447036" y="271963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3711232" y="271963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6" name="rc116"/>
            <p:cNvSpPr/>
            <p:nvPr/>
          </p:nvSpPr>
          <p:spPr>
            <a:xfrm>
              <a:off x="3975428" y="271963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7" name="rc117"/>
            <p:cNvSpPr/>
            <p:nvPr/>
          </p:nvSpPr>
          <p:spPr>
            <a:xfrm>
              <a:off x="4239624" y="271963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4503820" y="271963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768016" y="271963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5032212" y="271963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5296408" y="271963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5560604" y="271963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5824800" y="271963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6088996" y="271963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5" name="rc125"/>
            <p:cNvSpPr/>
            <p:nvPr/>
          </p:nvSpPr>
          <p:spPr>
            <a:xfrm>
              <a:off x="6353192" y="2719634"/>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6" name="rc126"/>
            <p:cNvSpPr/>
            <p:nvPr/>
          </p:nvSpPr>
          <p:spPr>
            <a:xfrm>
              <a:off x="6617388" y="271963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6881584" y="271963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7145780" y="271963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09976" y="271963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674172" y="271963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38368" y="271963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02564" y="271963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3" name="rc133"/>
            <p:cNvSpPr/>
            <p:nvPr/>
          </p:nvSpPr>
          <p:spPr>
            <a:xfrm>
              <a:off x="8466760" y="2719634"/>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rc134"/>
            <p:cNvSpPr/>
            <p:nvPr/>
          </p:nvSpPr>
          <p:spPr>
            <a:xfrm>
              <a:off x="1861860" y="5404152"/>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5" name="rc135"/>
            <p:cNvSpPr/>
            <p:nvPr/>
          </p:nvSpPr>
          <p:spPr>
            <a:xfrm>
              <a:off x="2126056" y="5404152"/>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6" name="rc136"/>
            <p:cNvSpPr/>
            <p:nvPr/>
          </p:nvSpPr>
          <p:spPr>
            <a:xfrm>
              <a:off x="2390252" y="5404152"/>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7" name="rc137"/>
            <p:cNvSpPr/>
            <p:nvPr/>
          </p:nvSpPr>
          <p:spPr>
            <a:xfrm>
              <a:off x="2654448" y="5404152"/>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8" name="rc138"/>
            <p:cNvSpPr/>
            <p:nvPr/>
          </p:nvSpPr>
          <p:spPr>
            <a:xfrm>
              <a:off x="2918644" y="5404152"/>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9" name="rc139"/>
            <p:cNvSpPr/>
            <p:nvPr/>
          </p:nvSpPr>
          <p:spPr>
            <a:xfrm>
              <a:off x="3182840" y="5404152"/>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0" name="rc140"/>
            <p:cNvSpPr/>
            <p:nvPr/>
          </p:nvSpPr>
          <p:spPr>
            <a:xfrm>
              <a:off x="3447036" y="5404152"/>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1" name="rc141"/>
            <p:cNvSpPr/>
            <p:nvPr/>
          </p:nvSpPr>
          <p:spPr>
            <a:xfrm>
              <a:off x="3711232" y="5404152"/>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3975428" y="5404152"/>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3" name="rc143"/>
            <p:cNvSpPr/>
            <p:nvPr/>
          </p:nvSpPr>
          <p:spPr>
            <a:xfrm>
              <a:off x="4239624" y="5404152"/>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4" name="rc144"/>
            <p:cNvSpPr/>
            <p:nvPr/>
          </p:nvSpPr>
          <p:spPr>
            <a:xfrm>
              <a:off x="4503820" y="5404152"/>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5" name="rc145"/>
            <p:cNvSpPr/>
            <p:nvPr/>
          </p:nvSpPr>
          <p:spPr>
            <a:xfrm>
              <a:off x="4768016" y="5404152"/>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6" name="rc146"/>
            <p:cNvSpPr/>
            <p:nvPr/>
          </p:nvSpPr>
          <p:spPr>
            <a:xfrm>
              <a:off x="5032212" y="5404152"/>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7" name="rc147"/>
            <p:cNvSpPr/>
            <p:nvPr/>
          </p:nvSpPr>
          <p:spPr>
            <a:xfrm>
              <a:off x="5296408" y="5404152"/>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8" name="rc148"/>
            <p:cNvSpPr/>
            <p:nvPr/>
          </p:nvSpPr>
          <p:spPr>
            <a:xfrm>
              <a:off x="5560604" y="5404152"/>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9" name="rc149"/>
            <p:cNvSpPr/>
            <p:nvPr/>
          </p:nvSpPr>
          <p:spPr>
            <a:xfrm>
              <a:off x="5824800" y="5404152"/>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0" name="rc150"/>
            <p:cNvSpPr/>
            <p:nvPr/>
          </p:nvSpPr>
          <p:spPr>
            <a:xfrm>
              <a:off x="6088996" y="5404152"/>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1" name="rc151"/>
            <p:cNvSpPr/>
            <p:nvPr/>
          </p:nvSpPr>
          <p:spPr>
            <a:xfrm>
              <a:off x="6353192" y="5404152"/>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2" name="rc152"/>
            <p:cNvSpPr/>
            <p:nvPr/>
          </p:nvSpPr>
          <p:spPr>
            <a:xfrm>
              <a:off x="6617388" y="5404152"/>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3" name="rc153"/>
            <p:cNvSpPr/>
            <p:nvPr/>
          </p:nvSpPr>
          <p:spPr>
            <a:xfrm>
              <a:off x="6881584" y="5404152"/>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4" name="rc154"/>
            <p:cNvSpPr/>
            <p:nvPr/>
          </p:nvSpPr>
          <p:spPr>
            <a:xfrm>
              <a:off x="7145780" y="5404152"/>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5" name="rc155"/>
            <p:cNvSpPr/>
            <p:nvPr/>
          </p:nvSpPr>
          <p:spPr>
            <a:xfrm>
              <a:off x="7409976" y="5404152"/>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6" name="rc156"/>
            <p:cNvSpPr/>
            <p:nvPr/>
          </p:nvSpPr>
          <p:spPr>
            <a:xfrm>
              <a:off x="7674172" y="5404152"/>
              <a:ext cx="264195" cy="29827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7" name="rc157"/>
            <p:cNvSpPr/>
            <p:nvPr/>
          </p:nvSpPr>
          <p:spPr>
            <a:xfrm>
              <a:off x="7938368" y="5404152"/>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8" name="rc158"/>
            <p:cNvSpPr/>
            <p:nvPr/>
          </p:nvSpPr>
          <p:spPr>
            <a:xfrm>
              <a:off x="8202564" y="5404152"/>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9" name="rc159"/>
            <p:cNvSpPr/>
            <p:nvPr/>
          </p:nvSpPr>
          <p:spPr>
            <a:xfrm>
              <a:off x="8466760" y="5404152"/>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0" name="rc160"/>
            <p:cNvSpPr/>
            <p:nvPr/>
          </p:nvSpPr>
          <p:spPr>
            <a:xfrm>
              <a:off x="1861860" y="242135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2126056" y="242135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2" name="rc162"/>
            <p:cNvSpPr/>
            <p:nvPr/>
          </p:nvSpPr>
          <p:spPr>
            <a:xfrm>
              <a:off x="2390252" y="242135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2654448" y="242135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2918644" y="242135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3182840" y="242135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3447036" y="242135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3711232"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3975428" y="242135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4239624" y="242135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4503820" y="242135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4768016" y="242135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5032212" y="242135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5296408" y="242135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5560604"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5824800" y="242135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6088996"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6353192" y="242135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6617388" y="242135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6881584"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7145780" y="242135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7409976" y="242135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7674172" y="242135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7938368"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8202564"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66760"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1861860" y="182479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2126056" y="1824795"/>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8" name="rc188"/>
            <p:cNvSpPr/>
            <p:nvPr/>
          </p:nvSpPr>
          <p:spPr>
            <a:xfrm>
              <a:off x="2390252"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2654448" y="182479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2918644" y="182479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1" name="rc191"/>
            <p:cNvSpPr/>
            <p:nvPr/>
          </p:nvSpPr>
          <p:spPr>
            <a:xfrm>
              <a:off x="3182840"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3447036" y="182479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711232" y="182479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3975428" y="182479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4239624" y="182479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6" name="rc196"/>
            <p:cNvSpPr/>
            <p:nvPr/>
          </p:nvSpPr>
          <p:spPr>
            <a:xfrm>
              <a:off x="4503820" y="182479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7" name="rc197"/>
            <p:cNvSpPr/>
            <p:nvPr/>
          </p:nvSpPr>
          <p:spPr>
            <a:xfrm>
              <a:off x="4768016" y="182479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5032212" y="182479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296408" y="182479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560604" y="182479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824800" y="182479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88996" y="182479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353192" y="182479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617388" y="182479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81584" y="182479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45780" y="182479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7409976" y="182479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7674172" y="182479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38368" y="182479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8202564" y="182479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6760" y="182479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2" name="rc212"/>
            <p:cNvSpPr/>
            <p:nvPr/>
          </p:nvSpPr>
          <p:spPr>
            <a:xfrm>
              <a:off x="1861860"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2126056"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2390252"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2654448"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2918644"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3182840"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3447036"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3711232"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3975428"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239624"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503820"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4768016"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032212"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5296408"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5560604"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5824800"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6088996"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6353192"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6617388"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6881584"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7145780"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7409976"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7674172"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7938368"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6" name="rc236"/>
            <p:cNvSpPr/>
            <p:nvPr/>
          </p:nvSpPr>
          <p:spPr>
            <a:xfrm>
              <a:off x="8202564"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7" name="rc237"/>
            <p:cNvSpPr/>
            <p:nvPr/>
          </p:nvSpPr>
          <p:spPr>
            <a:xfrm>
              <a:off x="8466760"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1861860" y="4807592"/>
              <a:ext cx="264195" cy="29827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9" name="rc239"/>
            <p:cNvSpPr/>
            <p:nvPr/>
          </p:nvSpPr>
          <p:spPr>
            <a:xfrm>
              <a:off x="2126056" y="4807592"/>
              <a:ext cx="264195" cy="29827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0" name="rc240"/>
            <p:cNvSpPr/>
            <p:nvPr/>
          </p:nvSpPr>
          <p:spPr>
            <a:xfrm>
              <a:off x="2390252" y="4807592"/>
              <a:ext cx="264195" cy="29827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1" name="rc241"/>
            <p:cNvSpPr/>
            <p:nvPr/>
          </p:nvSpPr>
          <p:spPr>
            <a:xfrm>
              <a:off x="2654448" y="4807592"/>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2" name="rc242"/>
            <p:cNvSpPr/>
            <p:nvPr/>
          </p:nvSpPr>
          <p:spPr>
            <a:xfrm>
              <a:off x="2918644" y="4807592"/>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3" name="rc243"/>
            <p:cNvSpPr/>
            <p:nvPr/>
          </p:nvSpPr>
          <p:spPr>
            <a:xfrm>
              <a:off x="3182840" y="4807592"/>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4" name="rc244"/>
            <p:cNvSpPr/>
            <p:nvPr/>
          </p:nvSpPr>
          <p:spPr>
            <a:xfrm>
              <a:off x="3447036" y="4807592"/>
              <a:ext cx="264195" cy="29827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5" name="rc245"/>
            <p:cNvSpPr/>
            <p:nvPr/>
          </p:nvSpPr>
          <p:spPr>
            <a:xfrm>
              <a:off x="3711232" y="4807592"/>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6" name="rc246"/>
            <p:cNvSpPr/>
            <p:nvPr/>
          </p:nvSpPr>
          <p:spPr>
            <a:xfrm>
              <a:off x="3975428" y="4807592"/>
              <a:ext cx="264195" cy="29827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7" name="rc247"/>
            <p:cNvSpPr/>
            <p:nvPr/>
          </p:nvSpPr>
          <p:spPr>
            <a:xfrm>
              <a:off x="4239624" y="4807592"/>
              <a:ext cx="264195" cy="29827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8" name="rc248"/>
            <p:cNvSpPr/>
            <p:nvPr/>
          </p:nvSpPr>
          <p:spPr>
            <a:xfrm>
              <a:off x="4503820" y="4807592"/>
              <a:ext cx="264195" cy="29827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9" name="rc249"/>
            <p:cNvSpPr/>
            <p:nvPr/>
          </p:nvSpPr>
          <p:spPr>
            <a:xfrm>
              <a:off x="4768016" y="4807592"/>
              <a:ext cx="264195" cy="29827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0" name="rc250"/>
            <p:cNvSpPr/>
            <p:nvPr/>
          </p:nvSpPr>
          <p:spPr>
            <a:xfrm>
              <a:off x="5032212" y="4807592"/>
              <a:ext cx="264195" cy="29827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1" name="rc251"/>
            <p:cNvSpPr/>
            <p:nvPr/>
          </p:nvSpPr>
          <p:spPr>
            <a:xfrm>
              <a:off x="5296408" y="4807592"/>
              <a:ext cx="264195" cy="29827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2" name="rc252"/>
            <p:cNvSpPr/>
            <p:nvPr/>
          </p:nvSpPr>
          <p:spPr>
            <a:xfrm>
              <a:off x="5560604" y="4807592"/>
              <a:ext cx="264195" cy="29827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3" name="rc253"/>
            <p:cNvSpPr/>
            <p:nvPr/>
          </p:nvSpPr>
          <p:spPr>
            <a:xfrm>
              <a:off x="5824800" y="4807592"/>
              <a:ext cx="264195" cy="29827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54" name="rc254"/>
            <p:cNvSpPr/>
            <p:nvPr/>
          </p:nvSpPr>
          <p:spPr>
            <a:xfrm>
              <a:off x="6088996" y="4807592"/>
              <a:ext cx="264195" cy="29827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5" name="rc255"/>
            <p:cNvSpPr/>
            <p:nvPr/>
          </p:nvSpPr>
          <p:spPr>
            <a:xfrm>
              <a:off x="6353192" y="4807592"/>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56" name="rc256"/>
            <p:cNvSpPr/>
            <p:nvPr/>
          </p:nvSpPr>
          <p:spPr>
            <a:xfrm>
              <a:off x="6617388" y="4807592"/>
              <a:ext cx="264195" cy="29827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57" name="rc257"/>
            <p:cNvSpPr/>
            <p:nvPr/>
          </p:nvSpPr>
          <p:spPr>
            <a:xfrm>
              <a:off x="6881584" y="4807592"/>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8" name="rc258"/>
            <p:cNvSpPr/>
            <p:nvPr/>
          </p:nvSpPr>
          <p:spPr>
            <a:xfrm>
              <a:off x="7145780" y="4807592"/>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9" name="rc259"/>
            <p:cNvSpPr/>
            <p:nvPr/>
          </p:nvSpPr>
          <p:spPr>
            <a:xfrm>
              <a:off x="7409976" y="4807592"/>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0" name="rc260"/>
            <p:cNvSpPr/>
            <p:nvPr/>
          </p:nvSpPr>
          <p:spPr>
            <a:xfrm>
              <a:off x="7674172" y="4807592"/>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1" name="rc261"/>
            <p:cNvSpPr/>
            <p:nvPr/>
          </p:nvSpPr>
          <p:spPr>
            <a:xfrm>
              <a:off x="7938368" y="4807592"/>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2" name="rc262"/>
            <p:cNvSpPr/>
            <p:nvPr/>
          </p:nvSpPr>
          <p:spPr>
            <a:xfrm>
              <a:off x="8202564" y="4807592"/>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3" name="rc263"/>
            <p:cNvSpPr/>
            <p:nvPr/>
          </p:nvSpPr>
          <p:spPr>
            <a:xfrm>
              <a:off x="8466760" y="4807592"/>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4" name="rc264"/>
            <p:cNvSpPr/>
            <p:nvPr/>
          </p:nvSpPr>
          <p:spPr>
            <a:xfrm>
              <a:off x="4768016" y="5105872"/>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5" name="rc265"/>
            <p:cNvSpPr/>
            <p:nvPr/>
          </p:nvSpPr>
          <p:spPr>
            <a:xfrm>
              <a:off x="5032212" y="5105872"/>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6" name="rc266"/>
            <p:cNvSpPr/>
            <p:nvPr/>
          </p:nvSpPr>
          <p:spPr>
            <a:xfrm>
              <a:off x="5296408" y="5105872"/>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7" name="rc267"/>
            <p:cNvSpPr/>
            <p:nvPr/>
          </p:nvSpPr>
          <p:spPr>
            <a:xfrm>
              <a:off x="5560604" y="5105872"/>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8" name="rc268"/>
            <p:cNvSpPr/>
            <p:nvPr/>
          </p:nvSpPr>
          <p:spPr>
            <a:xfrm>
              <a:off x="5824800" y="5105872"/>
              <a:ext cx="264195" cy="29827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9" name="rc269"/>
            <p:cNvSpPr/>
            <p:nvPr/>
          </p:nvSpPr>
          <p:spPr>
            <a:xfrm>
              <a:off x="6088996" y="5105872"/>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0" name="rc270"/>
            <p:cNvSpPr/>
            <p:nvPr/>
          </p:nvSpPr>
          <p:spPr>
            <a:xfrm>
              <a:off x="6353192" y="5105872"/>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71" name="rc271"/>
            <p:cNvSpPr/>
            <p:nvPr/>
          </p:nvSpPr>
          <p:spPr>
            <a:xfrm>
              <a:off x="6617388" y="5105872"/>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2" name="rc272"/>
            <p:cNvSpPr/>
            <p:nvPr/>
          </p:nvSpPr>
          <p:spPr>
            <a:xfrm>
              <a:off x="6881584" y="5105872"/>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3" name="rc273"/>
            <p:cNvSpPr/>
            <p:nvPr/>
          </p:nvSpPr>
          <p:spPr>
            <a:xfrm>
              <a:off x="7145780" y="5105872"/>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4" name="rc274"/>
            <p:cNvSpPr/>
            <p:nvPr/>
          </p:nvSpPr>
          <p:spPr>
            <a:xfrm>
              <a:off x="7409976" y="5105872"/>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5" name="rc275"/>
            <p:cNvSpPr/>
            <p:nvPr/>
          </p:nvSpPr>
          <p:spPr>
            <a:xfrm>
              <a:off x="7674172" y="5105872"/>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6" name="rc276"/>
            <p:cNvSpPr/>
            <p:nvPr/>
          </p:nvSpPr>
          <p:spPr>
            <a:xfrm>
              <a:off x="7938368" y="5105872"/>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7" name="rc277"/>
            <p:cNvSpPr/>
            <p:nvPr/>
          </p:nvSpPr>
          <p:spPr>
            <a:xfrm>
              <a:off x="8202564" y="5105872"/>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8" name="rc278"/>
            <p:cNvSpPr/>
            <p:nvPr/>
          </p:nvSpPr>
          <p:spPr>
            <a:xfrm>
              <a:off x="8466760" y="5105872"/>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9" name="rc279"/>
            <p:cNvSpPr/>
            <p:nvPr/>
          </p:nvSpPr>
          <p:spPr>
            <a:xfrm>
              <a:off x="1861860" y="421103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0" name="rc280"/>
            <p:cNvSpPr/>
            <p:nvPr/>
          </p:nvSpPr>
          <p:spPr>
            <a:xfrm>
              <a:off x="2126056" y="4211033"/>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1" name="rc281"/>
            <p:cNvSpPr/>
            <p:nvPr/>
          </p:nvSpPr>
          <p:spPr>
            <a:xfrm>
              <a:off x="2390252" y="421103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2" name="rc282"/>
            <p:cNvSpPr/>
            <p:nvPr/>
          </p:nvSpPr>
          <p:spPr>
            <a:xfrm>
              <a:off x="2654448" y="421103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3" name="rc283"/>
            <p:cNvSpPr/>
            <p:nvPr/>
          </p:nvSpPr>
          <p:spPr>
            <a:xfrm>
              <a:off x="2918644" y="4211033"/>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4" name="rc284"/>
            <p:cNvSpPr/>
            <p:nvPr/>
          </p:nvSpPr>
          <p:spPr>
            <a:xfrm>
              <a:off x="3182840" y="4211033"/>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5" name="rc285"/>
            <p:cNvSpPr/>
            <p:nvPr/>
          </p:nvSpPr>
          <p:spPr>
            <a:xfrm>
              <a:off x="3447036" y="4211033"/>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6" name="rc286"/>
            <p:cNvSpPr/>
            <p:nvPr/>
          </p:nvSpPr>
          <p:spPr>
            <a:xfrm>
              <a:off x="3711232" y="4211033"/>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7" name="rc287"/>
            <p:cNvSpPr/>
            <p:nvPr/>
          </p:nvSpPr>
          <p:spPr>
            <a:xfrm>
              <a:off x="3975428" y="4211033"/>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8" name="rc288"/>
            <p:cNvSpPr/>
            <p:nvPr/>
          </p:nvSpPr>
          <p:spPr>
            <a:xfrm>
              <a:off x="4239624" y="4211033"/>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9" name="rc289"/>
            <p:cNvSpPr/>
            <p:nvPr/>
          </p:nvSpPr>
          <p:spPr>
            <a:xfrm>
              <a:off x="4503820" y="4211033"/>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0" name="rc290"/>
            <p:cNvSpPr/>
            <p:nvPr/>
          </p:nvSpPr>
          <p:spPr>
            <a:xfrm>
              <a:off x="4768016" y="4211033"/>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1" name="rc291"/>
            <p:cNvSpPr/>
            <p:nvPr/>
          </p:nvSpPr>
          <p:spPr>
            <a:xfrm>
              <a:off x="5032212" y="4211033"/>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2" name="rc292"/>
            <p:cNvSpPr/>
            <p:nvPr/>
          </p:nvSpPr>
          <p:spPr>
            <a:xfrm>
              <a:off x="5296408" y="4211033"/>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3" name="rc293"/>
            <p:cNvSpPr/>
            <p:nvPr/>
          </p:nvSpPr>
          <p:spPr>
            <a:xfrm>
              <a:off x="5560604" y="4211033"/>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4" name="rc294"/>
            <p:cNvSpPr/>
            <p:nvPr/>
          </p:nvSpPr>
          <p:spPr>
            <a:xfrm>
              <a:off x="5824800" y="4211033"/>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5" name="rc295"/>
            <p:cNvSpPr/>
            <p:nvPr/>
          </p:nvSpPr>
          <p:spPr>
            <a:xfrm>
              <a:off x="6088996" y="4211033"/>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6" name="rc296"/>
            <p:cNvSpPr/>
            <p:nvPr/>
          </p:nvSpPr>
          <p:spPr>
            <a:xfrm>
              <a:off x="6353192" y="4211033"/>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7" name="rc297"/>
            <p:cNvSpPr/>
            <p:nvPr/>
          </p:nvSpPr>
          <p:spPr>
            <a:xfrm>
              <a:off x="6617388" y="4211033"/>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8" name="rc298"/>
            <p:cNvSpPr/>
            <p:nvPr/>
          </p:nvSpPr>
          <p:spPr>
            <a:xfrm>
              <a:off x="6881584" y="4211033"/>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9" name="rc299"/>
            <p:cNvSpPr/>
            <p:nvPr/>
          </p:nvSpPr>
          <p:spPr>
            <a:xfrm>
              <a:off x="7145780" y="4211033"/>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0" name="rc300"/>
            <p:cNvSpPr/>
            <p:nvPr/>
          </p:nvSpPr>
          <p:spPr>
            <a:xfrm>
              <a:off x="7409976" y="4211033"/>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1" name="rc301"/>
            <p:cNvSpPr/>
            <p:nvPr/>
          </p:nvSpPr>
          <p:spPr>
            <a:xfrm>
              <a:off x="7674172" y="4211033"/>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2" name="rc302"/>
            <p:cNvSpPr/>
            <p:nvPr/>
          </p:nvSpPr>
          <p:spPr>
            <a:xfrm>
              <a:off x="7938368" y="4211033"/>
              <a:ext cx="264195" cy="29827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03" name="rc303"/>
            <p:cNvSpPr/>
            <p:nvPr/>
          </p:nvSpPr>
          <p:spPr>
            <a:xfrm>
              <a:off x="8202564" y="4211033"/>
              <a:ext cx="264195" cy="29827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04" name="rc304"/>
            <p:cNvSpPr/>
            <p:nvPr/>
          </p:nvSpPr>
          <p:spPr>
            <a:xfrm>
              <a:off x="8466760" y="421103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5" name="rc305"/>
            <p:cNvSpPr/>
            <p:nvPr/>
          </p:nvSpPr>
          <p:spPr>
            <a:xfrm>
              <a:off x="1861860" y="2123074"/>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6" name="rc306"/>
            <p:cNvSpPr/>
            <p:nvPr/>
          </p:nvSpPr>
          <p:spPr>
            <a:xfrm>
              <a:off x="2126056" y="2123074"/>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7" name="rc307"/>
            <p:cNvSpPr/>
            <p:nvPr/>
          </p:nvSpPr>
          <p:spPr>
            <a:xfrm>
              <a:off x="2390252" y="2123074"/>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8" name="rc308"/>
            <p:cNvSpPr/>
            <p:nvPr/>
          </p:nvSpPr>
          <p:spPr>
            <a:xfrm>
              <a:off x="2654448" y="2123074"/>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9" name="rc309"/>
            <p:cNvSpPr/>
            <p:nvPr/>
          </p:nvSpPr>
          <p:spPr>
            <a:xfrm>
              <a:off x="2918644" y="212307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0" name="rc310"/>
            <p:cNvSpPr/>
            <p:nvPr/>
          </p:nvSpPr>
          <p:spPr>
            <a:xfrm>
              <a:off x="3182840" y="212307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1" name="rc311"/>
            <p:cNvSpPr/>
            <p:nvPr/>
          </p:nvSpPr>
          <p:spPr>
            <a:xfrm>
              <a:off x="3447036" y="2123074"/>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2" name="rc312"/>
            <p:cNvSpPr/>
            <p:nvPr/>
          </p:nvSpPr>
          <p:spPr>
            <a:xfrm>
              <a:off x="3711232" y="212307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3" name="rc313"/>
            <p:cNvSpPr/>
            <p:nvPr/>
          </p:nvSpPr>
          <p:spPr>
            <a:xfrm>
              <a:off x="3975428" y="2123074"/>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14" name="rc314"/>
            <p:cNvSpPr/>
            <p:nvPr/>
          </p:nvSpPr>
          <p:spPr>
            <a:xfrm>
              <a:off x="4239624" y="212307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5" name="rc315"/>
            <p:cNvSpPr/>
            <p:nvPr/>
          </p:nvSpPr>
          <p:spPr>
            <a:xfrm>
              <a:off x="4503820" y="2123074"/>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16" name="rc316"/>
            <p:cNvSpPr/>
            <p:nvPr/>
          </p:nvSpPr>
          <p:spPr>
            <a:xfrm>
              <a:off x="4768016" y="2123074"/>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7" name="rc317"/>
            <p:cNvSpPr/>
            <p:nvPr/>
          </p:nvSpPr>
          <p:spPr>
            <a:xfrm>
              <a:off x="5032212" y="212307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8" name="rc318"/>
            <p:cNvSpPr/>
            <p:nvPr/>
          </p:nvSpPr>
          <p:spPr>
            <a:xfrm>
              <a:off x="5296408" y="212307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9" name="rc319"/>
            <p:cNvSpPr/>
            <p:nvPr/>
          </p:nvSpPr>
          <p:spPr>
            <a:xfrm>
              <a:off x="5560604" y="212307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0" name="rc320"/>
            <p:cNvSpPr/>
            <p:nvPr/>
          </p:nvSpPr>
          <p:spPr>
            <a:xfrm>
              <a:off x="5824800"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1" name="rc321"/>
            <p:cNvSpPr/>
            <p:nvPr/>
          </p:nvSpPr>
          <p:spPr>
            <a:xfrm>
              <a:off x="6088996" y="212307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2" name="rc322"/>
            <p:cNvSpPr/>
            <p:nvPr/>
          </p:nvSpPr>
          <p:spPr>
            <a:xfrm>
              <a:off x="6353192" y="212307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3" name="rc323"/>
            <p:cNvSpPr/>
            <p:nvPr/>
          </p:nvSpPr>
          <p:spPr>
            <a:xfrm>
              <a:off x="6617388"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4" name="rc324"/>
            <p:cNvSpPr/>
            <p:nvPr/>
          </p:nvSpPr>
          <p:spPr>
            <a:xfrm>
              <a:off x="6881584" y="212307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5" name="rc325"/>
            <p:cNvSpPr/>
            <p:nvPr/>
          </p:nvSpPr>
          <p:spPr>
            <a:xfrm>
              <a:off x="7145780" y="2123074"/>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6" name="rc326"/>
            <p:cNvSpPr/>
            <p:nvPr/>
          </p:nvSpPr>
          <p:spPr>
            <a:xfrm>
              <a:off x="7409976"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7" name="rc327"/>
            <p:cNvSpPr/>
            <p:nvPr/>
          </p:nvSpPr>
          <p:spPr>
            <a:xfrm>
              <a:off x="7674172" y="2123074"/>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8" name="rc328"/>
            <p:cNvSpPr/>
            <p:nvPr/>
          </p:nvSpPr>
          <p:spPr>
            <a:xfrm>
              <a:off x="7938368" y="212307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9" name="rc329"/>
            <p:cNvSpPr/>
            <p:nvPr/>
          </p:nvSpPr>
          <p:spPr>
            <a:xfrm>
              <a:off x="8202564"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0" name="rc330"/>
            <p:cNvSpPr/>
            <p:nvPr/>
          </p:nvSpPr>
          <p:spPr>
            <a:xfrm>
              <a:off x="8466760" y="212307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1" name="rc331"/>
            <p:cNvSpPr/>
            <p:nvPr/>
          </p:nvSpPr>
          <p:spPr>
            <a:xfrm>
              <a:off x="1861860" y="301791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2" name="rc332"/>
            <p:cNvSpPr/>
            <p:nvPr/>
          </p:nvSpPr>
          <p:spPr>
            <a:xfrm>
              <a:off x="2126056" y="301791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3" name="rc333"/>
            <p:cNvSpPr/>
            <p:nvPr/>
          </p:nvSpPr>
          <p:spPr>
            <a:xfrm>
              <a:off x="2390252" y="301791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4" name="rc334"/>
            <p:cNvSpPr/>
            <p:nvPr/>
          </p:nvSpPr>
          <p:spPr>
            <a:xfrm>
              <a:off x="2654448" y="301791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5" name="rc335"/>
            <p:cNvSpPr/>
            <p:nvPr/>
          </p:nvSpPr>
          <p:spPr>
            <a:xfrm>
              <a:off x="2918644" y="301791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6" name="rc336"/>
            <p:cNvSpPr/>
            <p:nvPr/>
          </p:nvSpPr>
          <p:spPr>
            <a:xfrm>
              <a:off x="3182840" y="301791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7" name="rc337"/>
            <p:cNvSpPr/>
            <p:nvPr/>
          </p:nvSpPr>
          <p:spPr>
            <a:xfrm>
              <a:off x="3447036" y="3017914"/>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8" name="rc338"/>
            <p:cNvSpPr/>
            <p:nvPr/>
          </p:nvSpPr>
          <p:spPr>
            <a:xfrm>
              <a:off x="3711232" y="301791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9" name="rc339"/>
            <p:cNvSpPr/>
            <p:nvPr/>
          </p:nvSpPr>
          <p:spPr>
            <a:xfrm>
              <a:off x="3975428" y="301791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0" name="rc340"/>
            <p:cNvSpPr/>
            <p:nvPr/>
          </p:nvSpPr>
          <p:spPr>
            <a:xfrm>
              <a:off x="4239624" y="301791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1" name="rc341"/>
            <p:cNvSpPr/>
            <p:nvPr/>
          </p:nvSpPr>
          <p:spPr>
            <a:xfrm>
              <a:off x="4503820" y="301791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2" name="rc342"/>
            <p:cNvSpPr/>
            <p:nvPr/>
          </p:nvSpPr>
          <p:spPr>
            <a:xfrm>
              <a:off x="4768016" y="301791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3" name="rc343"/>
            <p:cNvSpPr/>
            <p:nvPr/>
          </p:nvSpPr>
          <p:spPr>
            <a:xfrm>
              <a:off x="5032212" y="301791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4" name="rc344"/>
            <p:cNvSpPr/>
            <p:nvPr/>
          </p:nvSpPr>
          <p:spPr>
            <a:xfrm>
              <a:off x="5296408" y="301791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5" name="rc345"/>
            <p:cNvSpPr/>
            <p:nvPr/>
          </p:nvSpPr>
          <p:spPr>
            <a:xfrm>
              <a:off x="5560604" y="301791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6" name="rc346"/>
            <p:cNvSpPr/>
            <p:nvPr/>
          </p:nvSpPr>
          <p:spPr>
            <a:xfrm>
              <a:off x="5824800" y="301791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7" name="rc347"/>
            <p:cNvSpPr/>
            <p:nvPr/>
          </p:nvSpPr>
          <p:spPr>
            <a:xfrm>
              <a:off x="6088996" y="301791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8" name="rc348"/>
            <p:cNvSpPr/>
            <p:nvPr/>
          </p:nvSpPr>
          <p:spPr>
            <a:xfrm>
              <a:off x="6353192" y="301791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9" name="rc349"/>
            <p:cNvSpPr/>
            <p:nvPr/>
          </p:nvSpPr>
          <p:spPr>
            <a:xfrm>
              <a:off x="6617388" y="3017914"/>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0" name="rc350"/>
            <p:cNvSpPr/>
            <p:nvPr/>
          </p:nvSpPr>
          <p:spPr>
            <a:xfrm>
              <a:off x="6881584" y="301791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1" name="rc351"/>
            <p:cNvSpPr/>
            <p:nvPr/>
          </p:nvSpPr>
          <p:spPr>
            <a:xfrm>
              <a:off x="7145780" y="301791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2" name="rc352"/>
            <p:cNvSpPr/>
            <p:nvPr/>
          </p:nvSpPr>
          <p:spPr>
            <a:xfrm>
              <a:off x="7409976" y="301791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3" name="rc353"/>
            <p:cNvSpPr/>
            <p:nvPr/>
          </p:nvSpPr>
          <p:spPr>
            <a:xfrm>
              <a:off x="7674172" y="3017914"/>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4" name="rc354"/>
            <p:cNvSpPr/>
            <p:nvPr/>
          </p:nvSpPr>
          <p:spPr>
            <a:xfrm>
              <a:off x="7938368" y="3017914"/>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5" name="rc355"/>
            <p:cNvSpPr/>
            <p:nvPr/>
          </p:nvSpPr>
          <p:spPr>
            <a:xfrm>
              <a:off x="8202564" y="3017914"/>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6" name="rc356"/>
            <p:cNvSpPr/>
            <p:nvPr/>
          </p:nvSpPr>
          <p:spPr>
            <a:xfrm>
              <a:off x="8466760" y="3017914"/>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7" name="rc357"/>
            <p:cNvSpPr/>
            <p:nvPr/>
          </p:nvSpPr>
          <p:spPr>
            <a:xfrm>
              <a:off x="1861860" y="3316193"/>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58" name="rc358"/>
            <p:cNvSpPr/>
            <p:nvPr/>
          </p:nvSpPr>
          <p:spPr>
            <a:xfrm>
              <a:off x="2126056" y="3316193"/>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59" name="rc359"/>
            <p:cNvSpPr/>
            <p:nvPr/>
          </p:nvSpPr>
          <p:spPr>
            <a:xfrm>
              <a:off x="2390252" y="331619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0" name="rc360"/>
            <p:cNvSpPr/>
            <p:nvPr/>
          </p:nvSpPr>
          <p:spPr>
            <a:xfrm>
              <a:off x="2654448" y="331619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1" name="rc361"/>
            <p:cNvSpPr/>
            <p:nvPr/>
          </p:nvSpPr>
          <p:spPr>
            <a:xfrm>
              <a:off x="2918644" y="3316193"/>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62" name="rc362"/>
            <p:cNvSpPr/>
            <p:nvPr/>
          </p:nvSpPr>
          <p:spPr>
            <a:xfrm>
              <a:off x="3182840" y="3316193"/>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3" name="rc363"/>
            <p:cNvSpPr/>
            <p:nvPr/>
          </p:nvSpPr>
          <p:spPr>
            <a:xfrm>
              <a:off x="3447036" y="3316193"/>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64" name="rc364"/>
            <p:cNvSpPr/>
            <p:nvPr/>
          </p:nvSpPr>
          <p:spPr>
            <a:xfrm>
              <a:off x="3711232" y="331619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5" name="rc365"/>
            <p:cNvSpPr/>
            <p:nvPr/>
          </p:nvSpPr>
          <p:spPr>
            <a:xfrm>
              <a:off x="3975428" y="3316193"/>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6" name="rc366"/>
            <p:cNvSpPr/>
            <p:nvPr/>
          </p:nvSpPr>
          <p:spPr>
            <a:xfrm>
              <a:off x="4239624" y="3316193"/>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7" name="rc367"/>
            <p:cNvSpPr/>
            <p:nvPr/>
          </p:nvSpPr>
          <p:spPr>
            <a:xfrm>
              <a:off x="4503820" y="3316193"/>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8" name="rc368"/>
            <p:cNvSpPr/>
            <p:nvPr/>
          </p:nvSpPr>
          <p:spPr>
            <a:xfrm>
              <a:off x="4768016" y="3316193"/>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9" name="rc369"/>
            <p:cNvSpPr/>
            <p:nvPr/>
          </p:nvSpPr>
          <p:spPr>
            <a:xfrm>
              <a:off x="5032212" y="3316193"/>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0" name="rc370"/>
            <p:cNvSpPr/>
            <p:nvPr/>
          </p:nvSpPr>
          <p:spPr>
            <a:xfrm>
              <a:off x="5296408" y="3316193"/>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1" name="rc371"/>
            <p:cNvSpPr/>
            <p:nvPr/>
          </p:nvSpPr>
          <p:spPr>
            <a:xfrm>
              <a:off x="5560604" y="3316193"/>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2" name="rc372"/>
            <p:cNvSpPr/>
            <p:nvPr/>
          </p:nvSpPr>
          <p:spPr>
            <a:xfrm>
              <a:off x="5824800" y="3316193"/>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73" name="rc373"/>
            <p:cNvSpPr/>
            <p:nvPr/>
          </p:nvSpPr>
          <p:spPr>
            <a:xfrm>
              <a:off x="6088996" y="3316193"/>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74" name="rc374"/>
            <p:cNvSpPr/>
            <p:nvPr/>
          </p:nvSpPr>
          <p:spPr>
            <a:xfrm>
              <a:off x="6353192" y="3316193"/>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5" name="rc375"/>
            <p:cNvSpPr/>
            <p:nvPr/>
          </p:nvSpPr>
          <p:spPr>
            <a:xfrm>
              <a:off x="6617388" y="3316193"/>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6" name="rc376"/>
            <p:cNvSpPr/>
            <p:nvPr/>
          </p:nvSpPr>
          <p:spPr>
            <a:xfrm>
              <a:off x="6881584" y="3316193"/>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7" name="rc377"/>
            <p:cNvSpPr/>
            <p:nvPr/>
          </p:nvSpPr>
          <p:spPr>
            <a:xfrm>
              <a:off x="7145780" y="3316193"/>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8" name="rc378"/>
            <p:cNvSpPr/>
            <p:nvPr/>
          </p:nvSpPr>
          <p:spPr>
            <a:xfrm>
              <a:off x="7409976" y="3316193"/>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9" name="rc379"/>
            <p:cNvSpPr/>
            <p:nvPr/>
          </p:nvSpPr>
          <p:spPr>
            <a:xfrm>
              <a:off x="7674172" y="3316193"/>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0" name="rc380"/>
            <p:cNvSpPr/>
            <p:nvPr/>
          </p:nvSpPr>
          <p:spPr>
            <a:xfrm>
              <a:off x="7938368" y="3316193"/>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1" name="rc381"/>
            <p:cNvSpPr/>
            <p:nvPr/>
          </p:nvSpPr>
          <p:spPr>
            <a:xfrm>
              <a:off x="8202564" y="3316193"/>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2" name="rc382"/>
            <p:cNvSpPr/>
            <p:nvPr/>
          </p:nvSpPr>
          <p:spPr>
            <a:xfrm>
              <a:off x="8466760" y="3316193"/>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3" name="tx383"/>
            <p:cNvSpPr/>
            <p:nvPr/>
          </p:nvSpPr>
          <p:spPr>
            <a:xfrm>
              <a:off x="193369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4" name="tx384"/>
            <p:cNvSpPr/>
            <p:nvPr/>
          </p:nvSpPr>
          <p:spPr>
            <a:xfrm>
              <a:off x="219789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5" name="tx385"/>
            <p:cNvSpPr/>
            <p:nvPr/>
          </p:nvSpPr>
          <p:spPr>
            <a:xfrm>
              <a:off x="246209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6" name="tx386"/>
            <p:cNvSpPr/>
            <p:nvPr/>
          </p:nvSpPr>
          <p:spPr>
            <a:xfrm>
              <a:off x="272628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7" name="tx387"/>
            <p:cNvSpPr/>
            <p:nvPr/>
          </p:nvSpPr>
          <p:spPr>
            <a:xfrm>
              <a:off x="299048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8" name="tx388"/>
            <p:cNvSpPr/>
            <p:nvPr/>
          </p:nvSpPr>
          <p:spPr>
            <a:xfrm>
              <a:off x="325467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9" name="tx389"/>
            <p:cNvSpPr/>
            <p:nvPr/>
          </p:nvSpPr>
          <p:spPr>
            <a:xfrm>
              <a:off x="351887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90" name="tx390"/>
            <p:cNvSpPr/>
            <p:nvPr/>
          </p:nvSpPr>
          <p:spPr>
            <a:xfrm>
              <a:off x="378307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1" name="tx391"/>
            <p:cNvSpPr/>
            <p:nvPr/>
          </p:nvSpPr>
          <p:spPr>
            <a:xfrm>
              <a:off x="404726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92" name="tx392"/>
            <p:cNvSpPr/>
            <p:nvPr/>
          </p:nvSpPr>
          <p:spPr>
            <a:xfrm>
              <a:off x="431146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3" name="tx393"/>
            <p:cNvSpPr/>
            <p:nvPr/>
          </p:nvSpPr>
          <p:spPr>
            <a:xfrm>
              <a:off x="457565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4" name="tx394"/>
            <p:cNvSpPr/>
            <p:nvPr/>
          </p:nvSpPr>
          <p:spPr>
            <a:xfrm>
              <a:off x="483985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5" name="tx395"/>
            <p:cNvSpPr/>
            <p:nvPr/>
          </p:nvSpPr>
          <p:spPr>
            <a:xfrm>
              <a:off x="510405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6" name="tx396"/>
            <p:cNvSpPr/>
            <p:nvPr/>
          </p:nvSpPr>
          <p:spPr>
            <a:xfrm>
              <a:off x="536824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97" name="tx397"/>
            <p:cNvSpPr/>
            <p:nvPr/>
          </p:nvSpPr>
          <p:spPr>
            <a:xfrm>
              <a:off x="563244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98" name="tx398"/>
            <p:cNvSpPr/>
            <p:nvPr/>
          </p:nvSpPr>
          <p:spPr>
            <a:xfrm>
              <a:off x="589663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9" name="tx399"/>
            <p:cNvSpPr/>
            <p:nvPr/>
          </p:nvSpPr>
          <p:spPr>
            <a:xfrm>
              <a:off x="616083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0" name="tx400"/>
            <p:cNvSpPr/>
            <p:nvPr/>
          </p:nvSpPr>
          <p:spPr>
            <a:xfrm>
              <a:off x="642503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01" name="tx401"/>
            <p:cNvSpPr/>
            <p:nvPr/>
          </p:nvSpPr>
          <p:spPr>
            <a:xfrm>
              <a:off x="668922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2" name="tx402"/>
            <p:cNvSpPr/>
            <p:nvPr/>
          </p:nvSpPr>
          <p:spPr>
            <a:xfrm>
              <a:off x="695342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3" name="tx403"/>
            <p:cNvSpPr/>
            <p:nvPr/>
          </p:nvSpPr>
          <p:spPr>
            <a:xfrm>
              <a:off x="721761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4" name="tx404"/>
            <p:cNvSpPr/>
            <p:nvPr/>
          </p:nvSpPr>
          <p:spPr>
            <a:xfrm>
              <a:off x="748181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5" name="tx405"/>
            <p:cNvSpPr/>
            <p:nvPr/>
          </p:nvSpPr>
          <p:spPr>
            <a:xfrm>
              <a:off x="774601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6" name="tx406"/>
            <p:cNvSpPr/>
            <p:nvPr/>
          </p:nvSpPr>
          <p:spPr>
            <a:xfrm>
              <a:off x="801020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7" name="tx407"/>
            <p:cNvSpPr/>
            <p:nvPr/>
          </p:nvSpPr>
          <p:spPr>
            <a:xfrm>
              <a:off x="827440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8" name="tx408"/>
            <p:cNvSpPr/>
            <p:nvPr/>
          </p:nvSpPr>
          <p:spPr>
            <a:xfrm>
              <a:off x="853859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9" name="tx409"/>
            <p:cNvSpPr/>
            <p:nvPr/>
          </p:nvSpPr>
          <p:spPr>
            <a:xfrm>
              <a:off x="193369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10" name="tx410"/>
            <p:cNvSpPr/>
            <p:nvPr/>
          </p:nvSpPr>
          <p:spPr>
            <a:xfrm>
              <a:off x="219789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11" name="tx411"/>
            <p:cNvSpPr/>
            <p:nvPr/>
          </p:nvSpPr>
          <p:spPr>
            <a:xfrm>
              <a:off x="246209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12" name="tx412"/>
            <p:cNvSpPr/>
            <p:nvPr/>
          </p:nvSpPr>
          <p:spPr>
            <a:xfrm>
              <a:off x="272628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13" name="tx413"/>
            <p:cNvSpPr/>
            <p:nvPr/>
          </p:nvSpPr>
          <p:spPr>
            <a:xfrm>
              <a:off x="299048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14" name="tx414"/>
            <p:cNvSpPr/>
            <p:nvPr/>
          </p:nvSpPr>
          <p:spPr>
            <a:xfrm>
              <a:off x="325467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15" name="tx415"/>
            <p:cNvSpPr/>
            <p:nvPr/>
          </p:nvSpPr>
          <p:spPr>
            <a:xfrm>
              <a:off x="351887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16" name="tx416"/>
            <p:cNvSpPr/>
            <p:nvPr/>
          </p:nvSpPr>
          <p:spPr>
            <a:xfrm>
              <a:off x="378307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7" name="tx417"/>
            <p:cNvSpPr/>
            <p:nvPr/>
          </p:nvSpPr>
          <p:spPr>
            <a:xfrm>
              <a:off x="404726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8" name="tx418"/>
            <p:cNvSpPr/>
            <p:nvPr/>
          </p:nvSpPr>
          <p:spPr>
            <a:xfrm>
              <a:off x="431146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9" name="tx419"/>
            <p:cNvSpPr/>
            <p:nvPr/>
          </p:nvSpPr>
          <p:spPr>
            <a:xfrm>
              <a:off x="457565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20" name="tx420"/>
            <p:cNvSpPr/>
            <p:nvPr/>
          </p:nvSpPr>
          <p:spPr>
            <a:xfrm>
              <a:off x="483985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1" name="tx421"/>
            <p:cNvSpPr/>
            <p:nvPr/>
          </p:nvSpPr>
          <p:spPr>
            <a:xfrm>
              <a:off x="510405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2" name="tx422"/>
            <p:cNvSpPr/>
            <p:nvPr/>
          </p:nvSpPr>
          <p:spPr>
            <a:xfrm>
              <a:off x="536824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3" name="tx423"/>
            <p:cNvSpPr/>
            <p:nvPr/>
          </p:nvSpPr>
          <p:spPr>
            <a:xfrm>
              <a:off x="563244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4" name="tx424"/>
            <p:cNvSpPr/>
            <p:nvPr/>
          </p:nvSpPr>
          <p:spPr>
            <a:xfrm>
              <a:off x="589663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25" name="tx425"/>
            <p:cNvSpPr/>
            <p:nvPr/>
          </p:nvSpPr>
          <p:spPr>
            <a:xfrm>
              <a:off x="616083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6" name="tx426"/>
            <p:cNvSpPr/>
            <p:nvPr/>
          </p:nvSpPr>
          <p:spPr>
            <a:xfrm>
              <a:off x="642503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7" name="tx427"/>
            <p:cNvSpPr/>
            <p:nvPr/>
          </p:nvSpPr>
          <p:spPr>
            <a:xfrm>
              <a:off x="668922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28" name="tx428"/>
            <p:cNvSpPr/>
            <p:nvPr/>
          </p:nvSpPr>
          <p:spPr>
            <a:xfrm>
              <a:off x="695342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29" name="tx429"/>
            <p:cNvSpPr/>
            <p:nvPr/>
          </p:nvSpPr>
          <p:spPr>
            <a:xfrm>
              <a:off x="721761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0" name="tx430"/>
            <p:cNvSpPr/>
            <p:nvPr/>
          </p:nvSpPr>
          <p:spPr>
            <a:xfrm>
              <a:off x="748181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1" name="tx431"/>
            <p:cNvSpPr/>
            <p:nvPr/>
          </p:nvSpPr>
          <p:spPr>
            <a:xfrm>
              <a:off x="774601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2" name="tx432"/>
            <p:cNvSpPr/>
            <p:nvPr/>
          </p:nvSpPr>
          <p:spPr>
            <a:xfrm>
              <a:off x="801020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33" name="tx433"/>
            <p:cNvSpPr/>
            <p:nvPr/>
          </p:nvSpPr>
          <p:spPr>
            <a:xfrm>
              <a:off x="827440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4" name="tx434"/>
            <p:cNvSpPr/>
            <p:nvPr/>
          </p:nvSpPr>
          <p:spPr>
            <a:xfrm>
              <a:off x="853859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35" name="tx435"/>
            <p:cNvSpPr/>
            <p:nvPr/>
          </p:nvSpPr>
          <p:spPr>
            <a:xfrm>
              <a:off x="193369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36" name="tx436"/>
            <p:cNvSpPr/>
            <p:nvPr/>
          </p:nvSpPr>
          <p:spPr>
            <a:xfrm>
              <a:off x="219789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37" name="tx437"/>
            <p:cNvSpPr/>
            <p:nvPr/>
          </p:nvSpPr>
          <p:spPr>
            <a:xfrm>
              <a:off x="246209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8" name="tx438"/>
            <p:cNvSpPr/>
            <p:nvPr/>
          </p:nvSpPr>
          <p:spPr>
            <a:xfrm>
              <a:off x="272628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9" name="tx439"/>
            <p:cNvSpPr/>
            <p:nvPr/>
          </p:nvSpPr>
          <p:spPr>
            <a:xfrm>
              <a:off x="299048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40" name="tx440"/>
            <p:cNvSpPr/>
            <p:nvPr/>
          </p:nvSpPr>
          <p:spPr>
            <a:xfrm>
              <a:off x="325467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41" name="tx441"/>
            <p:cNvSpPr/>
            <p:nvPr/>
          </p:nvSpPr>
          <p:spPr>
            <a:xfrm>
              <a:off x="351887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2" name="tx442"/>
            <p:cNvSpPr/>
            <p:nvPr/>
          </p:nvSpPr>
          <p:spPr>
            <a:xfrm>
              <a:off x="378307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3" name="tx443"/>
            <p:cNvSpPr/>
            <p:nvPr/>
          </p:nvSpPr>
          <p:spPr>
            <a:xfrm>
              <a:off x="404726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4" name="tx444"/>
            <p:cNvSpPr/>
            <p:nvPr/>
          </p:nvSpPr>
          <p:spPr>
            <a:xfrm>
              <a:off x="431146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5" name="tx445"/>
            <p:cNvSpPr/>
            <p:nvPr/>
          </p:nvSpPr>
          <p:spPr>
            <a:xfrm>
              <a:off x="457565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6" name="tx446"/>
            <p:cNvSpPr/>
            <p:nvPr/>
          </p:nvSpPr>
          <p:spPr>
            <a:xfrm>
              <a:off x="483985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7" name="tx447"/>
            <p:cNvSpPr/>
            <p:nvPr/>
          </p:nvSpPr>
          <p:spPr>
            <a:xfrm>
              <a:off x="510405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8" name="tx448"/>
            <p:cNvSpPr/>
            <p:nvPr/>
          </p:nvSpPr>
          <p:spPr>
            <a:xfrm>
              <a:off x="536824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9" name="tx449"/>
            <p:cNvSpPr/>
            <p:nvPr/>
          </p:nvSpPr>
          <p:spPr>
            <a:xfrm>
              <a:off x="563244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0" name="tx450"/>
            <p:cNvSpPr/>
            <p:nvPr/>
          </p:nvSpPr>
          <p:spPr>
            <a:xfrm>
              <a:off x="589663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51" name="tx451"/>
            <p:cNvSpPr/>
            <p:nvPr/>
          </p:nvSpPr>
          <p:spPr>
            <a:xfrm>
              <a:off x="616083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2" name="tx452"/>
            <p:cNvSpPr/>
            <p:nvPr/>
          </p:nvSpPr>
          <p:spPr>
            <a:xfrm>
              <a:off x="642503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3" name="tx453"/>
            <p:cNvSpPr/>
            <p:nvPr/>
          </p:nvSpPr>
          <p:spPr>
            <a:xfrm>
              <a:off x="668922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4" name="tx454"/>
            <p:cNvSpPr/>
            <p:nvPr/>
          </p:nvSpPr>
          <p:spPr>
            <a:xfrm>
              <a:off x="695342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5" name="tx455"/>
            <p:cNvSpPr/>
            <p:nvPr/>
          </p:nvSpPr>
          <p:spPr>
            <a:xfrm>
              <a:off x="721761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6" name="tx456"/>
            <p:cNvSpPr/>
            <p:nvPr/>
          </p:nvSpPr>
          <p:spPr>
            <a:xfrm>
              <a:off x="748181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7" name="tx457"/>
            <p:cNvSpPr/>
            <p:nvPr/>
          </p:nvSpPr>
          <p:spPr>
            <a:xfrm>
              <a:off x="774601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8" name="tx458"/>
            <p:cNvSpPr/>
            <p:nvPr/>
          </p:nvSpPr>
          <p:spPr>
            <a:xfrm>
              <a:off x="801020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9" name="tx459"/>
            <p:cNvSpPr/>
            <p:nvPr/>
          </p:nvSpPr>
          <p:spPr>
            <a:xfrm>
              <a:off x="827440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60" name="tx460"/>
            <p:cNvSpPr/>
            <p:nvPr/>
          </p:nvSpPr>
          <p:spPr>
            <a:xfrm>
              <a:off x="853859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1" name="tx461"/>
            <p:cNvSpPr/>
            <p:nvPr/>
          </p:nvSpPr>
          <p:spPr>
            <a:xfrm>
              <a:off x="325467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62" name="tx462"/>
            <p:cNvSpPr/>
            <p:nvPr/>
          </p:nvSpPr>
          <p:spPr>
            <a:xfrm>
              <a:off x="351887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63" name="tx463"/>
            <p:cNvSpPr/>
            <p:nvPr/>
          </p:nvSpPr>
          <p:spPr>
            <a:xfrm>
              <a:off x="378307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4" name="tx464"/>
            <p:cNvSpPr/>
            <p:nvPr/>
          </p:nvSpPr>
          <p:spPr>
            <a:xfrm>
              <a:off x="404726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5" name="tx465"/>
            <p:cNvSpPr/>
            <p:nvPr/>
          </p:nvSpPr>
          <p:spPr>
            <a:xfrm>
              <a:off x="431146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66" name="tx466"/>
            <p:cNvSpPr/>
            <p:nvPr/>
          </p:nvSpPr>
          <p:spPr>
            <a:xfrm>
              <a:off x="457565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67" name="tx467"/>
            <p:cNvSpPr/>
            <p:nvPr/>
          </p:nvSpPr>
          <p:spPr>
            <a:xfrm>
              <a:off x="483985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68" name="tx468"/>
            <p:cNvSpPr/>
            <p:nvPr/>
          </p:nvSpPr>
          <p:spPr>
            <a:xfrm>
              <a:off x="510405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69" name="tx469"/>
            <p:cNvSpPr/>
            <p:nvPr/>
          </p:nvSpPr>
          <p:spPr>
            <a:xfrm>
              <a:off x="536824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70" name="tx470"/>
            <p:cNvSpPr/>
            <p:nvPr/>
          </p:nvSpPr>
          <p:spPr>
            <a:xfrm>
              <a:off x="563244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1" name="tx471"/>
            <p:cNvSpPr/>
            <p:nvPr/>
          </p:nvSpPr>
          <p:spPr>
            <a:xfrm>
              <a:off x="589663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2" name="tx472"/>
            <p:cNvSpPr/>
            <p:nvPr/>
          </p:nvSpPr>
          <p:spPr>
            <a:xfrm>
              <a:off x="616083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73" name="tx473"/>
            <p:cNvSpPr/>
            <p:nvPr/>
          </p:nvSpPr>
          <p:spPr>
            <a:xfrm>
              <a:off x="642503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74" name="tx474"/>
            <p:cNvSpPr/>
            <p:nvPr/>
          </p:nvSpPr>
          <p:spPr>
            <a:xfrm>
              <a:off x="668922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75" name="tx475"/>
            <p:cNvSpPr/>
            <p:nvPr/>
          </p:nvSpPr>
          <p:spPr>
            <a:xfrm>
              <a:off x="695342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76" name="tx476"/>
            <p:cNvSpPr/>
            <p:nvPr/>
          </p:nvSpPr>
          <p:spPr>
            <a:xfrm>
              <a:off x="721761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77" name="tx477"/>
            <p:cNvSpPr/>
            <p:nvPr/>
          </p:nvSpPr>
          <p:spPr>
            <a:xfrm>
              <a:off x="748181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8" name="tx478"/>
            <p:cNvSpPr/>
            <p:nvPr/>
          </p:nvSpPr>
          <p:spPr>
            <a:xfrm>
              <a:off x="774601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79" name="tx479"/>
            <p:cNvSpPr/>
            <p:nvPr/>
          </p:nvSpPr>
          <p:spPr>
            <a:xfrm>
              <a:off x="801020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80" name="tx480"/>
            <p:cNvSpPr/>
            <p:nvPr/>
          </p:nvSpPr>
          <p:spPr>
            <a:xfrm>
              <a:off x="827440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81" name="tx481"/>
            <p:cNvSpPr/>
            <p:nvPr/>
          </p:nvSpPr>
          <p:spPr>
            <a:xfrm>
              <a:off x="853859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82" name="tx482"/>
            <p:cNvSpPr/>
            <p:nvPr/>
          </p:nvSpPr>
          <p:spPr>
            <a:xfrm>
              <a:off x="193369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3" name="tx483"/>
            <p:cNvSpPr/>
            <p:nvPr/>
          </p:nvSpPr>
          <p:spPr>
            <a:xfrm>
              <a:off x="219789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84" name="tx484"/>
            <p:cNvSpPr/>
            <p:nvPr/>
          </p:nvSpPr>
          <p:spPr>
            <a:xfrm>
              <a:off x="246209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5" name="tx485"/>
            <p:cNvSpPr/>
            <p:nvPr/>
          </p:nvSpPr>
          <p:spPr>
            <a:xfrm>
              <a:off x="272628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6" name="tx486"/>
            <p:cNvSpPr/>
            <p:nvPr/>
          </p:nvSpPr>
          <p:spPr>
            <a:xfrm>
              <a:off x="299048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7" name="tx487"/>
            <p:cNvSpPr/>
            <p:nvPr/>
          </p:nvSpPr>
          <p:spPr>
            <a:xfrm>
              <a:off x="325467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88" name="tx488"/>
            <p:cNvSpPr/>
            <p:nvPr/>
          </p:nvSpPr>
          <p:spPr>
            <a:xfrm>
              <a:off x="351887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9" name="tx489"/>
            <p:cNvSpPr/>
            <p:nvPr/>
          </p:nvSpPr>
          <p:spPr>
            <a:xfrm>
              <a:off x="378307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0" name="tx490"/>
            <p:cNvSpPr/>
            <p:nvPr/>
          </p:nvSpPr>
          <p:spPr>
            <a:xfrm>
              <a:off x="404726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91" name="tx491"/>
            <p:cNvSpPr/>
            <p:nvPr/>
          </p:nvSpPr>
          <p:spPr>
            <a:xfrm>
              <a:off x="431146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2" name="tx492"/>
            <p:cNvSpPr/>
            <p:nvPr/>
          </p:nvSpPr>
          <p:spPr>
            <a:xfrm>
              <a:off x="457565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3" name="tx493"/>
            <p:cNvSpPr/>
            <p:nvPr/>
          </p:nvSpPr>
          <p:spPr>
            <a:xfrm>
              <a:off x="483985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4" name="tx494"/>
            <p:cNvSpPr/>
            <p:nvPr/>
          </p:nvSpPr>
          <p:spPr>
            <a:xfrm>
              <a:off x="510405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5" name="tx495"/>
            <p:cNvSpPr/>
            <p:nvPr/>
          </p:nvSpPr>
          <p:spPr>
            <a:xfrm>
              <a:off x="536824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96" name="tx496"/>
            <p:cNvSpPr/>
            <p:nvPr/>
          </p:nvSpPr>
          <p:spPr>
            <a:xfrm>
              <a:off x="563244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7" name="tx497"/>
            <p:cNvSpPr/>
            <p:nvPr/>
          </p:nvSpPr>
          <p:spPr>
            <a:xfrm>
              <a:off x="589663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8" name="tx498"/>
            <p:cNvSpPr/>
            <p:nvPr/>
          </p:nvSpPr>
          <p:spPr>
            <a:xfrm>
              <a:off x="616083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9" name="tx499"/>
            <p:cNvSpPr/>
            <p:nvPr/>
          </p:nvSpPr>
          <p:spPr>
            <a:xfrm>
              <a:off x="642503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00" name="tx500"/>
            <p:cNvSpPr/>
            <p:nvPr/>
          </p:nvSpPr>
          <p:spPr>
            <a:xfrm>
              <a:off x="668922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01" name="tx501"/>
            <p:cNvSpPr/>
            <p:nvPr/>
          </p:nvSpPr>
          <p:spPr>
            <a:xfrm>
              <a:off x="695342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02" name="tx502"/>
            <p:cNvSpPr/>
            <p:nvPr/>
          </p:nvSpPr>
          <p:spPr>
            <a:xfrm>
              <a:off x="721761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3" name="tx503"/>
            <p:cNvSpPr/>
            <p:nvPr/>
          </p:nvSpPr>
          <p:spPr>
            <a:xfrm>
              <a:off x="748181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4" name="tx504"/>
            <p:cNvSpPr/>
            <p:nvPr/>
          </p:nvSpPr>
          <p:spPr>
            <a:xfrm>
              <a:off x="774601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5" name="tx505"/>
            <p:cNvSpPr/>
            <p:nvPr/>
          </p:nvSpPr>
          <p:spPr>
            <a:xfrm>
              <a:off x="801020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6" name="tx506"/>
            <p:cNvSpPr/>
            <p:nvPr/>
          </p:nvSpPr>
          <p:spPr>
            <a:xfrm>
              <a:off x="827440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07" name="tx507"/>
            <p:cNvSpPr/>
            <p:nvPr/>
          </p:nvSpPr>
          <p:spPr>
            <a:xfrm>
              <a:off x="853859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08" name="tx508"/>
            <p:cNvSpPr/>
            <p:nvPr/>
          </p:nvSpPr>
          <p:spPr>
            <a:xfrm>
              <a:off x="193369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09" name="tx509"/>
            <p:cNvSpPr/>
            <p:nvPr/>
          </p:nvSpPr>
          <p:spPr>
            <a:xfrm>
              <a:off x="219789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0" name="tx510"/>
            <p:cNvSpPr/>
            <p:nvPr/>
          </p:nvSpPr>
          <p:spPr>
            <a:xfrm>
              <a:off x="246209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11" name="tx511"/>
            <p:cNvSpPr/>
            <p:nvPr/>
          </p:nvSpPr>
          <p:spPr>
            <a:xfrm>
              <a:off x="272628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2" name="tx512"/>
            <p:cNvSpPr/>
            <p:nvPr/>
          </p:nvSpPr>
          <p:spPr>
            <a:xfrm>
              <a:off x="299048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3" name="tx513"/>
            <p:cNvSpPr/>
            <p:nvPr/>
          </p:nvSpPr>
          <p:spPr>
            <a:xfrm>
              <a:off x="325467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14" name="tx514"/>
            <p:cNvSpPr/>
            <p:nvPr/>
          </p:nvSpPr>
          <p:spPr>
            <a:xfrm>
              <a:off x="351887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5" name="tx515"/>
            <p:cNvSpPr/>
            <p:nvPr/>
          </p:nvSpPr>
          <p:spPr>
            <a:xfrm>
              <a:off x="378307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6" name="tx516"/>
            <p:cNvSpPr/>
            <p:nvPr/>
          </p:nvSpPr>
          <p:spPr>
            <a:xfrm>
              <a:off x="404726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7" name="tx517"/>
            <p:cNvSpPr/>
            <p:nvPr/>
          </p:nvSpPr>
          <p:spPr>
            <a:xfrm>
              <a:off x="431146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18" name="tx518"/>
            <p:cNvSpPr/>
            <p:nvPr/>
          </p:nvSpPr>
          <p:spPr>
            <a:xfrm>
              <a:off x="457565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19" name="tx519"/>
            <p:cNvSpPr/>
            <p:nvPr/>
          </p:nvSpPr>
          <p:spPr>
            <a:xfrm>
              <a:off x="483985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20" name="tx520"/>
            <p:cNvSpPr/>
            <p:nvPr/>
          </p:nvSpPr>
          <p:spPr>
            <a:xfrm>
              <a:off x="510405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1" name="tx521"/>
            <p:cNvSpPr/>
            <p:nvPr/>
          </p:nvSpPr>
          <p:spPr>
            <a:xfrm>
              <a:off x="536824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22" name="tx522"/>
            <p:cNvSpPr/>
            <p:nvPr/>
          </p:nvSpPr>
          <p:spPr>
            <a:xfrm>
              <a:off x="563244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3" name="tx523"/>
            <p:cNvSpPr/>
            <p:nvPr/>
          </p:nvSpPr>
          <p:spPr>
            <a:xfrm>
              <a:off x="589663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24" name="tx524"/>
            <p:cNvSpPr/>
            <p:nvPr/>
          </p:nvSpPr>
          <p:spPr>
            <a:xfrm>
              <a:off x="616083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25" name="tx525"/>
            <p:cNvSpPr/>
            <p:nvPr/>
          </p:nvSpPr>
          <p:spPr>
            <a:xfrm>
              <a:off x="642503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26" name="tx526"/>
            <p:cNvSpPr/>
            <p:nvPr/>
          </p:nvSpPr>
          <p:spPr>
            <a:xfrm>
              <a:off x="668922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7" name="tx527"/>
            <p:cNvSpPr/>
            <p:nvPr/>
          </p:nvSpPr>
          <p:spPr>
            <a:xfrm>
              <a:off x="695342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8" name="tx528"/>
            <p:cNvSpPr/>
            <p:nvPr/>
          </p:nvSpPr>
          <p:spPr>
            <a:xfrm>
              <a:off x="721761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9" name="tx529"/>
            <p:cNvSpPr/>
            <p:nvPr/>
          </p:nvSpPr>
          <p:spPr>
            <a:xfrm>
              <a:off x="748181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30" name="tx530"/>
            <p:cNvSpPr/>
            <p:nvPr/>
          </p:nvSpPr>
          <p:spPr>
            <a:xfrm>
              <a:off x="774601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31" name="tx531"/>
            <p:cNvSpPr/>
            <p:nvPr/>
          </p:nvSpPr>
          <p:spPr>
            <a:xfrm>
              <a:off x="801020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2" name="tx532"/>
            <p:cNvSpPr/>
            <p:nvPr/>
          </p:nvSpPr>
          <p:spPr>
            <a:xfrm>
              <a:off x="827440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33" name="tx533"/>
            <p:cNvSpPr/>
            <p:nvPr/>
          </p:nvSpPr>
          <p:spPr>
            <a:xfrm>
              <a:off x="853859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4" name="tx534"/>
            <p:cNvSpPr/>
            <p:nvPr/>
          </p:nvSpPr>
          <p:spPr>
            <a:xfrm>
              <a:off x="193369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5" name="tx535"/>
            <p:cNvSpPr/>
            <p:nvPr/>
          </p:nvSpPr>
          <p:spPr>
            <a:xfrm>
              <a:off x="219789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36" name="tx536"/>
            <p:cNvSpPr/>
            <p:nvPr/>
          </p:nvSpPr>
          <p:spPr>
            <a:xfrm>
              <a:off x="246209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7" name="tx537"/>
            <p:cNvSpPr/>
            <p:nvPr/>
          </p:nvSpPr>
          <p:spPr>
            <a:xfrm>
              <a:off x="272628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8" name="tx538"/>
            <p:cNvSpPr/>
            <p:nvPr/>
          </p:nvSpPr>
          <p:spPr>
            <a:xfrm>
              <a:off x="299048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9" name="tx539"/>
            <p:cNvSpPr/>
            <p:nvPr/>
          </p:nvSpPr>
          <p:spPr>
            <a:xfrm>
              <a:off x="325467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0" name="tx540"/>
            <p:cNvSpPr/>
            <p:nvPr/>
          </p:nvSpPr>
          <p:spPr>
            <a:xfrm>
              <a:off x="351887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1" name="tx541"/>
            <p:cNvSpPr/>
            <p:nvPr/>
          </p:nvSpPr>
          <p:spPr>
            <a:xfrm>
              <a:off x="378307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2" name="tx542"/>
            <p:cNvSpPr/>
            <p:nvPr/>
          </p:nvSpPr>
          <p:spPr>
            <a:xfrm>
              <a:off x="404726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3" name="tx543"/>
            <p:cNvSpPr/>
            <p:nvPr/>
          </p:nvSpPr>
          <p:spPr>
            <a:xfrm>
              <a:off x="431146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4" name="tx544"/>
            <p:cNvSpPr/>
            <p:nvPr/>
          </p:nvSpPr>
          <p:spPr>
            <a:xfrm>
              <a:off x="457565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5" name="tx545"/>
            <p:cNvSpPr/>
            <p:nvPr/>
          </p:nvSpPr>
          <p:spPr>
            <a:xfrm>
              <a:off x="483985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6" name="tx546"/>
            <p:cNvSpPr/>
            <p:nvPr/>
          </p:nvSpPr>
          <p:spPr>
            <a:xfrm>
              <a:off x="510405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7" name="tx547"/>
            <p:cNvSpPr/>
            <p:nvPr/>
          </p:nvSpPr>
          <p:spPr>
            <a:xfrm>
              <a:off x="536824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8" name="tx548"/>
            <p:cNvSpPr/>
            <p:nvPr/>
          </p:nvSpPr>
          <p:spPr>
            <a:xfrm>
              <a:off x="563244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9" name="tx549"/>
            <p:cNvSpPr/>
            <p:nvPr/>
          </p:nvSpPr>
          <p:spPr>
            <a:xfrm>
              <a:off x="589663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0" name="tx550"/>
            <p:cNvSpPr/>
            <p:nvPr/>
          </p:nvSpPr>
          <p:spPr>
            <a:xfrm>
              <a:off x="616083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1" name="tx551"/>
            <p:cNvSpPr/>
            <p:nvPr/>
          </p:nvSpPr>
          <p:spPr>
            <a:xfrm>
              <a:off x="642503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2" name="tx552"/>
            <p:cNvSpPr/>
            <p:nvPr/>
          </p:nvSpPr>
          <p:spPr>
            <a:xfrm>
              <a:off x="668922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3" name="tx553"/>
            <p:cNvSpPr/>
            <p:nvPr/>
          </p:nvSpPr>
          <p:spPr>
            <a:xfrm>
              <a:off x="695342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4" name="tx554"/>
            <p:cNvSpPr/>
            <p:nvPr/>
          </p:nvSpPr>
          <p:spPr>
            <a:xfrm>
              <a:off x="721761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5" name="tx555"/>
            <p:cNvSpPr/>
            <p:nvPr/>
          </p:nvSpPr>
          <p:spPr>
            <a:xfrm>
              <a:off x="748181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6" name="tx556"/>
            <p:cNvSpPr/>
            <p:nvPr/>
          </p:nvSpPr>
          <p:spPr>
            <a:xfrm>
              <a:off x="774601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7" name="tx557"/>
            <p:cNvSpPr/>
            <p:nvPr/>
          </p:nvSpPr>
          <p:spPr>
            <a:xfrm>
              <a:off x="801020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8" name="tx558"/>
            <p:cNvSpPr/>
            <p:nvPr/>
          </p:nvSpPr>
          <p:spPr>
            <a:xfrm>
              <a:off x="827440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9" name="tx559"/>
            <p:cNvSpPr/>
            <p:nvPr/>
          </p:nvSpPr>
          <p:spPr>
            <a:xfrm>
              <a:off x="853859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0" name="tx560"/>
            <p:cNvSpPr/>
            <p:nvPr/>
          </p:nvSpPr>
          <p:spPr>
            <a:xfrm>
              <a:off x="193369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1" name="tx561"/>
            <p:cNvSpPr/>
            <p:nvPr/>
          </p:nvSpPr>
          <p:spPr>
            <a:xfrm>
              <a:off x="219789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62" name="tx562"/>
            <p:cNvSpPr/>
            <p:nvPr/>
          </p:nvSpPr>
          <p:spPr>
            <a:xfrm>
              <a:off x="246209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3" name="tx563"/>
            <p:cNvSpPr/>
            <p:nvPr/>
          </p:nvSpPr>
          <p:spPr>
            <a:xfrm>
              <a:off x="272628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4" name="tx564"/>
            <p:cNvSpPr/>
            <p:nvPr/>
          </p:nvSpPr>
          <p:spPr>
            <a:xfrm>
              <a:off x="299048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5" name="tx565"/>
            <p:cNvSpPr/>
            <p:nvPr/>
          </p:nvSpPr>
          <p:spPr>
            <a:xfrm>
              <a:off x="325467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6" name="tx566"/>
            <p:cNvSpPr/>
            <p:nvPr/>
          </p:nvSpPr>
          <p:spPr>
            <a:xfrm>
              <a:off x="351887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7" name="tx567"/>
            <p:cNvSpPr/>
            <p:nvPr/>
          </p:nvSpPr>
          <p:spPr>
            <a:xfrm>
              <a:off x="378307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8" name="tx568"/>
            <p:cNvSpPr/>
            <p:nvPr/>
          </p:nvSpPr>
          <p:spPr>
            <a:xfrm>
              <a:off x="404726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9" name="tx569"/>
            <p:cNvSpPr/>
            <p:nvPr/>
          </p:nvSpPr>
          <p:spPr>
            <a:xfrm>
              <a:off x="431146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0" name="tx570"/>
            <p:cNvSpPr/>
            <p:nvPr/>
          </p:nvSpPr>
          <p:spPr>
            <a:xfrm>
              <a:off x="457565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1" name="tx571"/>
            <p:cNvSpPr/>
            <p:nvPr/>
          </p:nvSpPr>
          <p:spPr>
            <a:xfrm>
              <a:off x="483985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2" name="tx572"/>
            <p:cNvSpPr/>
            <p:nvPr/>
          </p:nvSpPr>
          <p:spPr>
            <a:xfrm>
              <a:off x="510405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3" name="tx573"/>
            <p:cNvSpPr/>
            <p:nvPr/>
          </p:nvSpPr>
          <p:spPr>
            <a:xfrm>
              <a:off x="536824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4" name="tx574"/>
            <p:cNvSpPr/>
            <p:nvPr/>
          </p:nvSpPr>
          <p:spPr>
            <a:xfrm>
              <a:off x="563244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5" name="tx575"/>
            <p:cNvSpPr/>
            <p:nvPr/>
          </p:nvSpPr>
          <p:spPr>
            <a:xfrm>
              <a:off x="589663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6" name="tx576"/>
            <p:cNvSpPr/>
            <p:nvPr/>
          </p:nvSpPr>
          <p:spPr>
            <a:xfrm>
              <a:off x="616083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7" name="tx577"/>
            <p:cNvSpPr/>
            <p:nvPr/>
          </p:nvSpPr>
          <p:spPr>
            <a:xfrm>
              <a:off x="642503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8" name="tx578"/>
            <p:cNvSpPr/>
            <p:nvPr/>
          </p:nvSpPr>
          <p:spPr>
            <a:xfrm>
              <a:off x="668922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9" name="tx579"/>
            <p:cNvSpPr/>
            <p:nvPr/>
          </p:nvSpPr>
          <p:spPr>
            <a:xfrm>
              <a:off x="695342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0" name="tx580"/>
            <p:cNvSpPr/>
            <p:nvPr/>
          </p:nvSpPr>
          <p:spPr>
            <a:xfrm>
              <a:off x="721761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81" name="tx581"/>
            <p:cNvSpPr/>
            <p:nvPr/>
          </p:nvSpPr>
          <p:spPr>
            <a:xfrm>
              <a:off x="748181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82" name="tx582"/>
            <p:cNvSpPr/>
            <p:nvPr/>
          </p:nvSpPr>
          <p:spPr>
            <a:xfrm>
              <a:off x="774601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3" name="tx583"/>
            <p:cNvSpPr/>
            <p:nvPr/>
          </p:nvSpPr>
          <p:spPr>
            <a:xfrm>
              <a:off x="801020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84" name="tx584"/>
            <p:cNvSpPr/>
            <p:nvPr/>
          </p:nvSpPr>
          <p:spPr>
            <a:xfrm>
              <a:off x="827440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5" name="tx585"/>
            <p:cNvSpPr/>
            <p:nvPr/>
          </p:nvSpPr>
          <p:spPr>
            <a:xfrm>
              <a:off x="853859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6" name="tx586"/>
            <p:cNvSpPr/>
            <p:nvPr/>
          </p:nvSpPr>
          <p:spPr>
            <a:xfrm>
              <a:off x="193369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7" name="tx587"/>
            <p:cNvSpPr/>
            <p:nvPr/>
          </p:nvSpPr>
          <p:spPr>
            <a:xfrm>
              <a:off x="219789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8" name="tx588"/>
            <p:cNvSpPr/>
            <p:nvPr/>
          </p:nvSpPr>
          <p:spPr>
            <a:xfrm>
              <a:off x="246209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9" name="tx589"/>
            <p:cNvSpPr/>
            <p:nvPr/>
          </p:nvSpPr>
          <p:spPr>
            <a:xfrm>
              <a:off x="272628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0" name="tx590"/>
            <p:cNvSpPr/>
            <p:nvPr/>
          </p:nvSpPr>
          <p:spPr>
            <a:xfrm>
              <a:off x="299048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1" name="tx591"/>
            <p:cNvSpPr/>
            <p:nvPr/>
          </p:nvSpPr>
          <p:spPr>
            <a:xfrm>
              <a:off x="325467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2" name="tx592"/>
            <p:cNvSpPr/>
            <p:nvPr/>
          </p:nvSpPr>
          <p:spPr>
            <a:xfrm>
              <a:off x="351887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3" name="tx593"/>
            <p:cNvSpPr/>
            <p:nvPr/>
          </p:nvSpPr>
          <p:spPr>
            <a:xfrm>
              <a:off x="378307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4" name="tx594"/>
            <p:cNvSpPr/>
            <p:nvPr/>
          </p:nvSpPr>
          <p:spPr>
            <a:xfrm>
              <a:off x="404726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5" name="tx595"/>
            <p:cNvSpPr/>
            <p:nvPr/>
          </p:nvSpPr>
          <p:spPr>
            <a:xfrm>
              <a:off x="431146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6" name="tx596"/>
            <p:cNvSpPr/>
            <p:nvPr/>
          </p:nvSpPr>
          <p:spPr>
            <a:xfrm>
              <a:off x="457565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7" name="tx597"/>
            <p:cNvSpPr/>
            <p:nvPr/>
          </p:nvSpPr>
          <p:spPr>
            <a:xfrm>
              <a:off x="483985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8" name="tx598"/>
            <p:cNvSpPr/>
            <p:nvPr/>
          </p:nvSpPr>
          <p:spPr>
            <a:xfrm>
              <a:off x="510405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9" name="tx599"/>
            <p:cNvSpPr/>
            <p:nvPr/>
          </p:nvSpPr>
          <p:spPr>
            <a:xfrm>
              <a:off x="536824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0" name="tx600"/>
            <p:cNvSpPr/>
            <p:nvPr/>
          </p:nvSpPr>
          <p:spPr>
            <a:xfrm>
              <a:off x="563244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1" name="tx601"/>
            <p:cNvSpPr/>
            <p:nvPr/>
          </p:nvSpPr>
          <p:spPr>
            <a:xfrm>
              <a:off x="589663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2" name="tx602"/>
            <p:cNvSpPr/>
            <p:nvPr/>
          </p:nvSpPr>
          <p:spPr>
            <a:xfrm>
              <a:off x="616083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3" name="tx603"/>
            <p:cNvSpPr/>
            <p:nvPr/>
          </p:nvSpPr>
          <p:spPr>
            <a:xfrm>
              <a:off x="642503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4" name="tx604"/>
            <p:cNvSpPr/>
            <p:nvPr/>
          </p:nvSpPr>
          <p:spPr>
            <a:xfrm>
              <a:off x="668922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5" name="tx605"/>
            <p:cNvSpPr/>
            <p:nvPr/>
          </p:nvSpPr>
          <p:spPr>
            <a:xfrm>
              <a:off x="695342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6" name="tx606"/>
            <p:cNvSpPr/>
            <p:nvPr/>
          </p:nvSpPr>
          <p:spPr>
            <a:xfrm>
              <a:off x="721761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7" name="tx607"/>
            <p:cNvSpPr/>
            <p:nvPr/>
          </p:nvSpPr>
          <p:spPr>
            <a:xfrm>
              <a:off x="748181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8" name="tx608"/>
            <p:cNvSpPr/>
            <p:nvPr/>
          </p:nvSpPr>
          <p:spPr>
            <a:xfrm>
              <a:off x="774601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9" name="tx609"/>
            <p:cNvSpPr/>
            <p:nvPr/>
          </p:nvSpPr>
          <p:spPr>
            <a:xfrm>
              <a:off x="801020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0" name="tx610"/>
            <p:cNvSpPr/>
            <p:nvPr/>
          </p:nvSpPr>
          <p:spPr>
            <a:xfrm>
              <a:off x="827440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1" name="tx611"/>
            <p:cNvSpPr/>
            <p:nvPr/>
          </p:nvSpPr>
          <p:spPr>
            <a:xfrm>
              <a:off x="853859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2" name="tx612"/>
            <p:cNvSpPr/>
            <p:nvPr/>
          </p:nvSpPr>
          <p:spPr>
            <a:xfrm>
              <a:off x="246209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3" name="tx613"/>
            <p:cNvSpPr/>
            <p:nvPr/>
          </p:nvSpPr>
          <p:spPr>
            <a:xfrm>
              <a:off x="272628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14" name="tx614"/>
            <p:cNvSpPr/>
            <p:nvPr/>
          </p:nvSpPr>
          <p:spPr>
            <a:xfrm>
              <a:off x="668922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5" name="tx615"/>
            <p:cNvSpPr/>
            <p:nvPr/>
          </p:nvSpPr>
          <p:spPr>
            <a:xfrm>
              <a:off x="695342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16" name="tx616"/>
            <p:cNvSpPr/>
            <p:nvPr/>
          </p:nvSpPr>
          <p:spPr>
            <a:xfrm>
              <a:off x="721761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17" name="tx617"/>
            <p:cNvSpPr/>
            <p:nvPr/>
          </p:nvSpPr>
          <p:spPr>
            <a:xfrm>
              <a:off x="748181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18" name="tx618"/>
            <p:cNvSpPr/>
            <p:nvPr/>
          </p:nvSpPr>
          <p:spPr>
            <a:xfrm>
              <a:off x="774601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19" name="tx619"/>
            <p:cNvSpPr/>
            <p:nvPr/>
          </p:nvSpPr>
          <p:spPr>
            <a:xfrm>
              <a:off x="801020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20" name="tx620"/>
            <p:cNvSpPr/>
            <p:nvPr/>
          </p:nvSpPr>
          <p:spPr>
            <a:xfrm>
              <a:off x="827440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21" name="tx621"/>
            <p:cNvSpPr/>
            <p:nvPr/>
          </p:nvSpPr>
          <p:spPr>
            <a:xfrm>
              <a:off x="853859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22" name="tx622"/>
            <p:cNvSpPr/>
            <p:nvPr/>
          </p:nvSpPr>
          <p:spPr>
            <a:xfrm>
              <a:off x="483985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23" name="tx623"/>
            <p:cNvSpPr/>
            <p:nvPr/>
          </p:nvSpPr>
          <p:spPr>
            <a:xfrm>
              <a:off x="510405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24" name="tx624"/>
            <p:cNvSpPr/>
            <p:nvPr/>
          </p:nvSpPr>
          <p:spPr>
            <a:xfrm>
              <a:off x="536824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5" name="tx625"/>
            <p:cNvSpPr/>
            <p:nvPr/>
          </p:nvSpPr>
          <p:spPr>
            <a:xfrm>
              <a:off x="563244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26" name="tx626"/>
            <p:cNvSpPr/>
            <p:nvPr/>
          </p:nvSpPr>
          <p:spPr>
            <a:xfrm>
              <a:off x="668922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7" name="tx627"/>
            <p:cNvSpPr/>
            <p:nvPr/>
          </p:nvSpPr>
          <p:spPr>
            <a:xfrm>
              <a:off x="695342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28" name="tx628"/>
            <p:cNvSpPr/>
            <p:nvPr/>
          </p:nvSpPr>
          <p:spPr>
            <a:xfrm>
              <a:off x="721761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29" name="tx629"/>
            <p:cNvSpPr/>
            <p:nvPr/>
          </p:nvSpPr>
          <p:spPr>
            <a:xfrm>
              <a:off x="748181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30" name="tx630"/>
            <p:cNvSpPr/>
            <p:nvPr/>
          </p:nvSpPr>
          <p:spPr>
            <a:xfrm>
              <a:off x="774601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1" name="tx631"/>
            <p:cNvSpPr/>
            <p:nvPr/>
          </p:nvSpPr>
          <p:spPr>
            <a:xfrm>
              <a:off x="801020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2" name="tx632"/>
            <p:cNvSpPr/>
            <p:nvPr/>
          </p:nvSpPr>
          <p:spPr>
            <a:xfrm>
              <a:off x="827440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3" name="tx633"/>
            <p:cNvSpPr/>
            <p:nvPr/>
          </p:nvSpPr>
          <p:spPr>
            <a:xfrm>
              <a:off x="853859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4" name="tx634"/>
            <p:cNvSpPr/>
            <p:nvPr/>
          </p:nvSpPr>
          <p:spPr>
            <a:xfrm>
              <a:off x="193369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35" name="tx635"/>
            <p:cNvSpPr/>
            <p:nvPr/>
          </p:nvSpPr>
          <p:spPr>
            <a:xfrm>
              <a:off x="219789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36" name="tx636"/>
            <p:cNvSpPr/>
            <p:nvPr/>
          </p:nvSpPr>
          <p:spPr>
            <a:xfrm>
              <a:off x="246209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37" name="tx637"/>
            <p:cNvSpPr/>
            <p:nvPr/>
          </p:nvSpPr>
          <p:spPr>
            <a:xfrm>
              <a:off x="272628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38" name="tx638"/>
            <p:cNvSpPr/>
            <p:nvPr/>
          </p:nvSpPr>
          <p:spPr>
            <a:xfrm>
              <a:off x="299048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39" name="tx639"/>
            <p:cNvSpPr/>
            <p:nvPr/>
          </p:nvSpPr>
          <p:spPr>
            <a:xfrm>
              <a:off x="325467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40" name="tx640"/>
            <p:cNvSpPr/>
            <p:nvPr/>
          </p:nvSpPr>
          <p:spPr>
            <a:xfrm>
              <a:off x="351887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41" name="tx641"/>
            <p:cNvSpPr/>
            <p:nvPr/>
          </p:nvSpPr>
          <p:spPr>
            <a:xfrm>
              <a:off x="378307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2" name="tx642"/>
            <p:cNvSpPr/>
            <p:nvPr/>
          </p:nvSpPr>
          <p:spPr>
            <a:xfrm>
              <a:off x="404726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3" name="tx643"/>
            <p:cNvSpPr/>
            <p:nvPr/>
          </p:nvSpPr>
          <p:spPr>
            <a:xfrm>
              <a:off x="431146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44" name="tx644"/>
            <p:cNvSpPr/>
            <p:nvPr/>
          </p:nvSpPr>
          <p:spPr>
            <a:xfrm>
              <a:off x="457565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5" name="tx645"/>
            <p:cNvSpPr/>
            <p:nvPr/>
          </p:nvSpPr>
          <p:spPr>
            <a:xfrm>
              <a:off x="483985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6" name="tx646"/>
            <p:cNvSpPr/>
            <p:nvPr/>
          </p:nvSpPr>
          <p:spPr>
            <a:xfrm>
              <a:off x="510405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7" name="tx647"/>
            <p:cNvSpPr/>
            <p:nvPr/>
          </p:nvSpPr>
          <p:spPr>
            <a:xfrm>
              <a:off x="536824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8" name="tx648"/>
            <p:cNvSpPr/>
            <p:nvPr/>
          </p:nvSpPr>
          <p:spPr>
            <a:xfrm>
              <a:off x="563244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9" name="tx649"/>
            <p:cNvSpPr/>
            <p:nvPr/>
          </p:nvSpPr>
          <p:spPr>
            <a:xfrm>
              <a:off x="589663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0" name="tx650"/>
            <p:cNvSpPr/>
            <p:nvPr/>
          </p:nvSpPr>
          <p:spPr>
            <a:xfrm>
              <a:off x="616083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1" name="tx651"/>
            <p:cNvSpPr/>
            <p:nvPr/>
          </p:nvSpPr>
          <p:spPr>
            <a:xfrm>
              <a:off x="642503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2" name="tx652"/>
            <p:cNvSpPr/>
            <p:nvPr/>
          </p:nvSpPr>
          <p:spPr>
            <a:xfrm>
              <a:off x="668922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3" name="tx653"/>
            <p:cNvSpPr/>
            <p:nvPr/>
          </p:nvSpPr>
          <p:spPr>
            <a:xfrm>
              <a:off x="695342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4" name="tx654"/>
            <p:cNvSpPr/>
            <p:nvPr/>
          </p:nvSpPr>
          <p:spPr>
            <a:xfrm>
              <a:off x="721761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55" name="tx655"/>
            <p:cNvSpPr/>
            <p:nvPr/>
          </p:nvSpPr>
          <p:spPr>
            <a:xfrm>
              <a:off x="748181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6" name="tx656"/>
            <p:cNvSpPr/>
            <p:nvPr/>
          </p:nvSpPr>
          <p:spPr>
            <a:xfrm>
              <a:off x="774601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7" name="tx657"/>
            <p:cNvSpPr/>
            <p:nvPr/>
          </p:nvSpPr>
          <p:spPr>
            <a:xfrm>
              <a:off x="853859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58" name="tx658"/>
            <p:cNvSpPr/>
            <p:nvPr/>
          </p:nvSpPr>
          <p:spPr>
            <a:xfrm>
              <a:off x="193369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59" name="tx659"/>
            <p:cNvSpPr/>
            <p:nvPr/>
          </p:nvSpPr>
          <p:spPr>
            <a:xfrm>
              <a:off x="219789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60" name="tx660"/>
            <p:cNvSpPr/>
            <p:nvPr/>
          </p:nvSpPr>
          <p:spPr>
            <a:xfrm>
              <a:off x="246209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61" name="tx661"/>
            <p:cNvSpPr/>
            <p:nvPr/>
          </p:nvSpPr>
          <p:spPr>
            <a:xfrm>
              <a:off x="272628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62" name="tx662"/>
            <p:cNvSpPr/>
            <p:nvPr/>
          </p:nvSpPr>
          <p:spPr>
            <a:xfrm>
              <a:off x="299048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63" name="tx663"/>
            <p:cNvSpPr/>
            <p:nvPr/>
          </p:nvSpPr>
          <p:spPr>
            <a:xfrm>
              <a:off x="325467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4" name="tx664"/>
            <p:cNvSpPr/>
            <p:nvPr/>
          </p:nvSpPr>
          <p:spPr>
            <a:xfrm>
              <a:off x="351887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65" name="tx665"/>
            <p:cNvSpPr/>
            <p:nvPr/>
          </p:nvSpPr>
          <p:spPr>
            <a:xfrm>
              <a:off x="378307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66" name="tx666"/>
            <p:cNvSpPr/>
            <p:nvPr/>
          </p:nvSpPr>
          <p:spPr>
            <a:xfrm>
              <a:off x="404726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67" name="tx667"/>
            <p:cNvSpPr/>
            <p:nvPr/>
          </p:nvSpPr>
          <p:spPr>
            <a:xfrm>
              <a:off x="431146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68" name="tx668"/>
            <p:cNvSpPr/>
            <p:nvPr/>
          </p:nvSpPr>
          <p:spPr>
            <a:xfrm>
              <a:off x="457565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69" name="tx669"/>
            <p:cNvSpPr/>
            <p:nvPr/>
          </p:nvSpPr>
          <p:spPr>
            <a:xfrm>
              <a:off x="483985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0" name="tx670"/>
            <p:cNvSpPr/>
            <p:nvPr/>
          </p:nvSpPr>
          <p:spPr>
            <a:xfrm>
              <a:off x="510405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1" name="tx671"/>
            <p:cNvSpPr/>
            <p:nvPr/>
          </p:nvSpPr>
          <p:spPr>
            <a:xfrm>
              <a:off x="536824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2" name="tx672"/>
            <p:cNvSpPr/>
            <p:nvPr/>
          </p:nvSpPr>
          <p:spPr>
            <a:xfrm>
              <a:off x="563244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3" name="tx673"/>
            <p:cNvSpPr/>
            <p:nvPr/>
          </p:nvSpPr>
          <p:spPr>
            <a:xfrm>
              <a:off x="589663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4" name="tx674"/>
            <p:cNvSpPr/>
            <p:nvPr/>
          </p:nvSpPr>
          <p:spPr>
            <a:xfrm>
              <a:off x="616083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5" name="tx675"/>
            <p:cNvSpPr/>
            <p:nvPr/>
          </p:nvSpPr>
          <p:spPr>
            <a:xfrm>
              <a:off x="642503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76" name="tx676"/>
            <p:cNvSpPr/>
            <p:nvPr/>
          </p:nvSpPr>
          <p:spPr>
            <a:xfrm>
              <a:off x="668922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7" name="tx677"/>
            <p:cNvSpPr/>
            <p:nvPr/>
          </p:nvSpPr>
          <p:spPr>
            <a:xfrm>
              <a:off x="695342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78" name="tx678"/>
            <p:cNvSpPr/>
            <p:nvPr/>
          </p:nvSpPr>
          <p:spPr>
            <a:xfrm>
              <a:off x="721761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79" name="tx679"/>
            <p:cNvSpPr/>
            <p:nvPr/>
          </p:nvSpPr>
          <p:spPr>
            <a:xfrm>
              <a:off x="748181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0" name="tx680"/>
            <p:cNvSpPr/>
            <p:nvPr/>
          </p:nvSpPr>
          <p:spPr>
            <a:xfrm>
              <a:off x="774601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1" name="tx681"/>
            <p:cNvSpPr/>
            <p:nvPr/>
          </p:nvSpPr>
          <p:spPr>
            <a:xfrm>
              <a:off x="801020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2" name="tx682"/>
            <p:cNvSpPr/>
            <p:nvPr/>
          </p:nvSpPr>
          <p:spPr>
            <a:xfrm>
              <a:off x="827440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3" name="tx683"/>
            <p:cNvSpPr/>
            <p:nvPr/>
          </p:nvSpPr>
          <p:spPr>
            <a:xfrm>
              <a:off x="853859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84" name="tx684"/>
            <p:cNvSpPr/>
            <p:nvPr/>
          </p:nvSpPr>
          <p:spPr>
            <a:xfrm>
              <a:off x="193369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85" name="tx685"/>
            <p:cNvSpPr/>
            <p:nvPr/>
          </p:nvSpPr>
          <p:spPr>
            <a:xfrm>
              <a:off x="219789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6" name="tx686"/>
            <p:cNvSpPr/>
            <p:nvPr/>
          </p:nvSpPr>
          <p:spPr>
            <a:xfrm>
              <a:off x="246209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7" name="tx687"/>
            <p:cNvSpPr/>
            <p:nvPr/>
          </p:nvSpPr>
          <p:spPr>
            <a:xfrm>
              <a:off x="272628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8" name="tx688"/>
            <p:cNvSpPr/>
            <p:nvPr/>
          </p:nvSpPr>
          <p:spPr>
            <a:xfrm>
              <a:off x="299048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9" name="tx689"/>
            <p:cNvSpPr/>
            <p:nvPr/>
          </p:nvSpPr>
          <p:spPr>
            <a:xfrm>
              <a:off x="325467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0" name="tx690"/>
            <p:cNvSpPr/>
            <p:nvPr/>
          </p:nvSpPr>
          <p:spPr>
            <a:xfrm>
              <a:off x="351887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91" name="tx691"/>
            <p:cNvSpPr/>
            <p:nvPr/>
          </p:nvSpPr>
          <p:spPr>
            <a:xfrm>
              <a:off x="378307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2" name="tx692"/>
            <p:cNvSpPr/>
            <p:nvPr/>
          </p:nvSpPr>
          <p:spPr>
            <a:xfrm>
              <a:off x="404726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3" name="tx693"/>
            <p:cNvSpPr/>
            <p:nvPr/>
          </p:nvSpPr>
          <p:spPr>
            <a:xfrm>
              <a:off x="431146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4" name="tx694"/>
            <p:cNvSpPr/>
            <p:nvPr/>
          </p:nvSpPr>
          <p:spPr>
            <a:xfrm>
              <a:off x="457565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95" name="tx695"/>
            <p:cNvSpPr/>
            <p:nvPr/>
          </p:nvSpPr>
          <p:spPr>
            <a:xfrm>
              <a:off x="483985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96" name="tx696"/>
            <p:cNvSpPr/>
            <p:nvPr/>
          </p:nvSpPr>
          <p:spPr>
            <a:xfrm>
              <a:off x="510405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7" name="tx697"/>
            <p:cNvSpPr/>
            <p:nvPr/>
          </p:nvSpPr>
          <p:spPr>
            <a:xfrm>
              <a:off x="536824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8" name="tx698"/>
            <p:cNvSpPr/>
            <p:nvPr/>
          </p:nvSpPr>
          <p:spPr>
            <a:xfrm>
              <a:off x="563244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99" name="tx699"/>
            <p:cNvSpPr/>
            <p:nvPr/>
          </p:nvSpPr>
          <p:spPr>
            <a:xfrm>
              <a:off x="589663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0" name="tx700"/>
            <p:cNvSpPr/>
            <p:nvPr/>
          </p:nvSpPr>
          <p:spPr>
            <a:xfrm>
              <a:off x="616083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1" name="tx701"/>
            <p:cNvSpPr/>
            <p:nvPr/>
          </p:nvSpPr>
          <p:spPr>
            <a:xfrm>
              <a:off x="642503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2" name="tx702"/>
            <p:cNvSpPr/>
            <p:nvPr/>
          </p:nvSpPr>
          <p:spPr>
            <a:xfrm>
              <a:off x="668922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3" name="tx703"/>
            <p:cNvSpPr/>
            <p:nvPr/>
          </p:nvSpPr>
          <p:spPr>
            <a:xfrm>
              <a:off x="695342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4" name="tx704"/>
            <p:cNvSpPr/>
            <p:nvPr/>
          </p:nvSpPr>
          <p:spPr>
            <a:xfrm>
              <a:off x="721761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5" name="tx705"/>
            <p:cNvSpPr/>
            <p:nvPr/>
          </p:nvSpPr>
          <p:spPr>
            <a:xfrm>
              <a:off x="748181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6" name="tx706"/>
            <p:cNvSpPr/>
            <p:nvPr/>
          </p:nvSpPr>
          <p:spPr>
            <a:xfrm>
              <a:off x="774601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7" name="tx707"/>
            <p:cNvSpPr/>
            <p:nvPr/>
          </p:nvSpPr>
          <p:spPr>
            <a:xfrm>
              <a:off x="801020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08" name="tx708"/>
            <p:cNvSpPr/>
            <p:nvPr/>
          </p:nvSpPr>
          <p:spPr>
            <a:xfrm>
              <a:off x="827440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09" name="tx709"/>
            <p:cNvSpPr/>
            <p:nvPr/>
          </p:nvSpPr>
          <p:spPr>
            <a:xfrm>
              <a:off x="853859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10" name="tx710"/>
            <p:cNvSpPr/>
            <p:nvPr/>
          </p:nvSpPr>
          <p:spPr>
            <a:xfrm>
              <a:off x="19336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11" name="tx711"/>
            <p:cNvSpPr/>
            <p:nvPr/>
          </p:nvSpPr>
          <p:spPr>
            <a:xfrm>
              <a:off x="219789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12" name="tx712"/>
            <p:cNvSpPr/>
            <p:nvPr/>
          </p:nvSpPr>
          <p:spPr>
            <a:xfrm>
              <a:off x="24620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13" name="tx713"/>
            <p:cNvSpPr/>
            <p:nvPr/>
          </p:nvSpPr>
          <p:spPr>
            <a:xfrm>
              <a:off x="272628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14" name="tx714"/>
            <p:cNvSpPr/>
            <p:nvPr/>
          </p:nvSpPr>
          <p:spPr>
            <a:xfrm>
              <a:off x="29904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15" name="tx715"/>
            <p:cNvSpPr/>
            <p:nvPr/>
          </p:nvSpPr>
          <p:spPr>
            <a:xfrm>
              <a:off x="32546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16" name="tx716"/>
            <p:cNvSpPr/>
            <p:nvPr/>
          </p:nvSpPr>
          <p:spPr>
            <a:xfrm>
              <a:off x="351887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17" name="tx717"/>
            <p:cNvSpPr/>
            <p:nvPr/>
          </p:nvSpPr>
          <p:spPr>
            <a:xfrm>
              <a:off x="378307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18" name="tx718"/>
            <p:cNvSpPr/>
            <p:nvPr/>
          </p:nvSpPr>
          <p:spPr>
            <a:xfrm>
              <a:off x="404726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19" name="tx719"/>
            <p:cNvSpPr/>
            <p:nvPr/>
          </p:nvSpPr>
          <p:spPr>
            <a:xfrm>
              <a:off x="431146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20" name="tx720"/>
            <p:cNvSpPr/>
            <p:nvPr/>
          </p:nvSpPr>
          <p:spPr>
            <a:xfrm>
              <a:off x="45756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21" name="tx721"/>
            <p:cNvSpPr/>
            <p:nvPr/>
          </p:nvSpPr>
          <p:spPr>
            <a:xfrm>
              <a:off x="483985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22" name="tx722"/>
            <p:cNvSpPr/>
            <p:nvPr/>
          </p:nvSpPr>
          <p:spPr>
            <a:xfrm>
              <a:off x="510405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23" name="tx723"/>
            <p:cNvSpPr/>
            <p:nvPr/>
          </p:nvSpPr>
          <p:spPr>
            <a:xfrm>
              <a:off x="536824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24" name="tx724"/>
            <p:cNvSpPr/>
            <p:nvPr/>
          </p:nvSpPr>
          <p:spPr>
            <a:xfrm>
              <a:off x="563244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25" name="tx725"/>
            <p:cNvSpPr/>
            <p:nvPr/>
          </p:nvSpPr>
          <p:spPr>
            <a:xfrm>
              <a:off x="589663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26" name="tx726"/>
            <p:cNvSpPr/>
            <p:nvPr/>
          </p:nvSpPr>
          <p:spPr>
            <a:xfrm>
              <a:off x="616083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27" name="tx727"/>
            <p:cNvSpPr/>
            <p:nvPr/>
          </p:nvSpPr>
          <p:spPr>
            <a:xfrm>
              <a:off x="642503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28" name="tx728"/>
            <p:cNvSpPr/>
            <p:nvPr/>
          </p:nvSpPr>
          <p:spPr>
            <a:xfrm>
              <a:off x="66892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29" name="tx729"/>
            <p:cNvSpPr/>
            <p:nvPr/>
          </p:nvSpPr>
          <p:spPr>
            <a:xfrm>
              <a:off x="695342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30" name="tx730"/>
            <p:cNvSpPr/>
            <p:nvPr/>
          </p:nvSpPr>
          <p:spPr>
            <a:xfrm>
              <a:off x="721761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31" name="tx731"/>
            <p:cNvSpPr/>
            <p:nvPr/>
          </p:nvSpPr>
          <p:spPr>
            <a:xfrm>
              <a:off x="748181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2" name="tx732"/>
            <p:cNvSpPr/>
            <p:nvPr/>
          </p:nvSpPr>
          <p:spPr>
            <a:xfrm>
              <a:off x="774601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33" name="tx733"/>
            <p:cNvSpPr/>
            <p:nvPr/>
          </p:nvSpPr>
          <p:spPr>
            <a:xfrm>
              <a:off x="801020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34" name="tx734"/>
            <p:cNvSpPr/>
            <p:nvPr/>
          </p:nvSpPr>
          <p:spPr>
            <a:xfrm>
              <a:off x="827440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35" name="tx735"/>
            <p:cNvSpPr/>
            <p:nvPr/>
          </p:nvSpPr>
          <p:spPr>
            <a:xfrm>
              <a:off x="85385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36" name="tx736"/>
            <p:cNvSpPr/>
            <p:nvPr/>
          </p:nvSpPr>
          <p:spPr>
            <a:xfrm>
              <a:off x="193369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737" name="tx737"/>
            <p:cNvSpPr/>
            <p:nvPr/>
          </p:nvSpPr>
          <p:spPr>
            <a:xfrm>
              <a:off x="219789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38" name="tx738"/>
            <p:cNvSpPr/>
            <p:nvPr/>
          </p:nvSpPr>
          <p:spPr>
            <a:xfrm>
              <a:off x="246209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39" name="tx739"/>
            <p:cNvSpPr/>
            <p:nvPr/>
          </p:nvSpPr>
          <p:spPr>
            <a:xfrm>
              <a:off x="272628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40" name="tx740"/>
            <p:cNvSpPr/>
            <p:nvPr/>
          </p:nvSpPr>
          <p:spPr>
            <a:xfrm>
              <a:off x="299048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41" name="tx741"/>
            <p:cNvSpPr/>
            <p:nvPr/>
          </p:nvSpPr>
          <p:spPr>
            <a:xfrm>
              <a:off x="193369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42" name="tx742"/>
            <p:cNvSpPr/>
            <p:nvPr/>
          </p:nvSpPr>
          <p:spPr>
            <a:xfrm>
              <a:off x="219789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43" name="tx743"/>
            <p:cNvSpPr/>
            <p:nvPr/>
          </p:nvSpPr>
          <p:spPr>
            <a:xfrm>
              <a:off x="299048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44" name="tx744"/>
            <p:cNvSpPr/>
            <p:nvPr/>
          </p:nvSpPr>
          <p:spPr>
            <a:xfrm>
              <a:off x="325467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45" name="tx745"/>
            <p:cNvSpPr/>
            <p:nvPr/>
          </p:nvSpPr>
          <p:spPr>
            <a:xfrm>
              <a:off x="351887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746" name="tx746"/>
            <p:cNvSpPr/>
            <p:nvPr/>
          </p:nvSpPr>
          <p:spPr>
            <a:xfrm>
              <a:off x="378307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47" name="tx747"/>
            <p:cNvSpPr/>
            <p:nvPr/>
          </p:nvSpPr>
          <p:spPr>
            <a:xfrm>
              <a:off x="404726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748" name="tx748"/>
            <p:cNvSpPr/>
            <p:nvPr/>
          </p:nvSpPr>
          <p:spPr>
            <a:xfrm>
              <a:off x="431146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49" name="tx749"/>
            <p:cNvSpPr/>
            <p:nvPr/>
          </p:nvSpPr>
          <p:spPr>
            <a:xfrm>
              <a:off x="457565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50" name="tx750"/>
            <p:cNvSpPr/>
            <p:nvPr/>
          </p:nvSpPr>
          <p:spPr>
            <a:xfrm>
              <a:off x="483985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51" name="tx751"/>
            <p:cNvSpPr/>
            <p:nvPr/>
          </p:nvSpPr>
          <p:spPr>
            <a:xfrm>
              <a:off x="510405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52" name="tx752"/>
            <p:cNvSpPr/>
            <p:nvPr/>
          </p:nvSpPr>
          <p:spPr>
            <a:xfrm>
              <a:off x="536824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753" name="tx753"/>
            <p:cNvSpPr/>
            <p:nvPr/>
          </p:nvSpPr>
          <p:spPr>
            <a:xfrm>
              <a:off x="563244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54" name="tx754"/>
            <p:cNvSpPr/>
            <p:nvPr/>
          </p:nvSpPr>
          <p:spPr>
            <a:xfrm>
              <a:off x="589663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755" name="tx755"/>
            <p:cNvSpPr/>
            <p:nvPr/>
          </p:nvSpPr>
          <p:spPr>
            <a:xfrm>
              <a:off x="616083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56" name="tx756"/>
            <p:cNvSpPr/>
            <p:nvPr/>
          </p:nvSpPr>
          <p:spPr>
            <a:xfrm>
              <a:off x="642503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57" name="tx757"/>
            <p:cNvSpPr/>
            <p:nvPr/>
          </p:nvSpPr>
          <p:spPr>
            <a:xfrm>
              <a:off x="589663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58" name="tx758"/>
            <p:cNvSpPr/>
            <p:nvPr/>
          </p:nvSpPr>
          <p:spPr>
            <a:xfrm>
              <a:off x="616083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59" name="tx759"/>
            <p:cNvSpPr/>
            <p:nvPr/>
          </p:nvSpPr>
          <p:spPr>
            <a:xfrm>
              <a:off x="642503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60" name="tx760"/>
            <p:cNvSpPr/>
            <p:nvPr/>
          </p:nvSpPr>
          <p:spPr>
            <a:xfrm>
              <a:off x="801020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61" name="tx761"/>
            <p:cNvSpPr/>
            <p:nvPr/>
          </p:nvSpPr>
          <p:spPr>
            <a:xfrm>
              <a:off x="827440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762" name="rc76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2" name="rc86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3" name="rc86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4" name="rc86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5" name="rc86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6" name="rc86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7" name="rc86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8" name="rc86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9" name="rc86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0" name="rc87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1" name="rc87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2" name="rc87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3" name="rc87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4" name="rc87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5" name="rc87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6" name="rc87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7" name="rc87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8" name="rc87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9" name="rc87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0" name="rc88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1" name="rc88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2" name="rc88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3" name="rc88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4" name="rc88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5" name="rc88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6" name="rc88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7" name="rc88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8" name="rc88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9" name="rc88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0" name="rc89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1" name="rc89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2" name="rc89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3" name="rc89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4" name="rc89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5" name="rc89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6" name="rc89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7" name="rc89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8" name="rc89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9" name="rc89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0" name="rc90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1" name="rc90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2" name="rc90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3" name="rc90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4" name="rc90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5" name="rc90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6" name="rc90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7" name="rc90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8" name="rc90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9" name="rc90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0" name="rc91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1" name="rc91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2" name="rc91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3" name="rc91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4" name="rc91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5" name="rc91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6" name="rc91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7" name="rc91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8" name="rc91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9" name="rc91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0" name="rc92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1" name="rc92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2" name="rc92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3" name="rc92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4" name="rc92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5" name="rc92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6" name="rc92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7" name="rc92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8" name="rc92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9" name="rc92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0" name="rc93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1" name="rc93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2" name="rc93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3" name="rc93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4" name="rc93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5" name="rc93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6" name="rc93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7" name="rc93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8" name="rc93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9" name="rc93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0" name="rc94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6" name="rc100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7" name="rc100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8" name="rc100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9" name="rc100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0" name="rc101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1" name="rc101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2" name="rc101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3" name="rc101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4" name="rc101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5" name="rc101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6" name="rc101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7" name="rc101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8" name="rc101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9" name="rc101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0" name="rc102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1" name="rc102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2" name="rc102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3" name="rc102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4" name="rc102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5" name="rc102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6" name="rc102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7" name="rc102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8" name="rc102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9" name="rc102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0" name="rc103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1" name="rc103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2" name="rc103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3" name="rc103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4" name="rc103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5" name="rc103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6" name="rc103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7" name="rc103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8" name="rc103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9" name="rc103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0" name="rc104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1" name="rc104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2" name="rc104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3" name="rc104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4" name="rc104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5" name="rc104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6" name="rc104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7" name="rc104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8" name="rc104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9" name="rc104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0" name="rc105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1" name="rc105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2" name="rc105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3" name="rc105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4" name="rc105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5" name="rc105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6" name="rc105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7" name="rc105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8" name="rc105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9" name="rc105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0" name="rc106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1" name="rc106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2" name="rc106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3" name="rc106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4" name="rc106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5" name="rc106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6" name="rc106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7" name="rc106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8" name="rc106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9" name="rc106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0" name="rc107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1" name="rc107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2" name="rc107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3" name="rc107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4" name="rc107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41" name="tx1141"/>
            <p:cNvSpPr/>
            <p:nvPr/>
          </p:nvSpPr>
          <p:spPr>
            <a:xfrm rot="-2700000">
              <a:off x="19130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142" name="tx1142"/>
            <p:cNvSpPr/>
            <p:nvPr/>
          </p:nvSpPr>
          <p:spPr>
            <a:xfrm rot="-2700000">
              <a:off x="21772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143" name="tx1143"/>
            <p:cNvSpPr/>
            <p:nvPr/>
          </p:nvSpPr>
          <p:spPr>
            <a:xfrm rot="-2700000">
              <a:off x="24414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144" name="tx1144"/>
            <p:cNvSpPr/>
            <p:nvPr/>
          </p:nvSpPr>
          <p:spPr>
            <a:xfrm rot="-2700000">
              <a:off x="27056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145" name="tx1145"/>
            <p:cNvSpPr/>
            <p:nvPr/>
          </p:nvSpPr>
          <p:spPr>
            <a:xfrm rot="-2700000">
              <a:off x="29698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146" name="tx1146"/>
            <p:cNvSpPr/>
            <p:nvPr/>
          </p:nvSpPr>
          <p:spPr>
            <a:xfrm rot="-2700000">
              <a:off x="32340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147" name="tx1147"/>
            <p:cNvSpPr/>
            <p:nvPr/>
          </p:nvSpPr>
          <p:spPr>
            <a:xfrm rot="-2700000">
              <a:off x="34982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148" name="tx1148"/>
            <p:cNvSpPr/>
            <p:nvPr/>
          </p:nvSpPr>
          <p:spPr>
            <a:xfrm rot="-2700000">
              <a:off x="37624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149" name="tx1149"/>
            <p:cNvSpPr/>
            <p:nvPr/>
          </p:nvSpPr>
          <p:spPr>
            <a:xfrm rot="-2700000">
              <a:off x="40266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150" name="tx1150"/>
            <p:cNvSpPr/>
            <p:nvPr/>
          </p:nvSpPr>
          <p:spPr>
            <a:xfrm rot="-2700000">
              <a:off x="42908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151" name="tx1151"/>
            <p:cNvSpPr/>
            <p:nvPr/>
          </p:nvSpPr>
          <p:spPr>
            <a:xfrm rot="-2700000">
              <a:off x="45550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52" name="tx1152"/>
            <p:cNvSpPr/>
            <p:nvPr/>
          </p:nvSpPr>
          <p:spPr>
            <a:xfrm rot="-2700000">
              <a:off x="4820729"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153" name="tx1153"/>
            <p:cNvSpPr/>
            <p:nvPr/>
          </p:nvSpPr>
          <p:spPr>
            <a:xfrm rot="-2700000">
              <a:off x="50834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154" name="tx1154"/>
            <p:cNvSpPr/>
            <p:nvPr/>
          </p:nvSpPr>
          <p:spPr>
            <a:xfrm rot="-2700000">
              <a:off x="53476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155" name="tx1155"/>
            <p:cNvSpPr/>
            <p:nvPr/>
          </p:nvSpPr>
          <p:spPr>
            <a:xfrm rot="-2700000">
              <a:off x="56118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156" name="tx1156"/>
            <p:cNvSpPr/>
            <p:nvPr/>
          </p:nvSpPr>
          <p:spPr>
            <a:xfrm rot="-2700000">
              <a:off x="58760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57" name="tx1157"/>
            <p:cNvSpPr/>
            <p:nvPr/>
          </p:nvSpPr>
          <p:spPr>
            <a:xfrm rot="-2700000">
              <a:off x="61401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158" name="tx1158"/>
            <p:cNvSpPr/>
            <p:nvPr/>
          </p:nvSpPr>
          <p:spPr>
            <a:xfrm rot="-2700000">
              <a:off x="64043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159" name="tx1159"/>
            <p:cNvSpPr/>
            <p:nvPr/>
          </p:nvSpPr>
          <p:spPr>
            <a:xfrm rot="-2700000">
              <a:off x="66685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160" name="tx1160"/>
            <p:cNvSpPr/>
            <p:nvPr/>
          </p:nvSpPr>
          <p:spPr>
            <a:xfrm rot="-2700000">
              <a:off x="69327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61" name="tx1161"/>
            <p:cNvSpPr/>
            <p:nvPr/>
          </p:nvSpPr>
          <p:spPr>
            <a:xfrm rot="-2700000">
              <a:off x="71969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162" name="tx1162"/>
            <p:cNvSpPr/>
            <p:nvPr/>
          </p:nvSpPr>
          <p:spPr>
            <a:xfrm rot="-2700000">
              <a:off x="74611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163" name="tx1163"/>
            <p:cNvSpPr/>
            <p:nvPr/>
          </p:nvSpPr>
          <p:spPr>
            <a:xfrm rot="-2700000">
              <a:off x="77253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164" name="tx1164"/>
            <p:cNvSpPr/>
            <p:nvPr/>
          </p:nvSpPr>
          <p:spPr>
            <a:xfrm rot="-2700000">
              <a:off x="79895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165" name="tx1165"/>
            <p:cNvSpPr/>
            <p:nvPr/>
          </p:nvSpPr>
          <p:spPr>
            <a:xfrm rot="-2700000">
              <a:off x="82537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66" name="tx1166"/>
            <p:cNvSpPr/>
            <p:nvPr/>
          </p:nvSpPr>
          <p:spPr>
            <a:xfrm rot="-2700000">
              <a:off x="85179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67" name="tx1167"/>
            <p:cNvSpPr/>
            <p:nvPr/>
          </p:nvSpPr>
          <p:spPr>
            <a:xfrm>
              <a:off x="686764" y="5488552"/>
              <a:ext cx="7690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Madagascar</a:t>
              </a:r>
            </a:p>
          </p:txBody>
        </p:sp>
        <p:sp>
          <p:nvSpPr>
            <p:cNvPr id="1168" name="tx1168"/>
            <p:cNvSpPr/>
            <p:nvPr/>
          </p:nvSpPr>
          <p:spPr>
            <a:xfrm>
              <a:off x="647628" y="5190272"/>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169" name="tx1169"/>
            <p:cNvSpPr/>
            <p:nvPr/>
          </p:nvSpPr>
          <p:spPr>
            <a:xfrm>
              <a:off x="1051701" y="5190272"/>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170" name="tx1170"/>
            <p:cNvSpPr/>
            <p:nvPr/>
          </p:nvSpPr>
          <p:spPr>
            <a:xfrm>
              <a:off x="951026" y="4891992"/>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1171" name="tx1171"/>
            <p:cNvSpPr/>
            <p:nvPr/>
          </p:nvSpPr>
          <p:spPr>
            <a:xfrm>
              <a:off x="888938" y="4593713"/>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Comoros</a:t>
              </a:r>
            </a:p>
          </p:txBody>
        </p:sp>
        <p:sp>
          <p:nvSpPr>
            <p:cNvPr id="1172" name="tx1172"/>
            <p:cNvSpPr/>
            <p:nvPr/>
          </p:nvSpPr>
          <p:spPr>
            <a:xfrm>
              <a:off x="1051701" y="4295433"/>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173" name="tx1173"/>
            <p:cNvSpPr/>
            <p:nvPr/>
          </p:nvSpPr>
          <p:spPr>
            <a:xfrm>
              <a:off x="950843" y="3997153"/>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1174" name="tx1174"/>
            <p:cNvSpPr/>
            <p:nvPr/>
          </p:nvSpPr>
          <p:spPr>
            <a:xfrm>
              <a:off x="989888" y="3698873"/>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Djibouti</a:t>
              </a:r>
            </a:p>
          </p:txBody>
        </p:sp>
        <p:sp>
          <p:nvSpPr>
            <p:cNvPr id="1175" name="tx1175"/>
            <p:cNvSpPr/>
            <p:nvPr/>
          </p:nvSpPr>
          <p:spPr>
            <a:xfrm>
              <a:off x="508182" y="3400594"/>
              <a:ext cx="51261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Eastern</a:t>
              </a:r>
            </a:p>
          </p:txBody>
        </p:sp>
        <p:sp>
          <p:nvSpPr>
            <p:cNvPr id="1176" name="tx1176"/>
            <p:cNvSpPr/>
            <p:nvPr/>
          </p:nvSpPr>
          <p:spPr>
            <a:xfrm>
              <a:off x="1059657" y="3400594"/>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1177" name="tx1177"/>
            <p:cNvSpPr/>
            <p:nvPr/>
          </p:nvSpPr>
          <p:spPr>
            <a:xfrm>
              <a:off x="896436" y="3102314"/>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Tanzania</a:t>
              </a:r>
            </a:p>
          </p:txBody>
        </p:sp>
        <p:sp>
          <p:nvSpPr>
            <p:cNvPr id="1178" name="tx1178"/>
            <p:cNvSpPr/>
            <p:nvPr/>
          </p:nvSpPr>
          <p:spPr>
            <a:xfrm>
              <a:off x="1059565" y="2804034"/>
              <a:ext cx="3962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Kenya</a:t>
              </a:r>
            </a:p>
          </p:txBody>
        </p:sp>
        <p:sp>
          <p:nvSpPr>
            <p:cNvPr id="1179" name="tx1179"/>
            <p:cNvSpPr/>
            <p:nvPr/>
          </p:nvSpPr>
          <p:spPr>
            <a:xfrm>
              <a:off x="888938" y="2505754"/>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Mauritius</a:t>
              </a:r>
            </a:p>
          </p:txBody>
        </p:sp>
        <p:sp>
          <p:nvSpPr>
            <p:cNvPr id="1180" name="tx1180"/>
            <p:cNvSpPr/>
            <p:nvPr/>
          </p:nvSpPr>
          <p:spPr>
            <a:xfrm>
              <a:off x="966297" y="2207475"/>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Uganda</a:t>
              </a:r>
            </a:p>
          </p:txBody>
        </p:sp>
        <p:sp>
          <p:nvSpPr>
            <p:cNvPr id="1181" name="tx1181"/>
            <p:cNvSpPr/>
            <p:nvPr/>
          </p:nvSpPr>
          <p:spPr>
            <a:xfrm>
              <a:off x="943162" y="1909195"/>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Rwanda</a:t>
              </a:r>
            </a:p>
          </p:txBody>
        </p:sp>
        <p:sp>
          <p:nvSpPr>
            <p:cNvPr id="1182" name="tx1182"/>
            <p:cNvSpPr/>
            <p:nvPr/>
          </p:nvSpPr>
          <p:spPr>
            <a:xfrm>
              <a:off x="1044203" y="1610915"/>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Eritrea</a:t>
              </a:r>
            </a:p>
          </p:txBody>
        </p:sp>
        <p:sp>
          <p:nvSpPr>
            <p:cNvPr id="1183" name="tx1183"/>
            <p:cNvSpPr/>
            <p:nvPr/>
          </p:nvSpPr>
          <p:spPr>
            <a:xfrm>
              <a:off x="780125" y="1312635"/>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Seychelles</a:t>
              </a:r>
            </a:p>
          </p:txBody>
        </p:sp>
        <p:sp>
          <p:nvSpPr>
            <p:cNvPr id="1184" name="tx1184"/>
            <p:cNvSpPr/>
            <p:nvPr/>
          </p:nvSpPr>
          <p:spPr>
            <a:xfrm>
              <a:off x="3390611"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185" name="pic1185"/>
            <p:cNvPicPr/>
            <p:nvPr/>
          </p:nvPicPr>
          <p:blipFill>
            <a:blip r:embed="rId2" cstate="print"/>
            <a:stretch>
              <a:fillRect/>
            </a:stretch>
          </p:blipFill>
          <p:spPr>
            <a:xfrm>
              <a:off x="5042204" y="5941026"/>
              <a:ext cx="2160000" cy="219455"/>
            </a:xfrm>
            <a:prstGeom prst="rect">
              <a:avLst/>
            </a:prstGeom>
          </p:spPr>
        </p:pic>
        <p:sp>
          <p:nvSpPr>
            <p:cNvPr id="1186" name="pl1186"/>
            <p:cNvSpPr/>
            <p:nvPr/>
          </p:nvSpPr>
          <p:spPr>
            <a:xfrm>
              <a:off x="504580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87" name="pl1187"/>
            <p:cNvSpPr/>
            <p:nvPr/>
          </p:nvSpPr>
          <p:spPr>
            <a:xfrm>
              <a:off x="63374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88" name="pl1188"/>
            <p:cNvSpPr/>
            <p:nvPr/>
          </p:nvSpPr>
          <p:spPr>
            <a:xfrm>
              <a:off x="655276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89" name="pl1189"/>
            <p:cNvSpPr/>
            <p:nvPr/>
          </p:nvSpPr>
          <p:spPr>
            <a:xfrm>
              <a:off x="676804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90" name="pl1190"/>
            <p:cNvSpPr/>
            <p:nvPr/>
          </p:nvSpPr>
          <p:spPr>
            <a:xfrm>
              <a:off x="698332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91" name="pl1191"/>
            <p:cNvSpPr/>
            <p:nvPr/>
          </p:nvSpPr>
          <p:spPr>
            <a:xfrm>
              <a:off x="719860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92" name="pl1192"/>
            <p:cNvSpPr/>
            <p:nvPr/>
          </p:nvSpPr>
          <p:spPr>
            <a:xfrm>
              <a:off x="504580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3" name="pl1193"/>
            <p:cNvSpPr/>
            <p:nvPr/>
          </p:nvSpPr>
          <p:spPr>
            <a:xfrm>
              <a:off x="63374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4" name="pl1194"/>
            <p:cNvSpPr/>
            <p:nvPr/>
          </p:nvSpPr>
          <p:spPr>
            <a:xfrm>
              <a:off x="655276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5" name="pl1195"/>
            <p:cNvSpPr/>
            <p:nvPr/>
          </p:nvSpPr>
          <p:spPr>
            <a:xfrm>
              <a:off x="676804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6" name="pl1196"/>
            <p:cNvSpPr/>
            <p:nvPr/>
          </p:nvSpPr>
          <p:spPr>
            <a:xfrm>
              <a:off x="698332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7" name="pl1197"/>
            <p:cNvSpPr/>
            <p:nvPr/>
          </p:nvSpPr>
          <p:spPr>
            <a:xfrm>
              <a:off x="719860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8" name="tx1198"/>
            <p:cNvSpPr/>
            <p:nvPr/>
          </p:nvSpPr>
          <p:spPr>
            <a:xfrm>
              <a:off x="5014714"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199" name="tx1199"/>
            <p:cNvSpPr/>
            <p:nvPr/>
          </p:nvSpPr>
          <p:spPr>
            <a:xfrm>
              <a:off x="627530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200" name="tx1200"/>
            <p:cNvSpPr/>
            <p:nvPr/>
          </p:nvSpPr>
          <p:spPr>
            <a:xfrm>
              <a:off x="649058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201" name="tx1201"/>
            <p:cNvSpPr/>
            <p:nvPr/>
          </p:nvSpPr>
          <p:spPr>
            <a:xfrm>
              <a:off x="670586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202" name="tx1202"/>
            <p:cNvSpPr/>
            <p:nvPr/>
          </p:nvSpPr>
          <p:spPr>
            <a:xfrm>
              <a:off x="692114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203" name="tx1203"/>
            <p:cNvSpPr/>
            <p:nvPr/>
          </p:nvSpPr>
          <p:spPr>
            <a:xfrm>
              <a:off x="7105335"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204" name="tx1204"/>
            <p:cNvSpPr/>
            <p:nvPr/>
          </p:nvSpPr>
          <p:spPr>
            <a:xfrm>
              <a:off x="1518405" y="435349"/>
              <a:ext cx="40476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Eastern Africa, 2000-2025</a:t>
              </a:r>
            </a:p>
          </p:txBody>
        </p:sp>
        <p:sp>
          <p:nvSpPr>
            <p:cNvPr id="1205" name="tx120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06" name="tx120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9479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991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034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0077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426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2469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512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5560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602577"/>
              <a:ext cx="3434315" cy="1387896"/>
            </a:xfrm>
            <a:custGeom>
              <a:avLst/>
              <a:pathLst>
                <a:path w="3434315" h="1387896">
                  <a:moveTo>
                    <a:pt x="0" y="1387896"/>
                  </a:moveTo>
                  <a:lnTo>
                    <a:pt x="137372" y="1387896"/>
                  </a:lnTo>
                  <a:lnTo>
                    <a:pt x="274745" y="1338329"/>
                  </a:lnTo>
                  <a:lnTo>
                    <a:pt x="412117" y="1140058"/>
                  </a:lnTo>
                  <a:lnTo>
                    <a:pt x="549490" y="793083"/>
                  </a:lnTo>
                  <a:lnTo>
                    <a:pt x="686863" y="644380"/>
                  </a:lnTo>
                  <a:lnTo>
                    <a:pt x="824235" y="446109"/>
                  </a:lnTo>
                  <a:lnTo>
                    <a:pt x="961608" y="396541"/>
                  </a:lnTo>
                  <a:lnTo>
                    <a:pt x="1098981" y="297406"/>
                  </a:lnTo>
                  <a:lnTo>
                    <a:pt x="1236353" y="297406"/>
                  </a:lnTo>
                  <a:lnTo>
                    <a:pt x="1373726" y="495677"/>
                  </a:lnTo>
                  <a:lnTo>
                    <a:pt x="1511098" y="198270"/>
                  </a:lnTo>
                  <a:lnTo>
                    <a:pt x="1648471" y="247838"/>
                  </a:lnTo>
                  <a:lnTo>
                    <a:pt x="1785844" y="297406"/>
                  </a:lnTo>
                  <a:lnTo>
                    <a:pt x="1923216" y="148703"/>
                  </a:lnTo>
                  <a:lnTo>
                    <a:pt x="2060589" y="198270"/>
                  </a:lnTo>
                  <a:lnTo>
                    <a:pt x="2197962" y="198270"/>
                  </a:lnTo>
                  <a:lnTo>
                    <a:pt x="2335334" y="247838"/>
                  </a:lnTo>
                  <a:lnTo>
                    <a:pt x="2472707" y="247838"/>
                  </a:lnTo>
                  <a:lnTo>
                    <a:pt x="2610079" y="148703"/>
                  </a:lnTo>
                  <a:lnTo>
                    <a:pt x="2747452" y="148703"/>
                  </a:lnTo>
                  <a:lnTo>
                    <a:pt x="2884825" y="148703"/>
                  </a:lnTo>
                  <a:lnTo>
                    <a:pt x="3022197" y="148703"/>
                  </a:lnTo>
                  <a:lnTo>
                    <a:pt x="3159570" y="148703"/>
                  </a:lnTo>
                  <a:lnTo>
                    <a:pt x="3296943" y="49567"/>
                  </a:lnTo>
                  <a:lnTo>
                    <a:pt x="3434315" y="0"/>
                  </a:lnTo>
                </a:path>
              </a:pathLst>
            </a:custGeom>
            <a:ln w="27101" cap="flat">
              <a:solidFill>
                <a:srgbClr val="0058AB">
                  <a:alpha val="69803"/>
                </a:srgbClr>
              </a:solidFill>
              <a:prstDash val="solid"/>
              <a:round/>
            </a:ln>
          </p:spPr>
          <p:txBody>
            <a:bodyPr/>
            <a:lstStyle/>
            <a:p/>
          </p:txBody>
        </p:sp>
        <p:sp>
          <p:nvSpPr>
            <p:cNvPr id="22" name="pl22"/>
            <p:cNvSpPr/>
            <p:nvPr/>
          </p:nvSpPr>
          <p:spPr>
            <a:xfrm>
              <a:off x="1083054" y="2354738"/>
              <a:ext cx="3434315" cy="892219"/>
            </a:xfrm>
            <a:custGeom>
              <a:avLst/>
              <a:pathLst>
                <a:path w="3434315" h="892219">
                  <a:moveTo>
                    <a:pt x="0" y="892219"/>
                  </a:moveTo>
                  <a:lnTo>
                    <a:pt x="137372" y="793083"/>
                  </a:lnTo>
                  <a:lnTo>
                    <a:pt x="274745" y="693948"/>
                  </a:lnTo>
                  <a:lnTo>
                    <a:pt x="412117" y="545245"/>
                  </a:lnTo>
                  <a:lnTo>
                    <a:pt x="549490" y="495677"/>
                  </a:lnTo>
                  <a:lnTo>
                    <a:pt x="686863" y="446109"/>
                  </a:lnTo>
                  <a:lnTo>
                    <a:pt x="824235" y="346974"/>
                  </a:lnTo>
                  <a:lnTo>
                    <a:pt x="961608" y="247838"/>
                  </a:lnTo>
                  <a:lnTo>
                    <a:pt x="1098981" y="297406"/>
                  </a:lnTo>
                  <a:lnTo>
                    <a:pt x="1236353" y="198270"/>
                  </a:lnTo>
                  <a:lnTo>
                    <a:pt x="1373726" y="49567"/>
                  </a:lnTo>
                  <a:lnTo>
                    <a:pt x="1511098" y="0"/>
                  </a:lnTo>
                  <a:lnTo>
                    <a:pt x="1648471" y="99135"/>
                  </a:lnTo>
                  <a:lnTo>
                    <a:pt x="1785844" y="198270"/>
                  </a:lnTo>
                  <a:lnTo>
                    <a:pt x="1923216" y="99135"/>
                  </a:lnTo>
                  <a:lnTo>
                    <a:pt x="2060589" y="148703"/>
                  </a:lnTo>
                  <a:lnTo>
                    <a:pt x="2197962" y="148703"/>
                  </a:lnTo>
                  <a:lnTo>
                    <a:pt x="2335334" y="198270"/>
                  </a:lnTo>
                  <a:lnTo>
                    <a:pt x="2472707" y="99135"/>
                  </a:lnTo>
                  <a:lnTo>
                    <a:pt x="2610079" y="99135"/>
                  </a:lnTo>
                  <a:lnTo>
                    <a:pt x="2747452" y="99135"/>
                  </a:lnTo>
                  <a:lnTo>
                    <a:pt x="2884825" y="198270"/>
                  </a:lnTo>
                  <a:lnTo>
                    <a:pt x="3022197" y="148703"/>
                  </a:lnTo>
                  <a:lnTo>
                    <a:pt x="3159570" y="297406"/>
                  </a:lnTo>
                  <a:lnTo>
                    <a:pt x="3296943" y="396541"/>
                  </a:lnTo>
                  <a:lnTo>
                    <a:pt x="3434315" y="99135"/>
                  </a:lnTo>
                </a:path>
              </a:pathLst>
            </a:custGeom>
            <a:ln w="27101" cap="flat">
              <a:solidFill>
                <a:srgbClr val="1CABE2">
                  <a:alpha val="69803"/>
                </a:srgbClr>
              </a:solidFill>
              <a:prstDash val="solid"/>
              <a:round/>
            </a:ln>
          </p:spPr>
          <p:txBody>
            <a:bodyPr/>
            <a:lstStyle/>
            <a:p/>
          </p:txBody>
        </p:sp>
        <p:sp>
          <p:nvSpPr>
            <p:cNvPr id="23" name="pl23"/>
            <p:cNvSpPr/>
            <p:nvPr/>
          </p:nvSpPr>
          <p:spPr>
            <a:xfrm>
              <a:off x="1083054" y="1809493"/>
              <a:ext cx="3434315" cy="198270"/>
            </a:xfrm>
            <a:custGeom>
              <a:avLst/>
              <a:pathLst>
                <a:path w="3434315" h="198270">
                  <a:moveTo>
                    <a:pt x="0" y="99135"/>
                  </a:moveTo>
                  <a:lnTo>
                    <a:pt x="137372" y="99135"/>
                  </a:lnTo>
                  <a:lnTo>
                    <a:pt x="274745" y="99135"/>
                  </a:lnTo>
                  <a:lnTo>
                    <a:pt x="412117" y="148703"/>
                  </a:lnTo>
                  <a:lnTo>
                    <a:pt x="549490" y="99135"/>
                  </a:lnTo>
                  <a:lnTo>
                    <a:pt x="686863" y="99135"/>
                  </a:lnTo>
                  <a:lnTo>
                    <a:pt x="824235" y="49567"/>
                  </a:lnTo>
                  <a:lnTo>
                    <a:pt x="961608" y="49567"/>
                  </a:lnTo>
                  <a:lnTo>
                    <a:pt x="1098981" y="49567"/>
                  </a:lnTo>
                  <a:lnTo>
                    <a:pt x="1236353" y="99135"/>
                  </a:lnTo>
                  <a:lnTo>
                    <a:pt x="1373726" y="99135"/>
                  </a:lnTo>
                  <a:lnTo>
                    <a:pt x="1511098" y="49567"/>
                  </a:lnTo>
                  <a:lnTo>
                    <a:pt x="1648471" y="148703"/>
                  </a:lnTo>
                  <a:lnTo>
                    <a:pt x="1785844" y="49567"/>
                  </a:lnTo>
                  <a:lnTo>
                    <a:pt x="1923216" y="99135"/>
                  </a:lnTo>
                  <a:lnTo>
                    <a:pt x="2060589" y="148703"/>
                  </a:lnTo>
                  <a:lnTo>
                    <a:pt x="2197962" y="148703"/>
                  </a:lnTo>
                  <a:lnTo>
                    <a:pt x="2335334" y="148703"/>
                  </a:lnTo>
                  <a:lnTo>
                    <a:pt x="2472707" y="148703"/>
                  </a:lnTo>
                  <a:lnTo>
                    <a:pt x="2610079" y="198270"/>
                  </a:lnTo>
                  <a:lnTo>
                    <a:pt x="2747452" y="198270"/>
                  </a:lnTo>
                  <a:lnTo>
                    <a:pt x="2884825" y="198270"/>
                  </a:lnTo>
                  <a:lnTo>
                    <a:pt x="3022197" y="198270"/>
                  </a:lnTo>
                  <a:lnTo>
                    <a:pt x="3159570" y="99135"/>
                  </a:lnTo>
                  <a:lnTo>
                    <a:pt x="3296943" y="49567"/>
                  </a:lnTo>
                  <a:lnTo>
                    <a:pt x="3434315" y="0"/>
                  </a:lnTo>
                </a:path>
              </a:pathLst>
            </a:custGeom>
            <a:ln w="27101" cap="flat">
              <a:solidFill>
                <a:srgbClr val="00833D">
                  <a:alpha val="69803"/>
                </a:srgbClr>
              </a:solidFill>
              <a:prstDash val="solid"/>
              <a:round/>
            </a:ln>
          </p:spPr>
          <p:txBody>
            <a:bodyPr/>
            <a:lstStyle/>
            <a:p/>
          </p:txBody>
        </p:sp>
        <p:sp>
          <p:nvSpPr>
            <p:cNvPr id="24" name="pl24"/>
            <p:cNvSpPr/>
            <p:nvPr/>
          </p:nvSpPr>
          <p:spPr>
            <a:xfrm>
              <a:off x="1083054" y="2354738"/>
              <a:ext cx="3434315" cy="396541"/>
            </a:xfrm>
            <a:custGeom>
              <a:avLst/>
              <a:pathLst>
                <a:path w="3434315" h="396541">
                  <a:moveTo>
                    <a:pt x="0" y="396541"/>
                  </a:moveTo>
                  <a:lnTo>
                    <a:pt x="137372" y="297406"/>
                  </a:lnTo>
                  <a:lnTo>
                    <a:pt x="274745" y="297406"/>
                  </a:lnTo>
                  <a:lnTo>
                    <a:pt x="412117" y="247838"/>
                  </a:lnTo>
                  <a:lnTo>
                    <a:pt x="549490" y="198270"/>
                  </a:lnTo>
                  <a:lnTo>
                    <a:pt x="686863" y="297406"/>
                  </a:lnTo>
                  <a:lnTo>
                    <a:pt x="824235" y="99135"/>
                  </a:lnTo>
                  <a:lnTo>
                    <a:pt x="961608" y="49567"/>
                  </a:lnTo>
                  <a:lnTo>
                    <a:pt x="1098981" y="49567"/>
                  </a:lnTo>
                  <a:lnTo>
                    <a:pt x="1236353" y="198270"/>
                  </a:lnTo>
                  <a:lnTo>
                    <a:pt x="1373726" y="148703"/>
                  </a:lnTo>
                  <a:lnTo>
                    <a:pt x="1511098" y="148703"/>
                  </a:lnTo>
                  <a:lnTo>
                    <a:pt x="1648471" y="247838"/>
                  </a:lnTo>
                  <a:lnTo>
                    <a:pt x="1785844" y="198270"/>
                  </a:lnTo>
                  <a:lnTo>
                    <a:pt x="1923216" y="0"/>
                  </a:lnTo>
                  <a:lnTo>
                    <a:pt x="2060589" y="49567"/>
                  </a:lnTo>
                  <a:lnTo>
                    <a:pt x="2197962" y="49567"/>
                  </a:lnTo>
                  <a:lnTo>
                    <a:pt x="2335334" y="148703"/>
                  </a:lnTo>
                  <a:lnTo>
                    <a:pt x="2472707" y="49567"/>
                  </a:lnTo>
                  <a:lnTo>
                    <a:pt x="2610079" y="49567"/>
                  </a:lnTo>
                  <a:lnTo>
                    <a:pt x="2747452" y="198270"/>
                  </a:lnTo>
                  <a:lnTo>
                    <a:pt x="2884825" y="247838"/>
                  </a:lnTo>
                  <a:lnTo>
                    <a:pt x="3022197" y="297406"/>
                  </a:lnTo>
                  <a:lnTo>
                    <a:pt x="3159570" y="49567"/>
                  </a:lnTo>
                  <a:lnTo>
                    <a:pt x="3296943" y="198270"/>
                  </a:lnTo>
                  <a:lnTo>
                    <a:pt x="3434315" y="346974"/>
                  </a:lnTo>
                </a:path>
              </a:pathLst>
            </a:custGeom>
            <a:ln w="27101" cap="flat">
              <a:solidFill>
                <a:srgbClr val="80BD41">
                  <a:alpha val="69803"/>
                </a:srgbClr>
              </a:solidFill>
              <a:prstDash val="solid"/>
              <a:round/>
            </a:ln>
          </p:spPr>
          <p:txBody>
            <a:bodyPr/>
            <a:lstStyle/>
            <a:p/>
          </p:txBody>
        </p:sp>
        <p:sp>
          <p:nvSpPr>
            <p:cNvPr id="25" name="pl25"/>
            <p:cNvSpPr/>
            <p:nvPr/>
          </p:nvSpPr>
          <p:spPr>
            <a:xfrm>
              <a:off x="1083054" y="2701713"/>
              <a:ext cx="3434315" cy="1140058"/>
            </a:xfrm>
            <a:custGeom>
              <a:avLst/>
              <a:pathLst>
                <a:path w="3434315" h="1140058">
                  <a:moveTo>
                    <a:pt x="0" y="1140058"/>
                  </a:moveTo>
                  <a:lnTo>
                    <a:pt x="137372" y="1140058"/>
                  </a:lnTo>
                  <a:lnTo>
                    <a:pt x="274745" y="1090490"/>
                  </a:lnTo>
                  <a:lnTo>
                    <a:pt x="412117" y="991354"/>
                  </a:lnTo>
                  <a:lnTo>
                    <a:pt x="549490" y="941787"/>
                  </a:lnTo>
                  <a:lnTo>
                    <a:pt x="686863" y="793083"/>
                  </a:lnTo>
                  <a:lnTo>
                    <a:pt x="824235" y="743516"/>
                  </a:lnTo>
                  <a:lnTo>
                    <a:pt x="961608" y="594812"/>
                  </a:lnTo>
                  <a:lnTo>
                    <a:pt x="1098981" y="346974"/>
                  </a:lnTo>
                  <a:lnTo>
                    <a:pt x="1236353" y="0"/>
                  </a:lnTo>
                  <a:lnTo>
                    <a:pt x="1373726" y="346974"/>
                  </a:lnTo>
                  <a:lnTo>
                    <a:pt x="1511098" y="545245"/>
                  </a:lnTo>
                  <a:lnTo>
                    <a:pt x="1648471" y="594812"/>
                  </a:lnTo>
                  <a:lnTo>
                    <a:pt x="1785844" y="693948"/>
                  </a:lnTo>
                  <a:lnTo>
                    <a:pt x="1923216" y="693948"/>
                  </a:lnTo>
                  <a:lnTo>
                    <a:pt x="2060589" y="644380"/>
                  </a:lnTo>
                  <a:lnTo>
                    <a:pt x="2197962" y="297406"/>
                  </a:lnTo>
                  <a:lnTo>
                    <a:pt x="2335334" y="198270"/>
                  </a:lnTo>
                  <a:lnTo>
                    <a:pt x="2472707" y="99135"/>
                  </a:lnTo>
                  <a:lnTo>
                    <a:pt x="2610079" y="49567"/>
                  </a:lnTo>
                  <a:lnTo>
                    <a:pt x="2747452" y="148703"/>
                  </a:lnTo>
                  <a:lnTo>
                    <a:pt x="2884825" y="446109"/>
                  </a:lnTo>
                  <a:lnTo>
                    <a:pt x="3022197" y="247838"/>
                  </a:lnTo>
                  <a:lnTo>
                    <a:pt x="3159570" y="49567"/>
                  </a:lnTo>
                  <a:lnTo>
                    <a:pt x="3296943" y="0"/>
                  </a:lnTo>
                  <a:lnTo>
                    <a:pt x="3434315" y="49567"/>
                  </a:lnTo>
                </a:path>
              </a:pathLst>
            </a:custGeom>
            <a:ln w="27101" cap="flat">
              <a:solidFill>
                <a:srgbClr val="6A1E74">
                  <a:alpha val="69803"/>
                </a:srgbClr>
              </a:solidFill>
              <a:prstDash val="solid"/>
              <a:round/>
            </a:ln>
          </p:spPr>
          <p:txBody>
            <a:bodyPr/>
            <a:lstStyle/>
            <a:p/>
          </p:txBody>
        </p:sp>
        <p:sp>
          <p:nvSpPr>
            <p:cNvPr id="26" name="pl26"/>
            <p:cNvSpPr/>
            <p:nvPr/>
          </p:nvSpPr>
          <p:spPr>
            <a:xfrm>
              <a:off x="1083054" y="2354738"/>
              <a:ext cx="3434315" cy="892219"/>
            </a:xfrm>
            <a:custGeom>
              <a:avLst/>
              <a:pathLst>
                <a:path w="3434315" h="892219">
                  <a:moveTo>
                    <a:pt x="0" y="892219"/>
                  </a:moveTo>
                  <a:lnTo>
                    <a:pt x="137372" y="793083"/>
                  </a:lnTo>
                  <a:lnTo>
                    <a:pt x="274745" y="693948"/>
                  </a:lnTo>
                  <a:lnTo>
                    <a:pt x="412117" y="545245"/>
                  </a:lnTo>
                  <a:lnTo>
                    <a:pt x="549490" y="495677"/>
                  </a:lnTo>
                  <a:lnTo>
                    <a:pt x="686863" y="446109"/>
                  </a:lnTo>
                  <a:lnTo>
                    <a:pt x="824235" y="346974"/>
                  </a:lnTo>
                  <a:lnTo>
                    <a:pt x="961608" y="247838"/>
                  </a:lnTo>
                  <a:lnTo>
                    <a:pt x="1098981" y="297406"/>
                  </a:lnTo>
                  <a:lnTo>
                    <a:pt x="1236353" y="198270"/>
                  </a:lnTo>
                  <a:lnTo>
                    <a:pt x="1373726" y="49567"/>
                  </a:lnTo>
                  <a:lnTo>
                    <a:pt x="1511098" y="0"/>
                  </a:lnTo>
                  <a:lnTo>
                    <a:pt x="1648471" y="99135"/>
                  </a:lnTo>
                  <a:lnTo>
                    <a:pt x="1785844" y="198270"/>
                  </a:lnTo>
                  <a:lnTo>
                    <a:pt x="1923216" y="99135"/>
                  </a:lnTo>
                  <a:lnTo>
                    <a:pt x="2060589" y="148703"/>
                  </a:lnTo>
                  <a:lnTo>
                    <a:pt x="2197962" y="148703"/>
                  </a:lnTo>
                  <a:lnTo>
                    <a:pt x="2335334" y="198270"/>
                  </a:lnTo>
                  <a:lnTo>
                    <a:pt x="2472707" y="99135"/>
                  </a:lnTo>
                  <a:lnTo>
                    <a:pt x="2610079" y="99135"/>
                  </a:lnTo>
                  <a:lnTo>
                    <a:pt x="2747452" y="99135"/>
                  </a:lnTo>
                  <a:lnTo>
                    <a:pt x="2884825" y="198270"/>
                  </a:lnTo>
                  <a:lnTo>
                    <a:pt x="3022197" y="148703"/>
                  </a:lnTo>
                  <a:lnTo>
                    <a:pt x="3159570" y="297406"/>
                  </a:lnTo>
                  <a:lnTo>
                    <a:pt x="3296943" y="396541"/>
                  </a:lnTo>
                  <a:lnTo>
                    <a:pt x="3434315" y="99135"/>
                  </a:lnTo>
                </a:path>
              </a:pathLst>
            </a:custGeom>
            <a:ln w="65043" cap="flat">
              <a:solidFill>
                <a:srgbClr val="000000">
                  <a:alpha val="100000"/>
                </a:srgbClr>
              </a:solidFill>
              <a:prstDash val="solid"/>
              <a:round/>
            </a:ln>
          </p:spPr>
          <p:txBody>
            <a:bodyPr/>
            <a:lstStyle/>
            <a:p/>
          </p:txBody>
        </p:sp>
        <p:sp>
          <p:nvSpPr>
            <p:cNvPr id="27" name="pl27"/>
            <p:cNvSpPr/>
            <p:nvPr/>
          </p:nvSpPr>
          <p:spPr>
            <a:xfrm>
              <a:off x="1083054" y="2354738"/>
              <a:ext cx="3434315" cy="892219"/>
            </a:xfrm>
            <a:custGeom>
              <a:avLst/>
              <a:pathLst>
                <a:path w="3434315" h="892219">
                  <a:moveTo>
                    <a:pt x="0" y="892219"/>
                  </a:moveTo>
                  <a:lnTo>
                    <a:pt x="137372" y="793083"/>
                  </a:lnTo>
                  <a:lnTo>
                    <a:pt x="274745" y="693948"/>
                  </a:lnTo>
                  <a:lnTo>
                    <a:pt x="412117" y="545245"/>
                  </a:lnTo>
                  <a:lnTo>
                    <a:pt x="549490" y="495677"/>
                  </a:lnTo>
                  <a:lnTo>
                    <a:pt x="686863" y="446109"/>
                  </a:lnTo>
                  <a:lnTo>
                    <a:pt x="824235" y="346974"/>
                  </a:lnTo>
                  <a:lnTo>
                    <a:pt x="961608" y="247838"/>
                  </a:lnTo>
                  <a:lnTo>
                    <a:pt x="1098981" y="297406"/>
                  </a:lnTo>
                  <a:lnTo>
                    <a:pt x="1236353" y="198270"/>
                  </a:lnTo>
                  <a:lnTo>
                    <a:pt x="1373726" y="49567"/>
                  </a:lnTo>
                  <a:lnTo>
                    <a:pt x="1511098" y="0"/>
                  </a:lnTo>
                  <a:lnTo>
                    <a:pt x="1648471" y="99135"/>
                  </a:lnTo>
                  <a:lnTo>
                    <a:pt x="1785844" y="198270"/>
                  </a:lnTo>
                  <a:lnTo>
                    <a:pt x="1923216" y="99135"/>
                  </a:lnTo>
                  <a:lnTo>
                    <a:pt x="2060589" y="148703"/>
                  </a:lnTo>
                  <a:lnTo>
                    <a:pt x="2197962" y="148703"/>
                  </a:lnTo>
                  <a:lnTo>
                    <a:pt x="2335334" y="198270"/>
                  </a:lnTo>
                  <a:lnTo>
                    <a:pt x="2472707" y="99135"/>
                  </a:lnTo>
                  <a:lnTo>
                    <a:pt x="2610079" y="99135"/>
                  </a:lnTo>
                  <a:lnTo>
                    <a:pt x="2747452" y="99135"/>
                  </a:lnTo>
                  <a:lnTo>
                    <a:pt x="2884825" y="198270"/>
                  </a:lnTo>
                  <a:lnTo>
                    <a:pt x="3022197" y="148703"/>
                  </a:lnTo>
                  <a:lnTo>
                    <a:pt x="3159570" y="297406"/>
                  </a:lnTo>
                  <a:lnTo>
                    <a:pt x="3296943" y="396541"/>
                  </a:lnTo>
                  <a:lnTo>
                    <a:pt x="3434315" y="99135"/>
                  </a:lnTo>
                </a:path>
              </a:pathLst>
            </a:custGeom>
            <a:ln w="40651" cap="flat">
              <a:solidFill>
                <a:srgbClr val="1CABE2">
                  <a:alpha val="100000"/>
                </a:srgbClr>
              </a:solidFill>
              <a:prstDash val="solid"/>
              <a:round/>
            </a:ln>
          </p:spPr>
          <p:txBody>
            <a:bodyPr/>
            <a:lstStyle/>
            <a:p/>
          </p:txBody>
        </p:sp>
        <p:sp>
          <p:nvSpPr>
            <p:cNvPr id="28" name="tx28"/>
            <p:cNvSpPr/>
            <p:nvPr/>
          </p:nvSpPr>
          <p:spPr>
            <a:xfrm>
              <a:off x="1022795" y="30761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 name="tx29"/>
            <p:cNvSpPr/>
            <p:nvPr/>
          </p:nvSpPr>
          <p:spPr>
            <a:xfrm>
              <a:off x="1709658" y="2630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0" name="tx30"/>
            <p:cNvSpPr/>
            <p:nvPr/>
          </p:nvSpPr>
          <p:spPr>
            <a:xfrm>
              <a:off x="2396521" y="2233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1" name="tx31"/>
            <p:cNvSpPr/>
            <p:nvPr/>
          </p:nvSpPr>
          <p:spPr>
            <a:xfrm>
              <a:off x="3083384" y="2332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 name="tx32"/>
            <p:cNvSpPr/>
            <p:nvPr/>
          </p:nvSpPr>
          <p:spPr>
            <a:xfrm>
              <a:off x="3632875" y="22830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 name="tx33"/>
            <p:cNvSpPr/>
            <p:nvPr/>
          </p:nvSpPr>
          <p:spPr>
            <a:xfrm>
              <a:off x="4457110" y="22830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 name="tx34"/>
            <p:cNvSpPr/>
            <p:nvPr/>
          </p:nvSpPr>
          <p:spPr>
            <a:xfrm>
              <a:off x="707342" y="36971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014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057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011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0" name="tx40"/>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1" name="tx41"/>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2" name="tx42"/>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3" name="tx43"/>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4" name="tx44"/>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5" name="tx45"/>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6" name="pl46"/>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1034817"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8" name="pl48"/>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9" name="pl49"/>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1" name="tx51"/>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2" name="tx52"/>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3" name="tx53"/>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4" name="tx54"/>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5" name="tx55"/>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6" name="tx56"/>
            <p:cNvSpPr/>
            <p:nvPr/>
          </p:nvSpPr>
          <p:spPr>
            <a:xfrm>
              <a:off x="1347139" y="1437626"/>
              <a:ext cx="290614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Eastern Africa, 2000-2025</a:t>
              </a:r>
            </a:p>
          </p:txBody>
        </p:sp>
        <p:sp>
          <p:nvSpPr>
            <p:cNvPr id="57" name="pl57"/>
            <p:cNvSpPr/>
            <p:nvPr/>
          </p:nvSpPr>
          <p:spPr>
            <a:xfrm>
              <a:off x="5227074"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8" name="pl58"/>
            <p:cNvSpPr/>
            <p:nvPr/>
          </p:nvSpPr>
          <p:spPr>
            <a:xfrm>
              <a:off x="5227074" y="32213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24521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16830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36058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283674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20675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1836841"/>
              <a:ext cx="3434315" cy="2153632"/>
            </a:xfrm>
            <a:custGeom>
              <a:avLst/>
              <a:pathLst>
                <a:path w="3434315" h="2153632">
                  <a:moveTo>
                    <a:pt x="0" y="2153632"/>
                  </a:moveTo>
                  <a:lnTo>
                    <a:pt x="137372" y="2153632"/>
                  </a:lnTo>
                  <a:lnTo>
                    <a:pt x="274745" y="2076717"/>
                  </a:lnTo>
                  <a:lnTo>
                    <a:pt x="412117" y="1769055"/>
                  </a:lnTo>
                  <a:lnTo>
                    <a:pt x="549490" y="1230647"/>
                  </a:lnTo>
                  <a:lnTo>
                    <a:pt x="686863" y="999901"/>
                  </a:lnTo>
                  <a:lnTo>
                    <a:pt x="824235" y="692239"/>
                  </a:lnTo>
                  <a:lnTo>
                    <a:pt x="961608" y="615323"/>
                  </a:lnTo>
                  <a:lnTo>
                    <a:pt x="1098981" y="461492"/>
                  </a:lnTo>
                  <a:lnTo>
                    <a:pt x="1236353" y="461492"/>
                  </a:lnTo>
                  <a:lnTo>
                    <a:pt x="1373726" y="769154"/>
                  </a:lnTo>
                  <a:lnTo>
                    <a:pt x="1511098" y="307661"/>
                  </a:lnTo>
                  <a:lnTo>
                    <a:pt x="1648471" y="384577"/>
                  </a:lnTo>
                  <a:lnTo>
                    <a:pt x="1785844" y="461492"/>
                  </a:lnTo>
                  <a:lnTo>
                    <a:pt x="1923216" y="230746"/>
                  </a:lnTo>
                  <a:lnTo>
                    <a:pt x="2060589" y="307661"/>
                  </a:lnTo>
                  <a:lnTo>
                    <a:pt x="2197962" y="307661"/>
                  </a:lnTo>
                  <a:lnTo>
                    <a:pt x="2335334" y="384577"/>
                  </a:lnTo>
                  <a:lnTo>
                    <a:pt x="2472707" y="384577"/>
                  </a:lnTo>
                  <a:lnTo>
                    <a:pt x="2610079" y="230746"/>
                  </a:lnTo>
                  <a:lnTo>
                    <a:pt x="2747452" y="230746"/>
                  </a:lnTo>
                  <a:lnTo>
                    <a:pt x="2884825" y="230746"/>
                  </a:lnTo>
                  <a:lnTo>
                    <a:pt x="3022197" y="230746"/>
                  </a:lnTo>
                  <a:lnTo>
                    <a:pt x="3159570" y="230746"/>
                  </a:lnTo>
                  <a:lnTo>
                    <a:pt x="3296943" y="76915"/>
                  </a:lnTo>
                  <a:lnTo>
                    <a:pt x="3434315" y="0"/>
                  </a:lnTo>
                </a:path>
              </a:pathLst>
            </a:custGeom>
            <a:ln w="27101" cap="flat">
              <a:solidFill>
                <a:srgbClr val="0058AB">
                  <a:alpha val="69803"/>
                </a:srgbClr>
              </a:solidFill>
              <a:prstDash val="solid"/>
              <a:round/>
            </a:ln>
          </p:spPr>
          <p:txBody>
            <a:bodyPr/>
            <a:lstStyle/>
            <a:p/>
          </p:txBody>
        </p:sp>
        <p:sp>
          <p:nvSpPr>
            <p:cNvPr id="71" name="pl71"/>
            <p:cNvSpPr/>
            <p:nvPr/>
          </p:nvSpPr>
          <p:spPr>
            <a:xfrm>
              <a:off x="5398790" y="1913756"/>
              <a:ext cx="3434315" cy="1384478"/>
            </a:xfrm>
            <a:custGeom>
              <a:avLst/>
              <a:pathLst>
                <a:path w="3434315" h="1384478">
                  <a:moveTo>
                    <a:pt x="0" y="1384478"/>
                  </a:moveTo>
                  <a:lnTo>
                    <a:pt x="137372" y="1230647"/>
                  </a:lnTo>
                  <a:lnTo>
                    <a:pt x="274745" y="1076816"/>
                  </a:lnTo>
                  <a:lnTo>
                    <a:pt x="412117" y="846070"/>
                  </a:lnTo>
                  <a:lnTo>
                    <a:pt x="549490" y="769154"/>
                  </a:lnTo>
                  <a:lnTo>
                    <a:pt x="686863" y="692239"/>
                  </a:lnTo>
                  <a:lnTo>
                    <a:pt x="824235" y="538408"/>
                  </a:lnTo>
                  <a:lnTo>
                    <a:pt x="961608" y="384577"/>
                  </a:lnTo>
                  <a:lnTo>
                    <a:pt x="1098981" y="461492"/>
                  </a:lnTo>
                  <a:lnTo>
                    <a:pt x="1236353" y="307661"/>
                  </a:lnTo>
                  <a:lnTo>
                    <a:pt x="1373726" y="76915"/>
                  </a:lnTo>
                  <a:lnTo>
                    <a:pt x="1511098" y="0"/>
                  </a:lnTo>
                  <a:lnTo>
                    <a:pt x="1648471" y="153830"/>
                  </a:lnTo>
                  <a:lnTo>
                    <a:pt x="1785844" y="307661"/>
                  </a:lnTo>
                  <a:lnTo>
                    <a:pt x="1923216" y="153830"/>
                  </a:lnTo>
                  <a:lnTo>
                    <a:pt x="2060589" y="230746"/>
                  </a:lnTo>
                  <a:lnTo>
                    <a:pt x="2197962" y="230746"/>
                  </a:lnTo>
                  <a:lnTo>
                    <a:pt x="2335334" y="307661"/>
                  </a:lnTo>
                  <a:lnTo>
                    <a:pt x="2472707" y="153830"/>
                  </a:lnTo>
                  <a:lnTo>
                    <a:pt x="2610079" y="153830"/>
                  </a:lnTo>
                  <a:lnTo>
                    <a:pt x="2747452" y="153830"/>
                  </a:lnTo>
                  <a:lnTo>
                    <a:pt x="2884825" y="307661"/>
                  </a:lnTo>
                  <a:lnTo>
                    <a:pt x="3022197" y="230746"/>
                  </a:lnTo>
                  <a:lnTo>
                    <a:pt x="3159570" y="461492"/>
                  </a:lnTo>
                  <a:lnTo>
                    <a:pt x="3296943" y="615323"/>
                  </a:lnTo>
                  <a:lnTo>
                    <a:pt x="3434315" y="153830"/>
                  </a:lnTo>
                </a:path>
              </a:pathLst>
            </a:custGeom>
            <a:ln w="27101" cap="flat">
              <a:solidFill>
                <a:srgbClr val="1CABE2">
                  <a:alpha val="69803"/>
                </a:srgbClr>
              </a:solidFill>
              <a:prstDash val="solid"/>
              <a:round/>
            </a:ln>
          </p:spPr>
          <p:txBody>
            <a:bodyPr/>
            <a:lstStyle/>
            <a:p/>
          </p:txBody>
        </p:sp>
        <p:sp>
          <p:nvSpPr>
            <p:cNvPr id="72" name="pl72"/>
            <p:cNvSpPr/>
            <p:nvPr/>
          </p:nvSpPr>
          <p:spPr>
            <a:xfrm>
              <a:off x="5398790" y="1759925"/>
              <a:ext cx="3434315" cy="307661"/>
            </a:xfrm>
            <a:custGeom>
              <a:avLst/>
              <a:pathLst>
                <a:path w="3434315" h="307661">
                  <a:moveTo>
                    <a:pt x="0" y="153830"/>
                  </a:moveTo>
                  <a:lnTo>
                    <a:pt x="137372" y="153830"/>
                  </a:lnTo>
                  <a:lnTo>
                    <a:pt x="274745" y="153830"/>
                  </a:lnTo>
                  <a:lnTo>
                    <a:pt x="412117" y="230746"/>
                  </a:lnTo>
                  <a:lnTo>
                    <a:pt x="549490" y="153830"/>
                  </a:lnTo>
                  <a:lnTo>
                    <a:pt x="686863" y="153830"/>
                  </a:lnTo>
                  <a:lnTo>
                    <a:pt x="824235" y="76915"/>
                  </a:lnTo>
                  <a:lnTo>
                    <a:pt x="961608" y="76915"/>
                  </a:lnTo>
                  <a:lnTo>
                    <a:pt x="1098981" y="76915"/>
                  </a:lnTo>
                  <a:lnTo>
                    <a:pt x="1236353" y="153830"/>
                  </a:lnTo>
                  <a:lnTo>
                    <a:pt x="1373726" y="153830"/>
                  </a:lnTo>
                  <a:lnTo>
                    <a:pt x="1511098" y="76915"/>
                  </a:lnTo>
                  <a:lnTo>
                    <a:pt x="1648471" y="230746"/>
                  </a:lnTo>
                  <a:lnTo>
                    <a:pt x="1785844" y="76915"/>
                  </a:lnTo>
                  <a:lnTo>
                    <a:pt x="1923216" y="153830"/>
                  </a:lnTo>
                  <a:lnTo>
                    <a:pt x="2060589" y="230746"/>
                  </a:lnTo>
                  <a:lnTo>
                    <a:pt x="2197962" y="230746"/>
                  </a:lnTo>
                  <a:lnTo>
                    <a:pt x="2335334" y="230746"/>
                  </a:lnTo>
                  <a:lnTo>
                    <a:pt x="2472707" y="230746"/>
                  </a:lnTo>
                  <a:lnTo>
                    <a:pt x="2610079" y="307661"/>
                  </a:lnTo>
                  <a:lnTo>
                    <a:pt x="2747452" y="307661"/>
                  </a:lnTo>
                  <a:lnTo>
                    <a:pt x="2884825" y="307661"/>
                  </a:lnTo>
                  <a:lnTo>
                    <a:pt x="3022197" y="307661"/>
                  </a:lnTo>
                  <a:lnTo>
                    <a:pt x="3159570" y="153830"/>
                  </a:lnTo>
                  <a:lnTo>
                    <a:pt x="3296943" y="76915"/>
                  </a:lnTo>
                  <a:lnTo>
                    <a:pt x="3434315" y="0"/>
                  </a:lnTo>
                </a:path>
              </a:pathLst>
            </a:custGeom>
            <a:ln w="27101" cap="flat">
              <a:solidFill>
                <a:srgbClr val="00833D">
                  <a:alpha val="69803"/>
                </a:srgbClr>
              </a:solidFill>
              <a:prstDash val="solid"/>
              <a:round/>
            </a:ln>
          </p:spPr>
          <p:txBody>
            <a:bodyPr/>
            <a:lstStyle/>
            <a:p/>
          </p:txBody>
        </p:sp>
        <p:sp>
          <p:nvSpPr>
            <p:cNvPr id="73" name="pl73"/>
            <p:cNvSpPr/>
            <p:nvPr/>
          </p:nvSpPr>
          <p:spPr>
            <a:xfrm>
              <a:off x="5398790" y="1990672"/>
              <a:ext cx="3434315" cy="615323"/>
            </a:xfrm>
            <a:custGeom>
              <a:avLst/>
              <a:pathLst>
                <a:path w="3434315" h="615323">
                  <a:moveTo>
                    <a:pt x="0" y="615323"/>
                  </a:moveTo>
                  <a:lnTo>
                    <a:pt x="137372" y="461492"/>
                  </a:lnTo>
                  <a:lnTo>
                    <a:pt x="274745" y="461492"/>
                  </a:lnTo>
                  <a:lnTo>
                    <a:pt x="412117" y="384577"/>
                  </a:lnTo>
                  <a:lnTo>
                    <a:pt x="549490" y="307661"/>
                  </a:lnTo>
                  <a:lnTo>
                    <a:pt x="686863" y="461492"/>
                  </a:lnTo>
                  <a:lnTo>
                    <a:pt x="824235" y="153830"/>
                  </a:lnTo>
                  <a:lnTo>
                    <a:pt x="961608" y="76915"/>
                  </a:lnTo>
                  <a:lnTo>
                    <a:pt x="1098981" y="76915"/>
                  </a:lnTo>
                  <a:lnTo>
                    <a:pt x="1236353" y="307661"/>
                  </a:lnTo>
                  <a:lnTo>
                    <a:pt x="1373726" y="230746"/>
                  </a:lnTo>
                  <a:lnTo>
                    <a:pt x="1511098" y="230746"/>
                  </a:lnTo>
                  <a:lnTo>
                    <a:pt x="1648471" y="384577"/>
                  </a:lnTo>
                  <a:lnTo>
                    <a:pt x="1785844" y="307661"/>
                  </a:lnTo>
                  <a:lnTo>
                    <a:pt x="1923216" y="0"/>
                  </a:lnTo>
                  <a:lnTo>
                    <a:pt x="2060589" y="76915"/>
                  </a:lnTo>
                  <a:lnTo>
                    <a:pt x="2197962" y="76915"/>
                  </a:lnTo>
                  <a:lnTo>
                    <a:pt x="2335334" y="230746"/>
                  </a:lnTo>
                  <a:lnTo>
                    <a:pt x="2472707" y="76915"/>
                  </a:lnTo>
                  <a:lnTo>
                    <a:pt x="2610079" y="76915"/>
                  </a:lnTo>
                  <a:lnTo>
                    <a:pt x="2747452" y="307661"/>
                  </a:lnTo>
                  <a:lnTo>
                    <a:pt x="2884825" y="384577"/>
                  </a:lnTo>
                  <a:lnTo>
                    <a:pt x="3022197" y="461492"/>
                  </a:lnTo>
                  <a:lnTo>
                    <a:pt x="3159570" y="76915"/>
                  </a:lnTo>
                  <a:lnTo>
                    <a:pt x="3296943" y="307661"/>
                  </a:lnTo>
                  <a:lnTo>
                    <a:pt x="3434315" y="538408"/>
                  </a:lnTo>
                </a:path>
              </a:pathLst>
            </a:custGeom>
            <a:ln w="27101" cap="flat">
              <a:solidFill>
                <a:srgbClr val="80BD41">
                  <a:alpha val="69803"/>
                </a:srgbClr>
              </a:solidFill>
              <a:prstDash val="solid"/>
              <a:round/>
            </a:ln>
          </p:spPr>
          <p:txBody>
            <a:bodyPr/>
            <a:lstStyle/>
            <a:p/>
          </p:txBody>
        </p:sp>
        <p:sp>
          <p:nvSpPr>
            <p:cNvPr id="74" name="pl74"/>
            <p:cNvSpPr/>
            <p:nvPr/>
          </p:nvSpPr>
          <p:spPr>
            <a:xfrm>
              <a:off x="5398790" y="1990672"/>
              <a:ext cx="3434315" cy="1769055"/>
            </a:xfrm>
            <a:custGeom>
              <a:avLst/>
              <a:pathLst>
                <a:path w="3434315" h="1769055">
                  <a:moveTo>
                    <a:pt x="0" y="1769055"/>
                  </a:moveTo>
                  <a:lnTo>
                    <a:pt x="137372" y="1769055"/>
                  </a:lnTo>
                  <a:lnTo>
                    <a:pt x="274745" y="1692140"/>
                  </a:lnTo>
                  <a:lnTo>
                    <a:pt x="412117" y="1538309"/>
                  </a:lnTo>
                  <a:lnTo>
                    <a:pt x="549490" y="1461393"/>
                  </a:lnTo>
                  <a:lnTo>
                    <a:pt x="686863" y="1230647"/>
                  </a:lnTo>
                  <a:lnTo>
                    <a:pt x="824235" y="1153731"/>
                  </a:lnTo>
                  <a:lnTo>
                    <a:pt x="961608" y="922985"/>
                  </a:lnTo>
                  <a:lnTo>
                    <a:pt x="1098981" y="538408"/>
                  </a:lnTo>
                  <a:lnTo>
                    <a:pt x="1236353" y="0"/>
                  </a:lnTo>
                  <a:lnTo>
                    <a:pt x="1373726" y="538408"/>
                  </a:lnTo>
                  <a:lnTo>
                    <a:pt x="1511098" y="846070"/>
                  </a:lnTo>
                  <a:lnTo>
                    <a:pt x="1648471" y="922985"/>
                  </a:lnTo>
                  <a:lnTo>
                    <a:pt x="1785844" y="1076816"/>
                  </a:lnTo>
                  <a:lnTo>
                    <a:pt x="1923216" y="1076816"/>
                  </a:lnTo>
                  <a:lnTo>
                    <a:pt x="2060589" y="999901"/>
                  </a:lnTo>
                  <a:lnTo>
                    <a:pt x="2197962" y="461492"/>
                  </a:lnTo>
                  <a:lnTo>
                    <a:pt x="2335334" y="307661"/>
                  </a:lnTo>
                  <a:lnTo>
                    <a:pt x="2472707" y="153830"/>
                  </a:lnTo>
                  <a:lnTo>
                    <a:pt x="2610079" y="76915"/>
                  </a:lnTo>
                  <a:lnTo>
                    <a:pt x="2747452" y="230746"/>
                  </a:lnTo>
                  <a:lnTo>
                    <a:pt x="2884825" y="692239"/>
                  </a:lnTo>
                  <a:lnTo>
                    <a:pt x="3022197" y="384577"/>
                  </a:lnTo>
                  <a:lnTo>
                    <a:pt x="3159570" y="76915"/>
                  </a:lnTo>
                  <a:lnTo>
                    <a:pt x="3296943" y="0"/>
                  </a:lnTo>
                  <a:lnTo>
                    <a:pt x="3434315" y="76915"/>
                  </a:lnTo>
                </a:path>
              </a:pathLst>
            </a:custGeom>
            <a:ln w="27101" cap="flat">
              <a:solidFill>
                <a:srgbClr val="6A1E74">
                  <a:alpha val="69803"/>
                </a:srgbClr>
              </a:solidFill>
              <a:prstDash val="solid"/>
              <a:round/>
            </a:ln>
          </p:spPr>
          <p:txBody>
            <a:bodyPr/>
            <a:lstStyle/>
            <a:p/>
          </p:txBody>
        </p:sp>
        <p:sp>
          <p:nvSpPr>
            <p:cNvPr id="75" name="pl75"/>
            <p:cNvSpPr/>
            <p:nvPr/>
          </p:nvSpPr>
          <p:spPr>
            <a:xfrm>
              <a:off x="5398790" y="2067587"/>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6" name="pl76"/>
            <p:cNvSpPr/>
            <p:nvPr/>
          </p:nvSpPr>
          <p:spPr>
            <a:xfrm>
              <a:off x="5398790" y="1913756"/>
              <a:ext cx="3434315" cy="1384478"/>
            </a:xfrm>
            <a:custGeom>
              <a:avLst/>
              <a:pathLst>
                <a:path w="3434315" h="1384478">
                  <a:moveTo>
                    <a:pt x="0" y="1384478"/>
                  </a:moveTo>
                  <a:lnTo>
                    <a:pt x="137372" y="1230647"/>
                  </a:lnTo>
                  <a:lnTo>
                    <a:pt x="274745" y="1076816"/>
                  </a:lnTo>
                  <a:lnTo>
                    <a:pt x="412117" y="846070"/>
                  </a:lnTo>
                  <a:lnTo>
                    <a:pt x="549490" y="769154"/>
                  </a:lnTo>
                  <a:lnTo>
                    <a:pt x="686863" y="692239"/>
                  </a:lnTo>
                  <a:lnTo>
                    <a:pt x="824235" y="538408"/>
                  </a:lnTo>
                  <a:lnTo>
                    <a:pt x="961608" y="384577"/>
                  </a:lnTo>
                  <a:lnTo>
                    <a:pt x="1098981" y="461492"/>
                  </a:lnTo>
                  <a:lnTo>
                    <a:pt x="1236353" y="307661"/>
                  </a:lnTo>
                  <a:lnTo>
                    <a:pt x="1373726" y="76915"/>
                  </a:lnTo>
                  <a:lnTo>
                    <a:pt x="1511098" y="0"/>
                  </a:lnTo>
                  <a:lnTo>
                    <a:pt x="1648471" y="153830"/>
                  </a:lnTo>
                  <a:lnTo>
                    <a:pt x="1785844" y="307661"/>
                  </a:lnTo>
                  <a:lnTo>
                    <a:pt x="1923216" y="153830"/>
                  </a:lnTo>
                  <a:lnTo>
                    <a:pt x="2060589" y="230746"/>
                  </a:lnTo>
                  <a:lnTo>
                    <a:pt x="2197962" y="230746"/>
                  </a:lnTo>
                  <a:lnTo>
                    <a:pt x="2335334" y="307661"/>
                  </a:lnTo>
                  <a:lnTo>
                    <a:pt x="2472707" y="153830"/>
                  </a:lnTo>
                  <a:lnTo>
                    <a:pt x="2610079" y="153830"/>
                  </a:lnTo>
                  <a:lnTo>
                    <a:pt x="2747452" y="153830"/>
                  </a:lnTo>
                  <a:lnTo>
                    <a:pt x="2884825" y="307661"/>
                  </a:lnTo>
                  <a:lnTo>
                    <a:pt x="3022197" y="230746"/>
                  </a:lnTo>
                  <a:lnTo>
                    <a:pt x="3159570" y="461492"/>
                  </a:lnTo>
                  <a:lnTo>
                    <a:pt x="3296943" y="615323"/>
                  </a:lnTo>
                  <a:lnTo>
                    <a:pt x="3434315" y="153830"/>
                  </a:lnTo>
                </a:path>
              </a:pathLst>
            </a:custGeom>
            <a:ln w="65043" cap="flat">
              <a:solidFill>
                <a:srgbClr val="000000">
                  <a:alpha val="100000"/>
                </a:srgbClr>
              </a:solidFill>
              <a:prstDash val="solid"/>
              <a:round/>
            </a:ln>
          </p:spPr>
          <p:txBody>
            <a:bodyPr/>
            <a:lstStyle/>
            <a:p/>
          </p:txBody>
        </p:sp>
        <p:sp>
          <p:nvSpPr>
            <p:cNvPr id="77" name="pl77"/>
            <p:cNvSpPr/>
            <p:nvPr/>
          </p:nvSpPr>
          <p:spPr>
            <a:xfrm>
              <a:off x="5398790" y="1913756"/>
              <a:ext cx="3434315" cy="1384478"/>
            </a:xfrm>
            <a:custGeom>
              <a:avLst/>
              <a:pathLst>
                <a:path w="3434315" h="1384478">
                  <a:moveTo>
                    <a:pt x="0" y="1384478"/>
                  </a:moveTo>
                  <a:lnTo>
                    <a:pt x="137372" y="1230647"/>
                  </a:lnTo>
                  <a:lnTo>
                    <a:pt x="274745" y="1076816"/>
                  </a:lnTo>
                  <a:lnTo>
                    <a:pt x="412117" y="846070"/>
                  </a:lnTo>
                  <a:lnTo>
                    <a:pt x="549490" y="769154"/>
                  </a:lnTo>
                  <a:lnTo>
                    <a:pt x="686863" y="692239"/>
                  </a:lnTo>
                  <a:lnTo>
                    <a:pt x="824235" y="538408"/>
                  </a:lnTo>
                  <a:lnTo>
                    <a:pt x="961608" y="384577"/>
                  </a:lnTo>
                  <a:lnTo>
                    <a:pt x="1098981" y="461492"/>
                  </a:lnTo>
                  <a:lnTo>
                    <a:pt x="1236353" y="307661"/>
                  </a:lnTo>
                  <a:lnTo>
                    <a:pt x="1373726" y="76915"/>
                  </a:lnTo>
                  <a:lnTo>
                    <a:pt x="1511098" y="0"/>
                  </a:lnTo>
                  <a:lnTo>
                    <a:pt x="1648471" y="153830"/>
                  </a:lnTo>
                  <a:lnTo>
                    <a:pt x="1785844" y="307661"/>
                  </a:lnTo>
                  <a:lnTo>
                    <a:pt x="1923216" y="153830"/>
                  </a:lnTo>
                  <a:lnTo>
                    <a:pt x="2060589" y="230746"/>
                  </a:lnTo>
                  <a:lnTo>
                    <a:pt x="2197962" y="230746"/>
                  </a:lnTo>
                  <a:lnTo>
                    <a:pt x="2335334" y="307661"/>
                  </a:lnTo>
                  <a:lnTo>
                    <a:pt x="2472707" y="153830"/>
                  </a:lnTo>
                  <a:lnTo>
                    <a:pt x="2610079" y="153830"/>
                  </a:lnTo>
                  <a:lnTo>
                    <a:pt x="2747452" y="153830"/>
                  </a:lnTo>
                  <a:lnTo>
                    <a:pt x="2884825" y="307661"/>
                  </a:lnTo>
                  <a:lnTo>
                    <a:pt x="3022197" y="230746"/>
                  </a:lnTo>
                  <a:lnTo>
                    <a:pt x="3159570" y="461492"/>
                  </a:lnTo>
                  <a:lnTo>
                    <a:pt x="3296943" y="615323"/>
                  </a:lnTo>
                  <a:lnTo>
                    <a:pt x="3434315" y="153830"/>
                  </a:lnTo>
                </a:path>
              </a:pathLst>
            </a:custGeom>
            <a:ln w="40651" cap="flat">
              <a:solidFill>
                <a:srgbClr val="1CABE2">
                  <a:alpha val="100000"/>
                </a:srgbClr>
              </a:solidFill>
              <a:prstDash val="solid"/>
              <a:round/>
            </a:ln>
          </p:spPr>
          <p:txBody>
            <a:bodyPr/>
            <a:lstStyle/>
            <a:p/>
          </p:txBody>
        </p:sp>
        <p:sp>
          <p:nvSpPr>
            <p:cNvPr id="78" name="tx78"/>
            <p:cNvSpPr/>
            <p:nvPr/>
          </p:nvSpPr>
          <p:spPr>
            <a:xfrm>
              <a:off x="5320472" y="31196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79" name="tx79"/>
            <p:cNvSpPr/>
            <p:nvPr/>
          </p:nvSpPr>
          <p:spPr>
            <a:xfrm>
              <a:off x="6037464" y="24274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0" name="tx80"/>
            <p:cNvSpPr/>
            <p:nvPr/>
          </p:nvSpPr>
          <p:spPr>
            <a:xfrm>
              <a:off x="6742387" y="18121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1" name="tx81"/>
            <p:cNvSpPr/>
            <p:nvPr/>
          </p:nvSpPr>
          <p:spPr>
            <a:xfrm>
              <a:off x="7411190" y="19659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7978740" y="18890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8802976" y="18890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4980741" y="356040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5" name="tx85"/>
            <p:cNvSpPr/>
            <p:nvPr/>
          </p:nvSpPr>
          <p:spPr>
            <a:xfrm>
              <a:off x="4980741" y="279125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6" name="tx86"/>
            <p:cNvSpPr/>
            <p:nvPr/>
          </p:nvSpPr>
          <p:spPr>
            <a:xfrm>
              <a:off x="5093761" y="202209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7" name="tx87"/>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8" name="tx88"/>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9" name="tx89"/>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1" name="tx91"/>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2" name="tx92"/>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3" name="tx93"/>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4" name="pl94"/>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5" name="pl95"/>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6" name="pl96"/>
            <p:cNvSpPr/>
            <p:nvPr/>
          </p:nvSpPr>
          <p:spPr>
            <a:xfrm>
              <a:off x="5350553"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97" name="pl97"/>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8" name="pl98"/>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0" name="tx100"/>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1" name="tx101"/>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02" name="tx102"/>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03" name="tx103"/>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04" name="tx104"/>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5" name="tx105"/>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06" name="pl106"/>
            <p:cNvSpPr/>
            <p:nvPr/>
          </p:nvSpPr>
          <p:spPr>
            <a:xfrm>
              <a:off x="264176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536684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809192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0" name="pl110"/>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1" name="pl111"/>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2" name="pl112"/>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00430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729381"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279224" y="5782468"/>
              <a:ext cx="4632633" cy="111527"/>
            </a:xfrm>
            <a:prstGeom prst="rect">
              <a:avLst/>
            </a:prstGeom>
            <a:solidFill>
              <a:srgbClr val="1CABE2">
                <a:alpha val="80000"/>
              </a:srgbClr>
            </a:solidFill>
          </p:spPr>
          <p:txBody>
            <a:bodyPr/>
            <a:lstStyle/>
            <a:p/>
          </p:txBody>
        </p:sp>
        <p:sp>
          <p:nvSpPr>
            <p:cNvPr id="116" name="rc116"/>
            <p:cNvSpPr/>
            <p:nvPr/>
          </p:nvSpPr>
          <p:spPr>
            <a:xfrm>
              <a:off x="1279224" y="5643059"/>
              <a:ext cx="7357712" cy="111527"/>
            </a:xfrm>
            <a:prstGeom prst="rect">
              <a:avLst/>
            </a:prstGeom>
            <a:solidFill>
              <a:srgbClr val="1CABE2">
                <a:alpha val="80000"/>
              </a:srgbClr>
            </a:solidFill>
          </p:spPr>
          <p:txBody>
            <a:bodyPr/>
            <a:lstStyle/>
            <a:p/>
          </p:txBody>
        </p:sp>
        <p:sp>
          <p:nvSpPr>
            <p:cNvPr id="117" name="rc117"/>
            <p:cNvSpPr/>
            <p:nvPr/>
          </p:nvSpPr>
          <p:spPr>
            <a:xfrm>
              <a:off x="1279224" y="5503650"/>
              <a:ext cx="5177649" cy="111527"/>
            </a:xfrm>
            <a:prstGeom prst="rect">
              <a:avLst/>
            </a:prstGeom>
            <a:solidFill>
              <a:srgbClr val="1CABE2">
                <a:alpha val="80000"/>
              </a:srgbClr>
            </a:solidFill>
          </p:spPr>
          <p:txBody>
            <a:bodyPr/>
            <a:lstStyle/>
            <a:p/>
          </p:txBody>
        </p:sp>
        <p:sp>
          <p:nvSpPr>
            <p:cNvPr id="118" name="tx118"/>
            <p:cNvSpPr/>
            <p:nvPr/>
          </p:nvSpPr>
          <p:spPr>
            <a:xfrm>
              <a:off x="5987158"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9" name="tx119"/>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20" name="tx120"/>
            <p:cNvSpPr/>
            <p:nvPr/>
          </p:nvSpPr>
          <p:spPr>
            <a:xfrm>
              <a:off x="6532174"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1" name="tx121"/>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2" name="tx122"/>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3" name="tx123"/>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4" name="tx124"/>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5" name="tx125"/>
            <p:cNvSpPr/>
            <p:nvPr/>
          </p:nvSpPr>
          <p:spPr>
            <a:xfrm>
              <a:off x="393361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6" name="tx126"/>
            <p:cNvSpPr/>
            <p:nvPr/>
          </p:nvSpPr>
          <p:spPr>
            <a:xfrm>
              <a:off x="6658698"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7" name="tx127"/>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8" name="tx128"/>
            <p:cNvSpPr/>
            <p:nvPr/>
          </p:nvSpPr>
          <p:spPr>
            <a:xfrm>
              <a:off x="911338" y="5264995"/>
              <a:ext cx="304138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Eastern Africa</a:t>
              </a:r>
            </a:p>
          </p:txBody>
        </p:sp>
        <p:sp>
          <p:nvSpPr>
            <p:cNvPr id="129" name="tx12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1" name="tx131"/>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Eastern Africa ranked number 2 out of 5 AU regions, with DTP1 coverage of 86%.
DTP1 coverage (86%) was the same as in 2019 (86%).
This equates to 1.9 million zero-dose children in 2025 compared to 1.7 million zero-dose children in 2019.</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regions and exceeded pre-pandemic levels in over half of regions, but progress is uneven and gaps in zero-dose children persist.</a:t>
            </a:r>
          </a:p>
        </p:txBody>
      </p:sp>
      <p:grpSp xmlns:pic="http://schemas.openxmlformats.org/drawingml/2006/picture">
        <p:nvGrpSpPr>
          <p:cNvPr id="134" name=""/>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718199"/>
              <a:ext cx="3466444" cy="281526"/>
            </a:xfrm>
            <a:custGeom>
              <a:avLst/>
              <a:pathLst>
                <a:path w="3466444" h="281526">
                  <a:moveTo>
                    <a:pt x="0" y="281526"/>
                  </a:moveTo>
                  <a:lnTo>
                    <a:pt x="495206" y="168915"/>
                  </a:lnTo>
                  <a:lnTo>
                    <a:pt x="990412" y="168915"/>
                  </a:lnTo>
                  <a:lnTo>
                    <a:pt x="1485619" y="168915"/>
                  </a:lnTo>
                  <a:lnTo>
                    <a:pt x="1980825" y="168915"/>
                  </a:lnTo>
                  <a:lnTo>
                    <a:pt x="2476031" y="168915"/>
                  </a:lnTo>
                  <a:lnTo>
                    <a:pt x="2971238" y="56305"/>
                  </a:lnTo>
                  <a:lnTo>
                    <a:pt x="3466444" y="0"/>
                  </a:lnTo>
                </a:path>
              </a:pathLst>
            </a:custGeom>
            <a:ln w="27101" cap="flat">
              <a:solidFill>
                <a:srgbClr val="0058AB">
                  <a:alpha val="69803"/>
                </a:srgbClr>
              </a:solidFill>
              <a:prstDash val="solid"/>
              <a:round/>
            </a:ln>
          </p:spPr>
          <p:txBody>
            <a:bodyPr/>
            <a:lstStyle/>
            <a:p/>
          </p:txBody>
        </p:sp>
        <p:sp>
          <p:nvSpPr>
            <p:cNvPr id="19" name="pl19"/>
            <p:cNvSpPr/>
            <p:nvPr/>
          </p:nvSpPr>
          <p:spPr>
            <a:xfrm>
              <a:off x="1084660" y="2549283"/>
              <a:ext cx="3466444" cy="337831"/>
            </a:xfrm>
            <a:custGeom>
              <a:avLst/>
              <a:pathLst>
                <a:path w="3466444" h="337831">
                  <a:moveTo>
                    <a:pt x="0" y="0"/>
                  </a:moveTo>
                  <a:lnTo>
                    <a:pt x="495206" y="0"/>
                  </a:lnTo>
                  <a:lnTo>
                    <a:pt x="990412" y="0"/>
                  </a:lnTo>
                  <a:lnTo>
                    <a:pt x="1485619" y="112610"/>
                  </a:lnTo>
                  <a:lnTo>
                    <a:pt x="1980825" y="56305"/>
                  </a:lnTo>
                  <a:lnTo>
                    <a:pt x="2476031" y="225221"/>
                  </a:lnTo>
                  <a:lnTo>
                    <a:pt x="2971238" y="337831"/>
                  </a:lnTo>
                  <a:lnTo>
                    <a:pt x="3466444" y="0"/>
                  </a:lnTo>
                </a:path>
              </a:pathLst>
            </a:custGeom>
            <a:ln w="27101" cap="flat">
              <a:solidFill>
                <a:srgbClr val="1CABE2">
                  <a:alpha val="69803"/>
                </a:srgbClr>
              </a:solidFill>
              <a:prstDash val="solid"/>
              <a:round/>
            </a:ln>
          </p:spPr>
          <p:txBody>
            <a:bodyPr/>
            <a:lstStyle/>
            <a:p/>
          </p:txBody>
        </p:sp>
        <p:sp>
          <p:nvSpPr>
            <p:cNvPr id="20" name="pl20"/>
            <p:cNvSpPr/>
            <p:nvPr/>
          </p:nvSpPr>
          <p:spPr>
            <a:xfrm>
              <a:off x="1084660" y="1817314"/>
              <a:ext cx="3466444" cy="225221"/>
            </a:xfrm>
            <a:custGeom>
              <a:avLst/>
              <a:pathLst>
                <a:path w="3466444" h="225221">
                  <a:moveTo>
                    <a:pt x="0" y="168915"/>
                  </a:moveTo>
                  <a:lnTo>
                    <a:pt x="495206" y="225221"/>
                  </a:lnTo>
                  <a:lnTo>
                    <a:pt x="990412" y="225221"/>
                  </a:lnTo>
                  <a:lnTo>
                    <a:pt x="1485619" y="225221"/>
                  </a:lnTo>
                  <a:lnTo>
                    <a:pt x="1980825" y="225221"/>
                  </a:lnTo>
                  <a:lnTo>
                    <a:pt x="2476031" y="112610"/>
                  </a:lnTo>
                  <a:lnTo>
                    <a:pt x="2971238" y="56305"/>
                  </a:lnTo>
                  <a:lnTo>
                    <a:pt x="3466444" y="0"/>
                  </a:lnTo>
                </a:path>
              </a:pathLst>
            </a:custGeom>
            <a:ln w="27101" cap="flat">
              <a:solidFill>
                <a:srgbClr val="00833D">
                  <a:alpha val="69803"/>
                </a:srgbClr>
              </a:solidFill>
              <a:prstDash val="solid"/>
              <a:round/>
            </a:ln>
          </p:spPr>
          <p:txBody>
            <a:bodyPr/>
            <a:lstStyle/>
            <a:p/>
          </p:txBody>
        </p:sp>
        <p:sp>
          <p:nvSpPr>
            <p:cNvPr id="21" name="pl21"/>
            <p:cNvSpPr/>
            <p:nvPr/>
          </p:nvSpPr>
          <p:spPr>
            <a:xfrm>
              <a:off x="1084660" y="2492978"/>
              <a:ext cx="3466444" cy="337831"/>
            </a:xfrm>
            <a:custGeom>
              <a:avLst/>
              <a:pathLst>
                <a:path w="3466444" h="337831">
                  <a:moveTo>
                    <a:pt x="0" y="0"/>
                  </a:moveTo>
                  <a:lnTo>
                    <a:pt x="495206" y="0"/>
                  </a:lnTo>
                  <a:lnTo>
                    <a:pt x="990412" y="168915"/>
                  </a:lnTo>
                  <a:lnTo>
                    <a:pt x="1485619" y="225221"/>
                  </a:lnTo>
                  <a:lnTo>
                    <a:pt x="1980825" y="281526"/>
                  </a:lnTo>
                  <a:lnTo>
                    <a:pt x="2476031" y="0"/>
                  </a:lnTo>
                  <a:lnTo>
                    <a:pt x="2971238" y="168915"/>
                  </a:lnTo>
                  <a:lnTo>
                    <a:pt x="3466444" y="337831"/>
                  </a:lnTo>
                </a:path>
              </a:pathLst>
            </a:custGeom>
            <a:ln w="27101" cap="flat">
              <a:solidFill>
                <a:srgbClr val="80BD41">
                  <a:alpha val="69803"/>
                </a:srgbClr>
              </a:solidFill>
              <a:prstDash val="solid"/>
              <a:round/>
            </a:ln>
          </p:spPr>
          <p:txBody>
            <a:bodyPr/>
            <a:lstStyle/>
            <a:p/>
          </p:txBody>
        </p:sp>
        <p:sp>
          <p:nvSpPr>
            <p:cNvPr id="22" name="pl22"/>
            <p:cNvSpPr/>
            <p:nvPr/>
          </p:nvSpPr>
          <p:spPr>
            <a:xfrm>
              <a:off x="1084660" y="2830810"/>
              <a:ext cx="3466444" cy="506747"/>
            </a:xfrm>
            <a:custGeom>
              <a:avLst/>
              <a:pathLst>
                <a:path w="3466444" h="506747">
                  <a:moveTo>
                    <a:pt x="0" y="112610"/>
                  </a:moveTo>
                  <a:lnTo>
                    <a:pt x="495206" y="56305"/>
                  </a:lnTo>
                  <a:lnTo>
                    <a:pt x="990412" y="168915"/>
                  </a:lnTo>
                  <a:lnTo>
                    <a:pt x="1485619" y="506747"/>
                  </a:lnTo>
                  <a:lnTo>
                    <a:pt x="1980825" y="281526"/>
                  </a:lnTo>
                  <a:lnTo>
                    <a:pt x="2476031" y="56305"/>
                  </a:lnTo>
                  <a:lnTo>
                    <a:pt x="2971238" y="0"/>
                  </a:lnTo>
                  <a:lnTo>
                    <a:pt x="3466444" y="56305"/>
                  </a:lnTo>
                </a:path>
              </a:pathLst>
            </a:custGeom>
            <a:ln w="27101" cap="flat">
              <a:solidFill>
                <a:srgbClr val="6A1E74">
                  <a:alpha val="69803"/>
                </a:srgbClr>
              </a:solidFill>
              <a:prstDash val="solid"/>
              <a:round/>
            </a:ln>
          </p:spPr>
          <p:txBody>
            <a:bodyPr/>
            <a:lstStyle/>
            <a:p/>
          </p:txBody>
        </p:sp>
        <p:sp>
          <p:nvSpPr>
            <p:cNvPr id="23" name="pl23"/>
            <p:cNvSpPr/>
            <p:nvPr/>
          </p:nvSpPr>
          <p:spPr>
            <a:xfrm>
              <a:off x="1084660" y="2549283"/>
              <a:ext cx="3466444" cy="337831"/>
            </a:xfrm>
            <a:custGeom>
              <a:avLst/>
              <a:pathLst>
                <a:path w="3466444" h="337831">
                  <a:moveTo>
                    <a:pt x="0" y="0"/>
                  </a:moveTo>
                  <a:lnTo>
                    <a:pt x="495206" y="0"/>
                  </a:lnTo>
                  <a:lnTo>
                    <a:pt x="990412" y="0"/>
                  </a:lnTo>
                  <a:lnTo>
                    <a:pt x="1485619" y="112610"/>
                  </a:lnTo>
                  <a:lnTo>
                    <a:pt x="1980825" y="56305"/>
                  </a:lnTo>
                  <a:lnTo>
                    <a:pt x="2476031" y="225221"/>
                  </a:lnTo>
                  <a:lnTo>
                    <a:pt x="2971238" y="337831"/>
                  </a:lnTo>
                  <a:lnTo>
                    <a:pt x="3466444" y="0"/>
                  </a:lnTo>
                </a:path>
              </a:pathLst>
            </a:custGeom>
            <a:ln w="65043" cap="flat">
              <a:solidFill>
                <a:srgbClr val="000000">
                  <a:alpha val="100000"/>
                </a:srgbClr>
              </a:solidFill>
              <a:prstDash val="solid"/>
              <a:round/>
            </a:ln>
          </p:spPr>
          <p:txBody>
            <a:bodyPr/>
            <a:lstStyle/>
            <a:p/>
          </p:txBody>
        </p:sp>
        <p:sp>
          <p:nvSpPr>
            <p:cNvPr id="24" name="pl24"/>
            <p:cNvSpPr/>
            <p:nvPr/>
          </p:nvSpPr>
          <p:spPr>
            <a:xfrm>
              <a:off x="1084660" y="2549283"/>
              <a:ext cx="3466444" cy="337831"/>
            </a:xfrm>
            <a:custGeom>
              <a:avLst/>
              <a:pathLst>
                <a:path w="3466444" h="337831">
                  <a:moveTo>
                    <a:pt x="0" y="0"/>
                  </a:moveTo>
                  <a:lnTo>
                    <a:pt x="495206" y="0"/>
                  </a:lnTo>
                  <a:lnTo>
                    <a:pt x="990412" y="0"/>
                  </a:lnTo>
                  <a:lnTo>
                    <a:pt x="1485619" y="112610"/>
                  </a:lnTo>
                  <a:lnTo>
                    <a:pt x="1980825" y="56305"/>
                  </a:lnTo>
                  <a:lnTo>
                    <a:pt x="2476031" y="225221"/>
                  </a:lnTo>
                  <a:lnTo>
                    <a:pt x="2971238" y="337831"/>
                  </a:lnTo>
                  <a:lnTo>
                    <a:pt x="3466444" y="0"/>
                  </a:lnTo>
                </a:path>
              </a:pathLst>
            </a:custGeom>
            <a:ln w="40651" cap="flat">
              <a:solidFill>
                <a:srgbClr val="1CABE2">
                  <a:alpha val="100000"/>
                </a:srgbClr>
              </a:solidFill>
              <a:prstDash val="solid"/>
              <a:round/>
            </a:ln>
          </p:spPr>
          <p:txBody>
            <a:bodyPr/>
            <a:lstStyle/>
            <a:p/>
          </p:txBody>
        </p:sp>
        <p:sp>
          <p:nvSpPr>
            <p:cNvPr id="25" name="tx25"/>
            <p:cNvSpPr/>
            <p:nvPr/>
          </p:nvSpPr>
          <p:spPr>
            <a:xfrm>
              <a:off x="1024401" y="2378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6" name="tx26"/>
            <p:cNvSpPr/>
            <p:nvPr/>
          </p:nvSpPr>
          <p:spPr>
            <a:xfrm>
              <a:off x="1519608" y="2378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7" name="tx27"/>
            <p:cNvSpPr/>
            <p:nvPr/>
          </p:nvSpPr>
          <p:spPr>
            <a:xfrm>
              <a:off x="2014814" y="2378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 name="tx28"/>
            <p:cNvSpPr/>
            <p:nvPr/>
          </p:nvSpPr>
          <p:spPr>
            <a:xfrm>
              <a:off x="2510020" y="2491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9" name="tx29"/>
            <p:cNvSpPr/>
            <p:nvPr/>
          </p:nvSpPr>
          <p:spPr>
            <a:xfrm>
              <a:off x="3005227" y="243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 name="tx30"/>
            <p:cNvSpPr/>
            <p:nvPr/>
          </p:nvSpPr>
          <p:spPr>
            <a:xfrm>
              <a:off x="3500433"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1" name="tx31"/>
            <p:cNvSpPr/>
            <p:nvPr/>
          </p:nvSpPr>
          <p:spPr>
            <a:xfrm>
              <a:off x="3995639"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 name="tx32"/>
            <p:cNvSpPr/>
            <p:nvPr/>
          </p:nvSpPr>
          <p:spPr>
            <a:xfrm>
              <a:off x="4490846" y="2378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 name="tx33"/>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 name="tx39"/>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1" name="tx41"/>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pl43"/>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1052488"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5" name="pl45"/>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6" name="pl46"/>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7" name="pl47"/>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8" name="tx48"/>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49" name="tx49"/>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0" name="tx50"/>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1" name="tx51"/>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2" name="tx52"/>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3" name="tx53"/>
            <p:cNvSpPr/>
            <p:nvPr/>
          </p:nvSpPr>
          <p:spPr>
            <a:xfrm>
              <a:off x="1364809" y="1437626"/>
              <a:ext cx="290614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Eastern Africa, 2018-2025</a:t>
              </a:r>
            </a:p>
          </p:txBody>
        </p:sp>
        <p:sp>
          <p:nvSpPr>
            <p:cNvPr id="54" name="pl54"/>
            <p:cNvSpPr/>
            <p:nvPr/>
          </p:nvSpPr>
          <p:spPr>
            <a:xfrm>
              <a:off x="5191733" y="391937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298095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191733" y="25117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365055" y="1948693"/>
              <a:ext cx="3466444" cy="938421"/>
            </a:xfrm>
            <a:custGeom>
              <a:avLst/>
              <a:pathLst>
                <a:path w="3466444" h="938421">
                  <a:moveTo>
                    <a:pt x="0" y="938421"/>
                  </a:moveTo>
                  <a:lnTo>
                    <a:pt x="495206" y="563053"/>
                  </a:lnTo>
                  <a:lnTo>
                    <a:pt x="990412" y="563053"/>
                  </a:lnTo>
                  <a:lnTo>
                    <a:pt x="1485619" y="563053"/>
                  </a:lnTo>
                  <a:lnTo>
                    <a:pt x="1980825" y="563053"/>
                  </a:lnTo>
                  <a:lnTo>
                    <a:pt x="2476031" y="563053"/>
                  </a:lnTo>
                  <a:lnTo>
                    <a:pt x="2971238" y="187684"/>
                  </a:lnTo>
                  <a:lnTo>
                    <a:pt x="3466444" y="0"/>
                  </a:lnTo>
                </a:path>
              </a:pathLst>
            </a:custGeom>
            <a:ln w="27101" cap="flat">
              <a:solidFill>
                <a:srgbClr val="0058AB">
                  <a:alpha val="69803"/>
                </a:srgbClr>
              </a:solidFill>
              <a:prstDash val="solid"/>
              <a:round/>
            </a:ln>
          </p:spPr>
          <p:txBody>
            <a:bodyPr/>
            <a:lstStyle/>
            <a:p/>
          </p:txBody>
        </p:sp>
        <p:sp>
          <p:nvSpPr>
            <p:cNvPr id="64" name="pl64"/>
            <p:cNvSpPr/>
            <p:nvPr/>
          </p:nvSpPr>
          <p:spPr>
            <a:xfrm>
              <a:off x="5365055" y="2511746"/>
              <a:ext cx="3466444" cy="1126106"/>
            </a:xfrm>
            <a:custGeom>
              <a:avLst/>
              <a:pathLst>
                <a:path w="3466444" h="1126106">
                  <a:moveTo>
                    <a:pt x="0" y="0"/>
                  </a:moveTo>
                  <a:lnTo>
                    <a:pt x="495206" y="0"/>
                  </a:lnTo>
                  <a:lnTo>
                    <a:pt x="990412" y="0"/>
                  </a:lnTo>
                  <a:lnTo>
                    <a:pt x="1485619" y="375368"/>
                  </a:lnTo>
                  <a:lnTo>
                    <a:pt x="1980825" y="187684"/>
                  </a:lnTo>
                  <a:lnTo>
                    <a:pt x="2476031" y="750737"/>
                  </a:lnTo>
                  <a:lnTo>
                    <a:pt x="2971238" y="1126106"/>
                  </a:lnTo>
                  <a:lnTo>
                    <a:pt x="3466444" y="0"/>
                  </a:lnTo>
                </a:path>
              </a:pathLst>
            </a:custGeom>
            <a:ln w="27101" cap="flat">
              <a:solidFill>
                <a:srgbClr val="1CABE2">
                  <a:alpha val="69803"/>
                </a:srgbClr>
              </a:solidFill>
              <a:prstDash val="solid"/>
              <a:round/>
            </a:ln>
          </p:spPr>
          <p:txBody>
            <a:bodyPr/>
            <a:lstStyle/>
            <a:p/>
          </p:txBody>
        </p:sp>
        <p:sp>
          <p:nvSpPr>
            <p:cNvPr id="65" name="pl65"/>
            <p:cNvSpPr/>
            <p:nvPr/>
          </p:nvSpPr>
          <p:spPr>
            <a:xfrm>
              <a:off x="5365055" y="1761009"/>
              <a:ext cx="3466444" cy="750737"/>
            </a:xfrm>
            <a:custGeom>
              <a:avLst/>
              <a:pathLst>
                <a:path w="3466444" h="750737">
                  <a:moveTo>
                    <a:pt x="0" y="563053"/>
                  </a:moveTo>
                  <a:lnTo>
                    <a:pt x="495206" y="750737"/>
                  </a:lnTo>
                  <a:lnTo>
                    <a:pt x="990412" y="750737"/>
                  </a:lnTo>
                  <a:lnTo>
                    <a:pt x="1485619" y="750737"/>
                  </a:lnTo>
                  <a:lnTo>
                    <a:pt x="1980825" y="750737"/>
                  </a:lnTo>
                  <a:lnTo>
                    <a:pt x="2476031" y="375368"/>
                  </a:lnTo>
                  <a:lnTo>
                    <a:pt x="2971238" y="187684"/>
                  </a:lnTo>
                  <a:lnTo>
                    <a:pt x="3466444" y="0"/>
                  </a:lnTo>
                </a:path>
              </a:pathLst>
            </a:custGeom>
            <a:ln w="27101" cap="flat">
              <a:solidFill>
                <a:srgbClr val="00833D">
                  <a:alpha val="69803"/>
                </a:srgbClr>
              </a:solidFill>
              <a:prstDash val="solid"/>
              <a:round/>
            </a:ln>
          </p:spPr>
          <p:txBody>
            <a:bodyPr/>
            <a:lstStyle/>
            <a:p/>
          </p:txBody>
        </p:sp>
        <p:sp>
          <p:nvSpPr>
            <p:cNvPr id="66" name="pl66"/>
            <p:cNvSpPr/>
            <p:nvPr/>
          </p:nvSpPr>
          <p:spPr>
            <a:xfrm>
              <a:off x="5365055" y="2511746"/>
              <a:ext cx="3466444" cy="1126106"/>
            </a:xfrm>
            <a:custGeom>
              <a:avLst/>
              <a:pathLst>
                <a:path w="3466444" h="1126106">
                  <a:moveTo>
                    <a:pt x="0" y="0"/>
                  </a:moveTo>
                  <a:lnTo>
                    <a:pt x="495206" y="0"/>
                  </a:lnTo>
                  <a:lnTo>
                    <a:pt x="990412" y="563053"/>
                  </a:lnTo>
                  <a:lnTo>
                    <a:pt x="1485619" y="750737"/>
                  </a:lnTo>
                  <a:lnTo>
                    <a:pt x="1980825" y="938421"/>
                  </a:lnTo>
                  <a:lnTo>
                    <a:pt x="2476031" y="0"/>
                  </a:lnTo>
                  <a:lnTo>
                    <a:pt x="2971238" y="563053"/>
                  </a:lnTo>
                  <a:lnTo>
                    <a:pt x="3466444" y="1126106"/>
                  </a:lnTo>
                </a:path>
              </a:pathLst>
            </a:custGeom>
            <a:ln w="27101" cap="flat">
              <a:solidFill>
                <a:srgbClr val="80BD41">
                  <a:alpha val="69803"/>
                </a:srgbClr>
              </a:solidFill>
              <a:prstDash val="solid"/>
              <a:round/>
            </a:ln>
          </p:spPr>
          <p:txBody>
            <a:bodyPr/>
            <a:lstStyle/>
            <a:p/>
          </p:txBody>
        </p:sp>
        <p:sp>
          <p:nvSpPr>
            <p:cNvPr id="67" name="pl67"/>
            <p:cNvSpPr/>
            <p:nvPr/>
          </p:nvSpPr>
          <p:spPr>
            <a:xfrm>
              <a:off x="5365055" y="2324062"/>
              <a:ext cx="3466444" cy="1689159"/>
            </a:xfrm>
            <a:custGeom>
              <a:avLst/>
              <a:pathLst>
                <a:path w="3466444" h="1689159">
                  <a:moveTo>
                    <a:pt x="0" y="375368"/>
                  </a:moveTo>
                  <a:lnTo>
                    <a:pt x="495206" y="187684"/>
                  </a:lnTo>
                  <a:lnTo>
                    <a:pt x="990412" y="563053"/>
                  </a:lnTo>
                  <a:lnTo>
                    <a:pt x="1485619" y="1689159"/>
                  </a:lnTo>
                  <a:lnTo>
                    <a:pt x="1980825" y="938421"/>
                  </a:lnTo>
                  <a:lnTo>
                    <a:pt x="2476031" y="187684"/>
                  </a:lnTo>
                  <a:lnTo>
                    <a:pt x="2971238" y="0"/>
                  </a:lnTo>
                  <a:lnTo>
                    <a:pt x="3466444" y="187684"/>
                  </a:lnTo>
                </a:path>
              </a:pathLst>
            </a:custGeom>
            <a:ln w="27101" cap="flat">
              <a:solidFill>
                <a:srgbClr val="6A1E74">
                  <a:alpha val="69803"/>
                </a:srgbClr>
              </a:solidFill>
              <a:prstDash val="solid"/>
              <a:round/>
            </a:ln>
          </p:spPr>
          <p:txBody>
            <a:bodyPr/>
            <a:lstStyle/>
            <a:p/>
          </p:txBody>
        </p:sp>
        <p:sp>
          <p:nvSpPr>
            <p:cNvPr id="68" name="pl68"/>
            <p:cNvSpPr/>
            <p:nvPr/>
          </p:nvSpPr>
          <p:spPr>
            <a:xfrm>
              <a:off x="5365055" y="2511746"/>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9" name="pl69"/>
            <p:cNvSpPr/>
            <p:nvPr/>
          </p:nvSpPr>
          <p:spPr>
            <a:xfrm>
              <a:off x="5365055" y="2511746"/>
              <a:ext cx="3466444" cy="1126106"/>
            </a:xfrm>
            <a:custGeom>
              <a:avLst/>
              <a:pathLst>
                <a:path w="3466444" h="1126106">
                  <a:moveTo>
                    <a:pt x="0" y="0"/>
                  </a:moveTo>
                  <a:lnTo>
                    <a:pt x="495206" y="0"/>
                  </a:lnTo>
                  <a:lnTo>
                    <a:pt x="990412" y="0"/>
                  </a:lnTo>
                  <a:lnTo>
                    <a:pt x="1485619" y="375368"/>
                  </a:lnTo>
                  <a:lnTo>
                    <a:pt x="1980825" y="187684"/>
                  </a:lnTo>
                  <a:lnTo>
                    <a:pt x="2476031" y="750737"/>
                  </a:lnTo>
                  <a:lnTo>
                    <a:pt x="2971238" y="1126106"/>
                  </a:lnTo>
                  <a:lnTo>
                    <a:pt x="3466444" y="0"/>
                  </a:lnTo>
                </a:path>
              </a:pathLst>
            </a:custGeom>
            <a:ln w="65043" cap="flat">
              <a:solidFill>
                <a:srgbClr val="000000">
                  <a:alpha val="100000"/>
                </a:srgbClr>
              </a:solidFill>
              <a:prstDash val="solid"/>
              <a:round/>
            </a:ln>
          </p:spPr>
          <p:txBody>
            <a:bodyPr/>
            <a:lstStyle/>
            <a:p/>
          </p:txBody>
        </p:sp>
        <p:sp>
          <p:nvSpPr>
            <p:cNvPr id="70" name="pl70"/>
            <p:cNvSpPr/>
            <p:nvPr/>
          </p:nvSpPr>
          <p:spPr>
            <a:xfrm>
              <a:off x="5365055" y="2511746"/>
              <a:ext cx="3466444" cy="1126106"/>
            </a:xfrm>
            <a:custGeom>
              <a:avLst/>
              <a:pathLst>
                <a:path w="3466444" h="1126106">
                  <a:moveTo>
                    <a:pt x="0" y="0"/>
                  </a:moveTo>
                  <a:lnTo>
                    <a:pt x="495206" y="0"/>
                  </a:lnTo>
                  <a:lnTo>
                    <a:pt x="990412" y="0"/>
                  </a:lnTo>
                  <a:lnTo>
                    <a:pt x="1485619" y="375368"/>
                  </a:lnTo>
                  <a:lnTo>
                    <a:pt x="1980825" y="187684"/>
                  </a:lnTo>
                  <a:lnTo>
                    <a:pt x="2476031" y="750737"/>
                  </a:lnTo>
                  <a:lnTo>
                    <a:pt x="2971238" y="1126106"/>
                  </a:lnTo>
                  <a:lnTo>
                    <a:pt x="3466444" y="0"/>
                  </a:lnTo>
                </a:path>
              </a:pathLst>
            </a:custGeom>
            <a:ln w="40651" cap="flat">
              <a:solidFill>
                <a:srgbClr val="1CABE2">
                  <a:alpha val="100000"/>
                </a:srgbClr>
              </a:solidFill>
              <a:prstDash val="solid"/>
              <a:round/>
            </a:ln>
          </p:spPr>
          <p:txBody>
            <a:bodyPr/>
            <a:lstStyle/>
            <a:p/>
          </p:txBody>
        </p:sp>
        <p:sp>
          <p:nvSpPr>
            <p:cNvPr id="71" name="tx71"/>
            <p:cNvSpPr/>
            <p:nvPr/>
          </p:nvSpPr>
          <p:spPr>
            <a:xfrm>
              <a:off x="5334925"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 name="tx72"/>
            <p:cNvSpPr/>
            <p:nvPr/>
          </p:nvSpPr>
          <p:spPr>
            <a:xfrm>
              <a:off x="5830132"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 name="tx73"/>
            <p:cNvSpPr/>
            <p:nvPr/>
          </p:nvSpPr>
          <p:spPr>
            <a:xfrm>
              <a:off x="6325338"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4" name="tx74"/>
            <p:cNvSpPr/>
            <p:nvPr/>
          </p:nvSpPr>
          <p:spPr>
            <a:xfrm>
              <a:off x="6802485"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5" name="tx75"/>
            <p:cNvSpPr/>
            <p:nvPr/>
          </p:nvSpPr>
          <p:spPr>
            <a:xfrm>
              <a:off x="7297691" y="25208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6" name="tx76"/>
            <p:cNvSpPr/>
            <p:nvPr/>
          </p:nvSpPr>
          <p:spPr>
            <a:xfrm>
              <a:off x="7792898" y="30839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7" name="tx77"/>
            <p:cNvSpPr/>
            <p:nvPr/>
          </p:nvSpPr>
          <p:spPr>
            <a:xfrm>
              <a:off x="8288104" y="34592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8" name="tx78"/>
            <p:cNvSpPr/>
            <p:nvPr/>
          </p:nvSpPr>
          <p:spPr>
            <a:xfrm>
              <a:off x="8801370"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9" name="tx79"/>
            <p:cNvSpPr/>
            <p:nvPr/>
          </p:nvSpPr>
          <p:spPr>
            <a:xfrm>
              <a:off x="5016083" y="340467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0" name="tx80"/>
            <p:cNvSpPr/>
            <p:nvPr/>
          </p:nvSpPr>
          <p:spPr>
            <a:xfrm>
              <a:off x="5058419" y="246625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1" name="tx81"/>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2" name="tx82"/>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3" name="tx83"/>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4" name="tx84"/>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5" name="tx85"/>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6" name="pl86"/>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7" name="pl87"/>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8" name="pl88"/>
            <p:cNvSpPr/>
            <p:nvPr/>
          </p:nvSpPr>
          <p:spPr>
            <a:xfrm>
              <a:off x="5332883"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89" name="pl89"/>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0" name="pl90"/>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1" name="pl91"/>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2" name="tx92"/>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3" name="tx93"/>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4" name="tx94"/>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5" name="tx95"/>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96" name="tx96"/>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97" name="tx97"/>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8" name="pl98"/>
            <p:cNvSpPr/>
            <p:nvPr/>
          </p:nvSpPr>
          <p:spPr>
            <a:xfrm>
              <a:off x="264176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536684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809192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4" name="pl104"/>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400430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729381"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7" name="rc107"/>
            <p:cNvSpPr/>
            <p:nvPr/>
          </p:nvSpPr>
          <p:spPr>
            <a:xfrm>
              <a:off x="1279224" y="5781114"/>
              <a:ext cx="4632633" cy="112610"/>
            </a:xfrm>
            <a:prstGeom prst="rect">
              <a:avLst/>
            </a:prstGeom>
            <a:solidFill>
              <a:srgbClr val="1CABE2">
                <a:alpha val="80000"/>
              </a:srgbClr>
            </a:solidFill>
          </p:spPr>
          <p:txBody>
            <a:bodyPr/>
            <a:lstStyle/>
            <a:p/>
          </p:txBody>
        </p:sp>
        <p:sp>
          <p:nvSpPr>
            <p:cNvPr id="108" name="rc108"/>
            <p:cNvSpPr/>
            <p:nvPr/>
          </p:nvSpPr>
          <p:spPr>
            <a:xfrm>
              <a:off x="1279224" y="5640351"/>
              <a:ext cx="7357712" cy="112610"/>
            </a:xfrm>
            <a:prstGeom prst="rect">
              <a:avLst/>
            </a:prstGeom>
            <a:solidFill>
              <a:srgbClr val="1CABE2">
                <a:alpha val="80000"/>
              </a:srgbClr>
            </a:solidFill>
          </p:spPr>
          <p:txBody>
            <a:bodyPr/>
            <a:lstStyle/>
            <a:p/>
          </p:txBody>
        </p:sp>
        <p:sp>
          <p:nvSpPr>
            <p:cNvPr id="109" name="rc109"/>
            <p:cNvSpPr/>
            <p:nvPr/>
          </p:nvSpPr>
          <p:spPr>
            <a:xfrm>
              <a:off x="1279224" y="5499588"/>
              <a:ext cx="5177649" cy="112610"/>
            </a:xfrm>
            <a:prstGeom prst="rect">
              <a:avLst/>
            </a:prstGeom>
            <a:solidFill>
              <a:srgbClr val="1CABE2">
                <a:alpha val="80000"/>
              </a:srgbClr>
            </a:solidFill>
          </p:spPr>
          <p:txBody>
            <a:bodyPr/>
            <a:lstStyle/>
            <a:p/>
          </p:txBody>
        </p:sp>
        <p:sp>
          <p:nvSpPr>
            <p:cNvPr id="110" name="tx110"/>
            <p:cNvSpPr/>
            <p:nvPr/>
          </p:nvSpPr>
          <p:spPr>
            <a:xfrm>
              <a:off x="5987158"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1" name="tx111"/>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12" name="tx112"/>
            <p:cNvSpPr/>
            <p:nvPr/>
          </p:nvSpPr>
          <p:spPr>
            <a:xfrm>
              <a:off x="6532174"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3" name="tx113"/>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4" name="tx114"/>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5" name="tx115"/>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6" name="tx116"/>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7" name="tx117"/>
            <p:cNvSpPr/>
            <p:nvPr/>
          </p:nvSpPr>
          <p:spPr>
            <a:xfrm>
              <a:off x="393361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18" name="tx118"/>
            <p:cNvSpPr/>
            <p:nvPr/>
          </p:nvSpPr>
          <p:spPr>
            <a:xfrm>
              <a:off x="6658698"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9" name="tx119"/>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0" name="tx120"/>
            <p:cNvSpPr/>
            <p:nvPr/>
          </p:nvSpPr>
          <p:spPr>
            <a:xfrm>
              <a:off x="911338" y="5260663"/>
              <a:ext cx="304138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Eastern Africa</a:t>
              </a:r>
            </a:p>
          </p:txBody>
        </p:sp>
        <p:sp>
          <p:nvSpPr>
            <p:cNvPr id="121" name="tx12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2" name="tx12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3" name="tx123"/>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Eastern Africa ranked number 2 out of 5 AU regions, with DTP1 coverage of 86%.
DTP1 coverage (86%) was the same as in 2019 (86%).
This equates to 1.9 million zero-dose children in 2025 compared to 1.7 million zero-dose children in 2019.</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over half of regions and exceeded pre-pandemic levels in over half of regions, but progress is uneven and gaps in zero-dose children persist.</a:t>
            </a:r>
          </a:p>
        </p:txBody>
      </p:sp>
      <p:grpSp xmlns:pic="http://schemas.openxmlformats.org/drawingml/2006/picture">
        <p:nvGrpSpPr>
          <p:cNvPr id="126" name=""/>
          <p:cNvGrpSpPr/>
          <p:nvPr/>
        </p:nvGrpSpPr>
        <p:grpSpPr>
          <a:xfrm>
            <a:off x="292608" y="1005840"/>
            <a:ext cx="8595360" cy="28575"/>
            <a:chOff x="292608" y="1005840"/>
            <a:chExt cx="8595360" cy="28575"/>
          </a:xfrm>
        </p:grpSpPr>
        <p:sp>
          <p:nvSpPr>
            <p:cNvPr id="12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Eastern Africa, 3 out of 14 (21%) countries had DTP1 coverage below 80% in 2025.
There were 6 (43%) countries that achieved DTP1 of 90% or higher, accounting for 3.7 million (27%)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6 countries achieved at least 90% DTP1 coverage, while 3 had coverage below 80%.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027073" cy="1049815"/>
            </a:xfrm>
            <a:prstGeom prst="rect">
              <a:avLst/>
            </a:prstGeom>
            <a:solidFill>
              <a:srgbClr val="EBEBEB">
                <a:alpha val="100000"/>
              </a:srgbClr>
            </a:solidFill>
          </p:spPr>
          <p:txBody>
            <a:bodyPr/>
            <a:lstStyle/>
            <a:p/>
          </p:txBody>
        </p:sp>
        <p:sp>
          <p:nvSpPr>
            <p:cNvPr id="6" name="pl6"/>
            <p:cNvSpPr/>
            <p:nvPr/>
          </p:nvSpPr>
          <p:spPr>
            <a:xfrm>
              <a:off x="757350" y="16973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 name="pl7"/>
            <p:cNvSpPr/>
            <p:nvPr/>
          </p:nvSpPr>
          <p:spPr>
            <a:xfrm>
              <a:off x="757350" y="13874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8" name="pl8"/>
            <p:cNvSpPr/>
            <p:nvPr/>
          </p:nvSpPr>
          <p:spPr>
            <a:xfrm>
              <a:off x="757350" y="10776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 name="pl9"/>
            <p:cNvSpPr/>
            <p:nvPr/>
          </p:nvSpPr>
          <p:spPr>
            <a:xfrm>
              <a:off x="757350"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85227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54240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23254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 name="pl13"/>
            <p:cNvSpPr/>
            <p:nvPr/>
          </p:nvSpPr>
          <p:spPr>
            <a:xfrm>
              <a:off x="849490"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127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37600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3925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902515"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1657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42902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69228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49490" y="1406069"/>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22" name="pl22"/>
            <p:cNvSpPr/>
            <p:nvPr/>
          </p:nvSpPr>
          <p:spPr>
            <a:xfrm>
              <a:off x="849490" y="1418463"/>
              <a:ext cx="1842793" cy="86761"/>
            </a:xfrm>
            <a:custGeom>
              <a:avLst/>
              <a:pathLst>
                <a:path w="1842793" h="86761">
                  <a:moveTo>
                    <a:pt x="0" y="61972"/>
                  </a:moveTo>
                  <a:lnTo>
                    <a:pt x="263256" y="49578"/>
                  </a:lnTo>
                  <a:lnTo>
                    <a:pt x="526512" y="86761"/>
                  </a:lnTo>
                  <a:lnTo>
                    <a:pt x="789768" y="61972"/>
                  </a:lnTo>
                  <a:lnTo>
                    <a:pt x="1053025" y="0"/>
                  </a:lnTo>
                  <a:lnTo>
                    <a:pt x="1316281" y="61972"/>
                  </a:lnTo>
                  <a:lnTo>
                    <a:pt x="1579537" y="61972"/>
                  </a:lnTo>
                  <a:lnTo>
                    <a:pt x="1842793" y="61972"/>
                  </a:lnTo>
                </a:path>
              </a:pathLst>
            </a:custGeom>
            <a:ln w="40651" cap="flat">
              <a:solidFill>
                <a:srgbClr val="BEBEBE">
                  <a:alpha val="69803"/>
                </a:srgbClr>
              </a:solidFill>
              <a:prstDash val="solid"/>
              <a:round/>
            </a:ln>
          </p:spPr>
          <p:txBody>
            <a:bodyPr/>
            <a:lstStyle/>
            <a:p/>
          </p:txBody>
        </p:sp>
        <p:sp>
          <p:nvSpPr>
            <p:cNvPr id="23" name="pl23"/>
            <p:cNvSpPr/>
            <p:nvPr/>
          </p:nvSpPr>
          <p:spPr>
            <a:xfrm>
              <a:off x="849490" y="1418463"/>
              <a:ext cx="1842793" cy="86761"/>
            </a:xfrm>
            <a:custGeom>
              <a:avLst/>
              <a:pathLst>
                <a:path w="1842793" h="86761">
                  <a:moveTo>
                    <a:pt x="0" y="61972"/>
                  </a:moveTo>
                  <a:lnTo>
                    <a:pt x="263256" y="49578"/>
                  </a:lnTo>
                  <a:lnTo>
                    <a:pt x="526512" y="86761"/>
                  </a:lnTo>
                  <a:lnTo>
                    <a:pt x="789768" y="61972"/>
                  </a:lnTo>
                  <a:lnTo>
                    <a:pt x="1053025" y="0"/>
                  </a:lnTo>
                  <a:lnTo>
                    <a:pt x="1316281" y="61972"/>
                  </a:lnTo>
                  <a:lnTo>
                    <a:pt x="1579537" y="61972"/>
                  </a:lnTo>
                  <a:lnTo>
                    <a:pt x="1842793" y="61972"/>
                  </a:lnTo>
                </a:path>
              </a:pathLst>
            </a:custGeom>
            <a:ln w="35231" cap="flat">
              <a:solidFill>
                <a:srgbClr val="BEBEBE">
                  <a:alpha val="69803"/>
                </a:srgbClr>
              </a:solidFill>
              <a:prstDash val="solid"/>
              <a:round/>
            </a:ln>
          </p:spPr>
          <p:txBody>
            <a:bodyPr/>
            <a:lstStyle/>
            <a:p/>
          </p:txBody>
        </p:sp>
        <p:sp>
          <p:nvSpPr>
            <p:cNvPr id="24" name="pl24"/>
            <p:cNvSpPr/>
            <p:nvPr/>
          </p:nvSpPr>
          <p:spPr>
            <a:xfrm>
              <a:off x="849490" y="1406069"/>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25" name="pl25"/>
            <p:cNvSpPr/>
            <p:nvPr/>
          </p:nvSpPr>
          <p:spPr>
            <a:xfrm>
              <a:off x="849490" y="1418463"/>
              <a:ext cx="1842793" cy="86761"/>
            </a:xfrm>
            <a:custGeom>
              <a:avLst/>
              <a:pathLst>
                <a:path w="1842793" h="86761">
                  <a:moveTo>
                    <a:pt x="0" y="61972"/>
                  </a:moveTo>
                  <a:lnTo>
                    <a:pt x="263256" y="49578"/>
                  </a:lnTo>
                  <a:lnTo>
                    <a:pt x="526512" y="86761"/>
                  </a:lnTo>
                  <a:lnTo>
                    <a:pt x="789768" y="61972"/>
                  </a:lnTo>
                  <a:lnTo>
                    <a:pt x="1053025" y="0"/>
                  </a:lnTo>
                  <a:lnTo>
                    <a:pt x="1316281" y="61972"/>
                  </a:lnTo>
                  <a:lnTo>
                    <a:pt x="1579537" y="61972"/>
                  </a:lnTo>
                  <a:lnTo>
                    <a:pt x="1842793" y="61972"/>
                  </a:lnTo>
                </a:path>
              </a:pathLst>
            </a:custGeom>
            <a:ln w="40651" cap="flat">
              <a:solidFill>
                <a:srgbClr val="000000">
                  <a:alpha val="100000"/>
                </a:srgbClr>
              </a:solidFill>
              <a:prstDash val="solid"/>
              <a:round/>
            </a:ln>
          </p:spPr>
          <p:txBody>
            <a:bodyPr/>
            <a:lstStyle/>
            <a:p/>
          </p:txBody>
        </p:sp>
        <p:sp>
          <p:nvSpPr>
            <p:cNvPr id="26" name="pl26"/>
            <p:cNvSpPr/>
            <p:nvPr/>
          </p:nvSpPr>
          <p:spPr>
            <a:xfrm>
              <a:off x="849490" y="1418463"/>
              <a:ext cx="1842793" cy="86761"/>
            </a:xfrm>
            <a:custGeom>
              <a:avLst/>
              <a:pathLst>
                <a:path w="1842793" h="86761">
                  <a:moveTo>
                    <a:pt x="0" y="61972"/>
                  </a:moveTo>
                  <a:lnTo>
                    <a:pt x="263256" y="49578"/>
                  </a:lnTo>
                  <a:lnTo>
                    <a:pt x="526512" y="86761"/>
                  </a:lnTo>
                  <a:lnTo>
                    <a:pt x="789768" y="61972"/>
                  </a:lnTo>
                  <a:lnTo>
                    <a:pt x="1053025" y="0"/>
                  </a:lnTo>
                  <a:lnTo>
                    <a:pt x="1316281" y="61972"/>
                  </a:lnTo>
                  <a:lnTo>
                    <a:pt x="1579537" y="61972"/>
                  </a:lnTo>
                  <a:lnTo>
                    <a:pt x="1842793" y="61972"/>
                  </a:lnTo>
                </a:path>
              </a:pathLst>
            </a:custGeom>
            <a:ln w="35231" cap="flat">
              <a:solidFill>
                <a:srgbClr val="1CABE2">
                  <a:alpha val="100000"/>
                </a:srgbClr>
              </a:solidFill>
              <a:prstDash val="solid"/>
              <a:round/>
            </a:ln>
          </p:spPr>
          <p:txBody>
            <a:bodyPr/>
            <a:lstStyle/>
            <a:p/>
          </p:txBody>
        </p:sp>
        <p:sp>
          <p:nvSpPr>
            <p:cNvPr id="27" name="tx27"/>
            <p:cNvSpPr/>
            <p:nvPr/>
          </p:nvSpPr>
          <p:spPr>
            <a:xfrm>
              <a:off x="789231" y="1301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 name="tx28"/>
            <p:cNvSpPr/>
            <p:nvPr/>
          </p:nvSpPr>
          <p:spPr>
            <a:xfrm>
              <a:off x="1052487" y="12894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 name="tx29"/>
            <p:cNvSpPr/>
            <p:nvPr/>
          </p:nvSpPr>
          <p:spPr>
            <a:xfrm>
              <a:off x="1315743" y="1326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 name="tx30"/>
            <p:cNvSpPr/>
            <p:nvPr/>
          </p:nvSpPr>
          <p:spPr>
            <a:xfrm>
              <a:off x="1578999" y="1301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1" name="tx31"/>
            <p:cNvSpPr/>
            <p:nvPr/>
          </p:nvSpPr>
          <p:spPr>
            <a:xfrm>
              <a:off x="1842256" y="123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 name="tx32"/>
            <p:cNvSpPr/>
            <p:nvPr/>
          </p:nvSpPr>
          <p:spPr>
            <a:xfrm>
              <a:off x="2105512" y="1301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 name="tx33"/>
            <p:cNvSpPr/>
            <p:nvPr/>
          </p:nvSpPr>
          <p:spPr>
            <a:xfrm>
              <a:off x="2368768" y="1301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4" name="tx34"/>
            <p:cNvSpPr/>
            <p:nvPr/>
          </p:nvSpPr>
          <p:spPr>
            <a:xfrm>
              <a:off x="2632025" y="1301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 name="rc35"/>
            <p:cNvSpPr/>
            <p:nvPr/>
          </p:nvSpPr>
          <p:spPr>
            <a:xfrm>
              <a:off x="757350" y="2209221"/>
              <a:ext cx="2027073" cy="1049815"/>
            </a:xfrm>
            <a:prstGeom prst="rect">
              <a:avLst/>
            </a:prstGeom>
            <a:solidFill>
              <a:srgbClr val="EBEBEB">
                <a:alpha val="100000"/>
              </a:srgbClr>
            </a:solidFill>
          </p:spPr>
          <p:txBody>
            <a:bodyPr/>
            <a:lstStyle/>
            <a:p/>
          </p:txBody>
        </p:sp>
        <p:sp>
          <p:nvSpPr>
            <p:cNvPr id="36" name="pl36"/>
            <p:cNvSpPr/>
            <p:nvPr/>
          </p:nvSpPr>
          <p:spPr>
            <a:xfrm>
              <a:off x="757350" y="30315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72173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4118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18652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287666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56680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3" name="pl43"/>
            <p:cNvSpPr/>
            <p:nvPr/>
          </p:nvSpPr>
          <p:spPr>
            <a:xfrm>
              <a:off x="849490"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127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37600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3925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902515"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1657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42902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69228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49490" y="2740326"/>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52" name="pl52"/>
            <p:cNvSpPr/>
            <p:nvPr/>
          </p:nvSpPr>
          <p:spPr>
            <a:xfrm>
              <a:off x="849490" y="2579197"/>
              <a:ext cx="1842793" cy="99156"/>
            </a:xfrm>
            <a:custGeom>
              <a:avLst/>
              <a:pathLst>
                <a:path w="1842793" h="99156">
                  <a:moveTo>
                    <a:pt x="0" y="74367"/>
                  </a:moveTo>
                  <a:lnTo>
                    <a:pt x="263256" y="37183"/>
                  </a:lnTo>
                  <a:lnTo>
                    <a:pt x="526512" y="24789"/>
                  </a:lnTo>
                  <a:lnTo>
                    <a:pt x="789768" y="0"/>
                  </a:lnTo>
                  <a:lnTo>
                    <a:pt x="1053025" y="0"/>
                  </a:lnTo>
                  <a:lnTo>
                    <a:pt x="1316281" y="24789"/>
                  </a:lnTo>
                  <a:lnTo>
                    <a:pt x="1579537" y="74367"/>
                  </a:lnTo>
                  <a:lnTo>
                    <a:pt x="1842793" y="99156"/>
                  </a:lnTo>
                </a:path>
              </a:pathLst>
            </a:custGeom>
            <a:ln w="40651" cap="flat">
              <a:solidFill>
                <a:srgbClr val="BEBEBE">
                  <a:alpha val="69803"/>
                </a:srgbClr>
              </a:solidFill>
              <a:prstDash val="solid"/>
              <a:round/>
            </a:ln>
          </p:spPr>
          <p:txBody>
            <a:bodyPr/>
            <a:lstStyle/>
            <a:p/>
          </p:txBody>
        </p:sp>
        <p:sp>
          <p:nvSpPr>
            <p:cNvPr id="53" name="pl53"/>
            <p:cNvSpPr/>
            <p:nvPr/>
          </p:nvSpPr>
          <p:spPr>
            <a:xfrm>
              <a:off x="849490" y="2579197"/>
              <a:ext cx="1842793" cy="99156"/>
            </a:xfrm>
            <a:custGeom>
              <a:avLst/>
              <a:pathLst>
                <a:path w="1842793" h="99156">
                  <a:moveTo>
                    <a:pt x="0" y="74367"/>
                  </a:moveTo>
                  <a:lnTo>
                    <a:pt x="263256" y="37183"/>
                  </a:lnTo>
                  <a:lnTo>
                    <a:pt x="526512" y="24789"/>
                  </a:lnTo>
                  <a:lnTo>
                    <a:pt x="789768" y="0"/>
                  </a:lnTo>
                  <a:lnTo>
                    <a:pt x="1053025" y="0"/>
                  </a:lnTo>
                  <a:lnTo>
                    <a:pt x="1316281" y="24789"/>
                  </a:lnTo>
                  <a:lnTo>
                    <a:pt x="1579537" y="74367"/>
                  </a:lnTo>
                  <a:lnTo>
                    <a:pt x="1842793" y="99156"/>
                  </a:lnTo>
                </a:path>
              </a:pathLst>
            </a:custGeom>
            <a:ln w="35231" cap="flat">
              <a:solidFill>
                <a:srgbClr val="BEBEBE">
                  <a:alpha val="69803"/>
                </a:srgbClr>
              </a:solidFill>
              <a:prstDash val="solid"/>
              <a:round/>
            </a:ln>
          </p:spPr>
          <p:txBody>
            <a:bodyPr/>
            <a:lstStyle/>
            <a:p/>
          </p:txBody>
        </p:sp>
        <p:sp>
          <p:nvSpPr>
            <p:cNvPr id="54" name="pl54"/>
            <p:cNvSpPr/>
            <p:nvPr/>
          </p:nvSpPr>
          <p:spPr>
            <a:xfrm>
              <a:off x="849490" y="2740326"/>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55" name="pl55"/>
            <p:cNvSpPr/>
            <p:nvPr/>
          </p:nvSpPr>
          <p:spPr>
            <a:xfrm>
              <a:off x="849490" y="2579197"/>
              <a:ext cx="1842793" cy="99156"/>
            </a:xfrm>
            <a:custGeom>
              <a:avLst/>
              <a:pathLst>
                <a:path w="1842793" h="99156">
                  <a:moveTo>
                    <a:pt x="0" y="74367"/>
                  </a:moveTo>
                  <a:lnTo>
                    <a:pt x="263256" y="37183"/>
                  </a:lnTo>
                  <a:lnTo>
                    <a:pt x="526512" y="24789"/>
                  </a:lnTo>
                  <a:lnTo>
                    <a:pt x="789768" y="0"/>
                  </a:lnTo>
                  <a:lnTo>
                    <a:pt x="1053025" y="0"/>
                  </a:lnTo>
                  <a:lnTo>
                    <a:pt x="1316281" y="24789"/>
                  </a:lnTo>
                  <a:lnTo>
                    <a:pt x="1579537" y="74367"/>
                  </a:lnTo>
                  <a:lnTo>
                    <a:pt x="1842793" y="99156"/>
                  </a:lnTo>
                </a:path>
              </a:pathLst>
            </a:custGeom>
            <a:ln w="40651" cap="flat">
              <a:solidFill>
                <a:srgbClr val="000000">
                  <a:alpha val="100000"/>
                </a:srgbClr>
              </a:solidFill>
              <a:prstDash val="solid"/>
              <a:round/>
            </a:ln>
          </p:spPr>
          <p:txBody>
            <a:bodyPr/>
            <a:lstStyle/>
            <a:p/>
          </p:txBody>
        </p:sp>
        <p:sp>
          <p:nvSpPr>
            <p:cNvPr id="56" name="pl56"/>
            <p:cNvSpPr/>
            <p:nvPr/>
          </p:nvSpPr>
          <p:spPr>
            <a:xfrm>
              <a:off x="849490" y="2579197"/>
              <a:ext cx="1842793" cy="99156"/>
            </a:xfrm>
            <a:custGeom>
              <a:avLst/>
              <a:pathLst>
                <a:path w="1842793" h="99156">
                  <a:moveTo>
                    <a:pt x="0" y="74367"/>
                  </a:moveTo>
                  <a:lnTo>
                    <a:pt x="263256" y="37183"/>
                  </a:lnTo>
                  <a:lnTo>
                    <a:pt x="526512" y="24789"/>
                  </a:lnTo>
                  <a:lnTo>
                    <a:pt x="789768" y="0"/>
                  </a:lnTo>
                  <a:lnTo>
                    <a:pt x="1053025" y="0"/>
                  </a:lnTo>
                  <a:lnTo>
                    <a:pt x="1316281" y="24789"/>
                  </a:lnTo>
                  <a:lnTo>
                    <a:pt x="1579537" y="74367"/>
                  </a:lnTo>
                  <a:lnTo>
                    <a:pt x="1842793" y="99156"/>
                  </a:lnTo>
                </a:path>
              </a:pathLst>
            </a:custGeom>
            <a:ln w="35231" cap="flat">
              <a:solidFill>
                <a:srgbClr val="1CABE2">
                  <a:alpha val="100000"/>
                </a:srgbClr>
              </a:solidFill>
              <a:prstDash val="solid"/>
              <a:round/>
            </a:ln>
          </p:spPr>
          <p:txBody>
            <a:bodyPr/>
            <a:lstStyle/>
            <a:p/>
          </p:txBody>
        </p:sp>
        <p:sp>
          <p:nvSpPr>
            <p:cNvPr id="57" name="tx57"/>
            <p:cNvSpPr/>
            <p:nvPr/>
          </p:nvSpPr>
          <p:spPr>
            <a:xfrm>
              <a:off x="789231" y="2475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 name="tx58"/>
            <p:cNvSpPr/>
            <p:nvPr/>
          </p:nvSpPr>
          <p:spPr>
            <a:xfrm>
              <a:off x="1052487" y="2437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9" name="tx59"/>
            <p:cNvSpPr/>
            <p:nvPr/>
          </p:nvSpPr>
          <p:spPr>
            <a:xfrm>
              <a:off x="1315743" y="242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 name="tx60"/>
            <p:cNvSpPr/>
            <p:nvPr/>
          </p:nvSpPr>
          <p:spPr>
            <a:xfrm>
              <a:off x="1578999"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 name="tx61"/>
            <p:cNvSpPr/>
            <p:nvPr/>
          </p:nvSpPr>
          <p:spPr>
            <a:xfrm>
              <a:off x="1842256"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2" name="tx62"/>
            <p:cNvSpPr/>
            <p:nvPr/>
          </p:nvSpPr>
          <p:spPr>
            <a:xfrm>
              <a:off x="2105512" y="242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 name="tx63"/>
            <p:cNvSpPr/>
            <p:nvPr/>
          </p:nvSpPr>
          <p:spPr>
            <a:xfrm>
              <a:off x="2368768" y="2475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4" name="tx64"/>
            <p:cNvSpPr/>
            <p:nvPr/>
          </p:nvSpPr>
          <p:spPr>
            <a:xfrm>
              <a:off x="2632025" y="2499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 name="rc65"/>
            <p:cNvSpPr/>
            <p:nvPr/>
          </p:nvSpPr>
          <p:spPr>
            <a:xfrm>
              <a:off x="757350" y="3543478"/>
              <a:ext cx="2027073" cy="1049815"/>
            </a:xfrm>
            <a:prstGeom prst="rect">
              <a:avLst/>
            </a:prstGeom>
            <a:solidFill>
              <a:srgbClr val="EBEBEB">
                <a:alpha val="100000"/>
              </a:srgbClr>
            </a:solidFill>
          </p:spPr>
          <p:txBody>
            <a:bodyPr/>
            <a:lstStyle/>
            <a:p/>
          </p:txBody>
        </p:sp>
        <p:sp>
          <p:nvSpPr>
            <p:cNvPr id="66" name="pl66"/>
            <p:cNvSpPr/>
            <p:nvPr/>
          </p:nvSpPr>
          <p:spPr>
            <a:xfrm>
              <a:off x="757350" y="43658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05599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74612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2078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1092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0105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3" name="pl73"/>
            <p:cNvSpPr/>
            <p:nvPr/>
          </p:nvSpPr>
          <p:spPr>
            <a:xfrm>
              <a:off x="849490"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127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37600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3925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902515"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1657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42902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69228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49490" y="4074583"/>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82" name="pl82"/>
            <p:cNvSpPr/>
            <p:nvPr/>
          </p:nvSpPr>
          <p:spPr>
            <a:xfrm>
              <a:off x="849490" y="3913454"/>
              <a:ext cx="1842793" cy="12394"/>
            </a:xfrm>
            <a:custGeom>
              <a:avLst/>
              <a:pathLst>
                <a:path w="1842793" h="12394">
                  <a:moveTo>
                    <a:pt x="0" y="0"/>
                  </a:moveTo>
                  <a:lnTo>
                    <a:pt x="263256" y="0"/>
                  </a:lnTo>
                  <a:lnTo>
                    <a:pt x="526512" y="0"/>
                  </a:lnTo>
                  <a:lnTo>
                    <a:pt x="789768" y="0"/>
                  </a:lnTo>
                  <a:lnTo>
                    <a:pt x="1053025" y="0"/>
                  </a:lnTo>
                  <a:lnTo>
                    <a:pt x="1316281" y="12394"/>
                  </a:lnTo>
                  <a:lnTo>
                    <a:pt x="1579537" y="12394"/>
                  </a:lnTo>
                  <a:lnTo>
                    <a:pt x="1842793" y="0"/>
                  </a:lnTo>
                </a:path>
              </a:pathLst>
            </a:custGeom>
            <a:ln w="40651" cap="flat">
              <a:solidFill>
                <a:srgbClr val="BEBEBE">
                  <a:alpha val="69803"/>
                </a:srgbClr>
              </a:solidFill>
              <a:prstDash val="solid"/>
              <a:round/>
            </a:ln>
          </p:spPr>
          <p:txBody>
            <a:bodyPr/>
            <a:lstStyle/>
            <a:p/>
          </p:txBody>
        </p:sp>
        <p:sp>
          <p:nvSpPr>
            <p:cNvPr id="83" name="pl83"/>
            <p:cNvSpPr/>
            <p:nvPr/>
          </p:nvSpPr>
          <p:spPr>
            <a:xfrm>
              <a:off x="849490" y="3913454"/>
              <a:ext cx="1842793" cy="12394"/>
            </a:xfrm>
            <a:custGeom>
              <a:avLst/>
              <a:pathLst>
                <a:path w="1842793" h="12394">
                  <a:moveTo>
                    <a:pt x="0" y="0"/>
                  </a:moveTo>
                  <a:lnTo>
                    <a:pt x="263256" y="0"/>
                  </a:lnTo>
                  <a:lnTo>
                    <a:pt x="526512" y="0"/>
                  </a:lnTo>
                  <a:lnTo>
                    <a:pt x="789768" y="0"/>
                  </a:lnTo>
                  <a:lnTo>
                    <a:pt x="1053025" y="0"/>
                  </a:lnTo>
                  <a:lnTo>
                    <a:pt x="1316281" y="12394"/>
                  </a:lnTo>
                  <a:lnTo>
                    <a:pt x="1579537" y="12394"/>
                  </a:lnTo>
                  <a:lnTo>
                    <a:pt x="1842793" y="0"/>
                  </a:lnTo>
                </a:path>
              </a:pathLst>
            </a:custGeom>
            <a:ln w="35231" cap="flat">
              <a:solidFill>
                <a:srgbClr val="BEBEBE">
                  <a:alpha val="69803"/>
                </a:srgbClr>
              </a:solidFill>
              <a:prstDash val="solid"/>
              <a:round/>
            </a:ln>
          </p:spPr>
          <p:txBody>
            <a:bodyPr/>
            <a:lstStyle/>
            <a:p/>
          </p:txBody>
        </p:sp>
        <p:sp>
          <p:nvSpPr>
            <p:cNvPr id="84" name="pl84"/>
            <p:cNvSpPr/>
            <p:nvPr/>
          </p:nvSpPr>
          <p:spPr>
            <a:xfrm>
              <a:off x="849490" y="4074583"/>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85" name="pl85"/>
            <p:cNvSpPr/>
            <p:nvPr/>
          </p:nvSpPr>
          <p:spPr>
            <a:xfrm>
              <a:off x="849490" y="3913454"/>
              <a:ext cx="1842793" cy="12394"/>
            </a:xfrm>
            <a:custGeom>
              <a:avLst/>
              <a:pathLst>
                <a:path w="1842793" h="12394">
                  <a:moveTo>
                    <a:pt x="0" y="0"/>
                  </a:moveTo>
                  <a:lnTo>
                    <a:pt x="263256" y="0"/>
                  </a:lnTo>
                  <a:lnTo>
                    <a:pt x="526512" y="0"/>
                  </a:lnTo>
                  <a:lnTo>
                    <a:pt x="789768" y="0"/>
                  </a:lnTo>
                  <a:lnTo>
                    <a:pt x="1053025" y="0"/>
                  </a:lnTo>
                  <a:lnTo>
                    <a:pt x="1316281" y="12394"/>
                  </a:lnTo>
                  <a:lnTo>
                    <a:pt x="1579537" y="12394"/>
                  </a:lnTo>
                  <a:lnTo>
                    <a:pt x="1842793" y="0"/>
                  </a:lnTo>
                </a:path>
              </a:pathLst>
            </a:custGeom>
            <a:ln w="40651" cap="flat">
              <a:solidFill>
                <a:srgbClr val="000000">
                  <a:alpha val="100000"/>
                </a:srgbClr>
              </a:solidFill>
              <a:prstDash val="solid"/>
              <a:round/>
            </a:ln>
          </p:spPr>
          <p:txBody>
            <a:bodyPr/>
            <a:lstStyle/>
            <a:p/>
          </p:txBody>
        </p:sp>
        <p:sp>
          <p:nvSpPr>
            <p:cNvPr id="86" name="pl86"/>
            <p:cNvSpPr/>
            <p:nvPr/>
          </p:nvSpPr>
          <p:spPr>
            <a:xfrm>
              <a:off x="849490" y="3913454"/>
              <a:ext cx="1842793" cy="12394"/>
            </a:xfrm>
            <a:custGeom>
              <a:avLst/>
              <a:pathLst>
                <a:path w="1842793" h="12394">
                  <a:moveTo>
                    <a:pt x="0" y="0"/>
                  </a:moveTo>
                  <a:lnTo>
                    <a:pt x="263256" y="0"/>
                  </a:lnTo>
                  <a:lnTo>
                    <a:pt x="526512" y="0"/>
                  </a:lnTo>
                  <a:lnTo>
                    <a:pt x="789768" y="0"/>
                  </a:lnTo>
                  <a:lnTo>
                    <a:pt x="1053025" y="0"/>
                  </a:lnTo>
                  <a:lnTo>
                    <a:pt x="1316281" y="12394"/>
                  </a:lnTo>
                  <a:lnTo>
                    <a:pt x="1579537" y="12394"/>
                  </a:lnTo>
                  <a:lnTo>
                    <a:pt x="1842793" y="0"/>
                  </a:lnTo>
                </a:path>
              </a:pathLst>
            </a:custGeom>
            <a:ln w="35231" cap="flat">
              <a:solidFill>
                <a:srgbClr val="1CABE2">
                  <a:alpha val="100000"/>
                </a:srgbClr>
              </a:solidFill>
              <a:prstDash val="solid"/>
              <a:round/>
            </a:ln>
          </p:spPr>
          <p:txBody>
            <a:bodyPr/>
            <a:lstStyle/>
            <a:p/>
          </p:txBody>
        </p:sp>
        <p:sp>
          <p:nvSpPr>
            <p:cNvPr id="87" name="tx87"/>
            <p:cNvSpPr/>
            <p:nvPr/>
          </p:nvSpPr>
          <p:spPr>
            <a:xfrm>
              <a:off x="789231"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 name="tx88"/>
            <p:cNvSpPr/>
            <p:nvPr/>
          </p:nvSpPr>
          <p:spPr>
            <a:xfrm>
              <a:off x="1052487"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 name="tx89"/>
            <p:cNvSpPr/>
            <p:nvPr/>
          </p:nvSpPr>
          <p:spPr>
            <a:xfrm>
              <a:off x="1315743"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 name="tx90"/>
            <p:cNvSpPr/>
            <p:nvPr/>
          </p:nvSpPr>
          <p:spPr>
            <a:xfrm>
              <a:off x="1578999"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 name="tx91"/>
            <p:cNvSpPr/>
            <p:nvPr/>
          </p:nvSpPr>
          <p:spPr>
            <a:xfrm>
              <a:off x="1842256"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 name="tx92"/>
            <p:cNvSpPr/>
            <p:nvPr/>
          </p:nvSpPr>
          <p:spPr>
            <a:xfrm>
              <a:off x="2105512" y="3747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3" name="tx93"/>
            <p:cNvSpPr/>
            <p:nvPr/>
          </p:nvSpPr>
          <p:spPr>
            <a:xfrm>
              <a:off x="2368768" y="3747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 name="tx94"/>
            <p:cNvSpPr/>
            <p:nvPr/>
          </p:nvSpPr>
          <p:spPr>
            <a:xfrm>
              <a:off x="2632025"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 name="rc95"/>
            <p:cNvSpPr/>
            <p:nvPr/>
          </p:nvSpPr>
          <p:spPr>
            <a:xfrm>
              <a:off x="757350" y="4877735"/>
              <a:ext cx="2027073" cy="1049815"/>
            </a:xfrm>
            <a:prstGeom prst="rect">
              <a:avLst/>
            </a:prstGeom>
            <a:solidFill>
              <a:srgbClr val="EBEBEB">
                <a:alpha val="100000"/>
              </a:srgbClr>
            </a:solidFill>
          </p:spPr>
          <p:txBody>
            <a:bodyPr/>
            <a:lstStyle/>
            <a:p/>
          </p:txBody>
        </p:sp>
        <p:sp>
          <p:nvSpPr>
            <p:cNvPr id="96" name="pl96"/>
            <p:cNvSpPr/>
            <p:nvPr/>
          </p:nvSpPr>
          <p:spPr>
            <a:xfrm>
              <a:off x="757350" y="570011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39024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08038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254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5504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4517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3531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3" name="pl103"/>
            <p:cNvSpPr/>
            <p:nvPr/>
          </p:nvSpPr>
          <p:spPr>
            <a:xfrm>
              <a:off x="849490"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127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37600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639258"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902515"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216577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42902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69228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49490" y="5408840"/>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112" name="pl112"/>
            <p:cNvSpPr/>
            <p:nvPr/>
          </p:nvSpPr>
          <p:spPr>
            <a:xfrm>
              <a:off x="849490" y="5297289"/>
              <a:ext cx="1842793" cy="99156"/>
            </a:xfrm>
            <a:custGeom>
              <a:avLst/>
              <a:pathLst>
                <a:path w="1842793" h="99156">
                  <a:moveTo>
                    <a:pt x="0" y="49578"/>
                  </a:moveTo>
                  <a:lnTo>
                    <a:pt x="263256" y="0"/>
                  </a:lnTo>
                  <a:lnTo>
                    <a:pt x="526512" y="0"/>
                  </a:lnTo>
                  <a:lnTo>
                    <a:pt x="789768" y="61972"/>
                  </a:lnTo>
                  <a:lnTo>
                    <a:pt x="1053025" y="49578"/>
                  </a:lnTo>
                  <a:lnTo>
                    <a:pt x="1316281" y="99156"/>
                  </a:lnTo>
                  <a:lnTo>
                    <a:pt x="1579537" y="99156"/>
                  </a:lnTo>
                  <a:lnTo>
                    <a:pt x="1842793" y="99156"/>
                  </a:lnTo>
                </a:path>
              </a:pathLst>
            </a:custGeom>
            <a:ln w="40651" cap="flat">
              <a:solidFill>
                <a:srgbClr val="BEBEBE">
                  <a:alpha val="69803"/>
                </a:srgbClr>
              </a:solidFill>
              <a:prstDash val="solid"/>
              <a:round/>
            </a:ln>
          </p:spPr>
          <p:txBody>
            <a:bodyPr/>
            <a:lstStyle/>
            <a:p/>
          </p:txBody>
        </p:sp>
        <p:sp>
          <p:nvSpPr>
            <p:cNvPr id="113" name="pl113"/>
            <p:cNvSpPr/>
            <p:nvPr/>
          </p:nvSpPr>
          <p:spPr>
            <a:xfrm>
              <a:off x="849490" y="5297289"/>
              <a:ext cx="1842793" cy="99156"/>
            </a:xfrm>
            <a:custGeom>
              <a:avLst/>
              <a:pathLst>
                <a:path w="1842793" h="99156">
                  <a:moveTo>
                    <a:pt x="0" y="49578"/>
                  </a:moveTo>
                  <a:lnTo>
                    <a:pt x="263256" y="0"/>
                  </a:lnTo>
                  <a:lnTo>
                    <a:pt x="526512" y="0"/>
                  </a:lnTo>
                  <a:lnTo>
                    <a:pt x="789768" y="61972"/>
                  </a:lnTo>
                  <a:lnTo>
                    <a:pt x="1053025" y="49578"/>
                  </a:lnTo>
                  <a:lnTo>
                    <a:pt x="1316281" y="99156"/>
                  </a:lnTo>
                  <a:lnTo>
                    <a:pt x="1579537" y="99156"/>
                  </a:lnTo>
                  <a:lnTo>
                    <a:pt x="1842793" y="99156"/>
                  </a:lnTo>
                </a:path>
              </a:pathLst>
            </a:custGeom>
            <a:ln w="35231" cap="flat">
              <a:solidFill>
                <a:srgbClr val="BEBEBE">
                  <a:alpha val="69803"/>
                </a:srgbClr>
              </a:solidFill>
              <a:prstDash val="solid"/>
              <a:round/>
            </a:ln>
          </p:spPr>
          <p:txBody>
            <a:bodyPr/>
            <a:lstStyle/>
            <a:p/>
          </p:txBody>
        </p:sp>
        <p:sp>
          <p:nvSpPr>
            <p:cNvPr id="114" name="pl114"/>
            <p:cNvSpPr/>
            <p:nvPr/>
          </p:nvSpPr>
          <p:spPr>
            <a:xfrm>
              <a:off x="849490" y="5408840"/>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115" name="pl115"/>
            <p:cNvSpPr/>
            <p:nvPr/>
          </p:nvSpPr>
          <p:spPr>
            <a:xfrm>
              <a:off x="849490" y="5297289"/>
              <a:ext cx="1842793" cy="99156"/>
            </a:xfrm>
            <a:custGeom>
              <a:avLst/>
              <a:pathLst>
                <a:path w="1842793" h="99156">
                  <a:moveTo>
                    <a:pt x="0" y="49578"/>
                  </a:moveTo>
                  <a:lnTo>
                    <a:pt x="263256" y="0"/>
                  </a:lnTo>
                  <a:lnTo>
                    <a:pt x="526512" y="0"/>
                  </a:lnTo>
                  <a:lnTo>
                    <a:pt x="789768" y="61972"/>
                  </a:lnTo>
                  <a:lnTo>
                    <a:pt x="1053025" y="49578"/>
                  </a:lnTo>
                  <a:lnTo>
                    <a:pt x="1316281" y="99156"/>
                  </a:lnTo>
                  <a:lnTo>
                    <a:pt x="1579537" y="99156"/>
                  </a:lnTo>
                  <a:lnTo>
                    <a:pt x="1842793" y="99156"/>
                  </a:lnTo>
                </a:path>
              </a:pathLst>
            </a:custGeom>
            <a:ln w="40651" cap="flat">
              <a:solidFill>
                <a:srgbClr val="000000">
                  <a:alpha val="100000"/>
                </a:srgbClr>
              </a:solidFill>
              <a:prstDash val="solid"/>
              <a:round/>
            </a:ln>
          </p:spPr>
          <p:txBody>
            <a:bodyPr/>
            <a:lstStyle/>
            <a:p/>
          </p:txBody>
        </p:sp>
        <p:sp>
          <p:nvSpPr>
            <p:cNvPr id="116" name="pl116"/>
            <p:cNvSpPr/>
            <p:nvPr/>
          </p:nvSpPr>
          <p:spPr>
            <a:xfrm>
              <a:off x="849490" y="5297289"/>
              <a:ext cx="1842793" cy="99156"/>
            </a:xfrm>
            <a:custGeom>
              <a:avLst/>
              <a:pathLst>
                <a:path w="1842793" h="99156">
                  <a:moveTo>
                    <a:pt x="0" y="49578"/>
                  </a:moveTo>
                  <a:lnTo>
                    <a:pt x="263256" y="0"/>
                  </a:lnTo>
                  <a:lnTo>
                    <a:pt x="526512" y="0"/>
                  </a:lnTo>
                  <a:lnTo>
                    <a:pt x="789768" y="61972"/>
                  </a:lnTo>
                  <a:lnTo>
                    <a:pt x="1053025" y="49578"/>
                  </a:lnTo>
                  <a:lnTo>
                    <a:pt x="1316281" y="99156"/>
                  </a:lnTo>
                  <a:lnTo>
                    <a:pt x="1579537" y="99156"/>
                  </a:lnTo>
                  <a:lnTo>
                    <a:pt x="1842793" y="99156"/>
                  </a:lnTo>
                </a:path>
              </a:pathLst>
            </a:custGeom>
            <a:ln w="35231" cap="flat">
              <a:solidFill>
                <a:srgbClr val="1CABE2">
                  <a:alpha val="100000"/>
                </a:srgbClr>
              </a:solidFill>
              <a:prstDash val="solid"/>
              <a:round/>
            </a:ln>
          </p:spPr>
          <p:txBody>
            <a:bodyPr/>
            <a:lstStyle/>
            <a:p/>
          </p:txBody>
        </p:sp>
        <p:sp>
          <p:nvSpPr>
            <p:cNvPr id="117" name="tx117"/>
            <p:cNvSpPr/>
            <p:nvPr/>
          </p:nvSpPr>
          <p:spPr>
            <a:xfrm>
              <a:off x="789231" y="5168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8" name="tx118"/>
            <p:cNvSpPr/>
            <p:nvPr/>
          </p:nvSpPr>
          <p:spPr>
            <a:xfrm>
              <a:off x="1052487" y="51187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9" name="tx119"/>
            <p:cNvSpPr/>
            <p:nvPr/>
          </p:nvSpPr>
          <p:spPr>
            <a:xfrm>
              <a:off x="1315743" y="51187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 name="tx120"/>
            <p:cNvSpPr/>
            <p:nvPr/>
          </p:nvSpPr>
          <p:spPr>
            <a:xfrm>
              <a:off x="1578999" y="5180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1" name="tx121"/>
            <p:cNvSpPr/>
            <p:nvPr/>
          </p:nvSpPr>
          <p:spPr>
            <a:xfrm>
              <a:off x="1842256" y="5168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2" name="tx122"/>
            <p:cNvSpPr/>
            <p:nvPr/>
          </p:nvSpPr>
          <p:spPr>
            <a:xfrm>
              <a:off x="2105512" y="5217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3" name="tx123"/>
            <p:cNvSpPr/>
            <p:nvPr/>
          </p:nvSpPr>
          <p:spPr>
            <a:xfrm>
              <a:off x="2368768" y="5217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4" name="tx124"/>
            <p:cNvSpPr/>
            <p:nvPr/>
          </p:nvSpPr>
          <p:spPr>
            <a:xfrm>
              <a:off x="2632025" y="5217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5" name="rc125"/>
            <p:cNvSpPr/>
            <p:nvPr/>
          </p:nvSpPr>
          <p:spPr>
            <a:xfrm>
              <a:off x="2854012" y="874964"/>
              <a:ext cx="2027073" cy="1049815"/>
            </a:xfrm>
            <a:prstGeom prst="rect">
              <a:avLst/>
            </a:prstGeom>
            <a:solidFill>
              <a:srgbClr val="EBEBEB">
                <a:alpha val="100000"/>
              </a:srgbClr>
            </a:solidFill>
          </p:spPr>
          <p:txBody>
            <a:bodyPr/>
            <a:lstStyle/>
            <a:p/>
          </p:txBody>
        </p:sp>
        <p:sp>
          <p:nvSpPr>
            <p:cNvPr id="126" name="pl126"/>
            <p:cNvSpPr/>
            <p:nvPr/>
          </p:nvSpPr>
          <p:spPr>
            <a:xfrm>
              <a:off x="2854012" y="16973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7" name="pl127"/>
            <p:cNvSpPr/>
            <p:nvPr/>
          </p:nvSpPr>
          <p:spPr>
            <a:xfrm>
              <a:off x="2854012" y="13874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8" name="pl128"/>
            <p:cNvSpPr/>
            <p:nvPr/>
          </p:nvSpPr>
          <p:spPr>
            <a:xfrm>
              <a:off x="2854012" y="10776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9" name="pl129"/>
            <p:cNvSpPr/>
            <p:nvPr/>
          </p:nvSpPr>
          <p:spPr>
            <a:xfrm>
              <a:off x="2854012"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0" name="pl130"/>
            <p:cNvSpPr/>
            <p:nvPr/>
          </p:nvSpPr>
          <p:spPr>
            <a:xfrm>
              <a:off x="2854012" y="185227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1" name="pl131"/>
            <p:cNvSpPr/>
            <p:nvPr/>
          </p:nvSpPr>
          <p:spPr>
            <a:xfrm>
              <a:off x="2854012" y="154240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2" name="pl132"/>
            <p:cNvSpPr/>
            <p:nvPr/>
          </p:nvSpPr>
          <p:spPr>
            <a:xfrm>
              <a:off x="2854012" y="123254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3" name="pl133"/>
            <p:cNvSpPr/>
            <p:nvPr/>
          </p:nvSpPr>
          <p:spPr>
            <a:xfrm>
              <a:off x="294615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20940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472665"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73592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99917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4262433"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4525690"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47889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946152" y="1406069"/>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142" name="pl142"/>
            <p:cNvSpPr/>
            <p:nvPr/>
          </p:nvSpPr>
          <p:spPr>
            <a:xfrm>
              <a:off x="2946152" y="1344096"/>
              <a:ext cx="1842793" cy="260284"/>
            </a:xfrm>
            <a:custGeom>
              <a:avLst/>
              <a:pathLst>
                <a:path w="1842793" h="260284">
                  <a:moveTo>
                    <a:pt x="0" y="0"/>
                  </a:moveTo>
                  <a:lnTo>
                    <a:pt x="263256" y="0"/>
                  </a:lnTo>
                  <a:lnTo>
                    <a:pt x="526512" y="185917"/>
                  </a:lnTo>
                  <a:lnTo>
                    <a:pt x="789768" y="260284"/>
                  </a:lnTo>
                  <a:lnTo>
                    <a:pt x="1053025" y="260284"/>
                  </a:lnTo>
                  <a:lnTo>
                    <a:pt x="1316281" y="173523"/>
                  </a:lnTo>
                  <a:lnTo>
                    <a:pt x="1579537" y="111550"/>
                  </a:lnTo>
                  <a:lnTo>
                    <a:pt x="1842793" y="61972"/>
                  </a:lnTo>
                </a:path>
              </a:pathLst>
            </a:custGeom>
            <a:ln w="40651" cap="flat">
              <a:solidFill>
                <a:srgbClr val="BEBEBE">
                  <a:alpha val="69803"/>
                </a:srgbClr>
              </a:solidFill>
              <a:prstDash val="solid"/>
              <a:round/>
            </a:ln>
          </p:spPr>
          <p:txBody>
            <a:bodyPr/>
            <a:lstStyle/>
            <a:p/>
          </p:txBody>
        </p:sp>
        <p:sp>
          <p:nvSpPr>
            <p:cNvPr id="143" name="pl143"/>
            <p:cNvSpPr/>
            <p:nvPr/>
          </p:nvSpPr>
          <p:spPr>
            <a:xfrm>
              <a:off x="2946152" y="1344096"/>
              <a:ext cx="1842793" cy="260284"/>
            </a:xfrm>
            <a:custGeom>
              <a:avLst/>
              <a:pathLst>
                <a:path w="1842793" h="260284">
                  <a:moveTo>
                    <a:pt x="0" y="0"/>
                  </a:moveTo>
                  <a:lnTo>
                    <a:pt x="263256" y="0"/>
                  </a:lnTo>
                  <a:lnTo>
                    <a:pt x="526512" y="185917"/>
                  </a:lnTo>
                  <a:lnTo>
                    <a:pt x="789768" y="260284"/>
                  </a:lnTo>
                  <a:lnTo>
                    <a:pt x="1053025" y="260284"/>
                  </a:lnTo>
                  <a:lnTo>
                    <a:pt x="1316281" y="173523"/>
                  </a:lnTo>
                  <a:lnTo>
                    <a:pt x="1579537" y="111550"/>
                  </a:lnTo>
                  <a:lnTo>
                    <a:pt x="1842793" y="61972"/>
                  </a:lnTo>
                </a:path>
              </a:pathLst>
            </a:custGeom>
            <a:ln w="35231" cap="flat">
              <a:solidFill>
                <a:srgbClr val="BEBEBE">
                  <a:alpha val="69803"/>
                </a:srgbClr>
              </a:solidFill>
              <a:prstDash val="solid"/>
              <a:round/>
            </a:ln>
          </p:spPr>
          <p:txBody>
            <a:bodyPr/>
            <a:lstStyle/>
            <a:p/>
          </p:txBody>
        </p:sp>
        <p:sp>
          <p:nvSpPr>
            <p:cNvPr id="144" name="pl144"/>
            <p:cNvSpPr/>
            <p:nvPr/>
          </p:nvSpPr>
          <p:spPr>
            <a:xfrm>
              <a:off x="2946152" y="1406069"/>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145" name="pl145"/>
            <p:cNvSpPr/>
            <p:nvPr/>
          </p:nvSpPr>
          <p:spPr>
            <a:xfrm>
              <a:off x="2946152" y="1344096"/>
              <a:ext cx="1842793" cy="260284"/>
            </a:xfrm>
            <a:custGeom>
              <a:avLst/>
              <a:pathLst>
                <a:path w="1842793" h="260284">
                  <a:moveTo>
                    <a:pt x="0" y="0"/>
                  </a:moveTo>
                  <a:lnTo>
                    <a:pt x="263256" y="0"/>
                  </a:lnTo>
                  <a:lnTo>
                    <a:pt x="526512" y="185917"/>
                  </a:lnTo>
                  <a:lnTo>
                    <a:pt x="789768" y="260284"/>
                  </a:lnTo>
                  <a:lnTo>
                    <a:pt x="1053025" y="260284"/>
                  </a:lnTo>
                  <a:lnTo>
                    <a:pt x="1316281" y="173523"/>
                  </a:lnTo>
                  <a:lnTo>
                    <a:pt x="1579537" y="111550"/>
                  </a:lnTo>
                  <a:lnTo>
                    <a:pt x="1842793" y="61972"/>
                  </a:lnTo>
                </a:path>
              </a:pathLst>
            </a:custGeom>
            <a:ln w="40651" cap="flat">
              <a:solidFill>
                <a:srgbClr val="000000">
                  <a:alpha val="100000"/>
                </a:srgbClr>
              </a:solidFill>
              <a:prstDash val="solid"/>
              <a:round/>
            </a:ln>
          </p:spPr>
          <p:txBody>
            <a:bodyPr/>
            <a:lstStyle/>
            <a:p/>
          </p:txBody>
        </p:sp>
        <p:sp>
          <p:nvSpPr>
            <p:cNvPr id="146" name="pl146"/>
            <p:cNvSpPr/>
            <p:nvPr/>
          </p:nvSpPr>
          <p:spPr>
            <a:xfrm>
              <a:off x="2946152" y="1344096"/>
              <a:ext cx="1842793" cy="260284"/>
            </a:xfrm>
            <a:custGeom>
              <a:avLst/>
              <a:pathLst>
                <a:path w="1842793" h="260284">
                  <a:moveTo>
                    <a:pt x="0" y="0"/>
                  </a:moveTo>
                  <a:lnTo>
                    <a:pt x="263256" y="0"/>
                  </a:lnTo>
                  <a:lnTo>
                    <a:pt x="526512" y="185917"/>
                  </a:lnTo>
                  <a:lnTo>
                    <a:pt x="789768" y="260284"/>
                  </a:lnTo>
                  <a:lnTo>
                    <a:pt x="1053025" y="260284"/>
                  </a:lnTo>
                  <a:lnTo>
                    <a:pt x="1316281" y="173523"/>
                  </a:lnTo>
                  <a:lnTo>
                    <a:pt x="1579537" y="111550"/>
                  </a:lnTo>
                  <a:lnTo>
                    <a:pt x="1842793" y="61972"/>
                  </a:lnTo>
                </a:path>
              </a:pathLst>
            </a:custGeom>
            <a:ln w="35231" cap="flat">
              <a:solidFill>
                <a:srgbClr val="1CABE2">
                  <a:alpha val="100000"/>
                </a:srgbClr>
              </a:solidFill>
              <a:prstDash val="solid"/>
              <a:round/>
            </a:ln>
          </p:spPr>
          <p:txBody>
            <a:bodyPr/>
            <a:lstStyle/>
            <a:p/>
          </p:txBody>
        </p:sp>
        <p:sp>
          <p:nvSpPr>
            <p:cNvPr id="147" name="tx147"/>
            <p:cNvSpPr/>
            <p:nvPr/>
          </p:nvSpPr>
          <p:spPr>
            <a:xfrm>
              <a:off x="2885893" y="116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8" name="tx148"/>
            <p:cNvSpPr/>
            <p:nvPr/>
          </p:nvSpPr>
          <p:spPr>
            <a:xfrm>
              <a:off x="3149149" y="1165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9" name="tx149"/>
            <p:cNvSpPr/>
            <p:nvPr/>
          </p:nvSpPr>
          <p:spPr>
            <a:xfrm>
              <a:off x="3412406" y="13514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50" name="tx150"/>
            <p:cNvSpPr/>
            <p:nvPr/>
          </p:nvSpPr>
          <p:spPr>
            <a:xfrm>
              <a:off x="3675662" y="1425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1" name="tx151"/>
            <p:cNvSpPr/>
            <p:nvPr/>
          </p:nvSpPr>
          <p:spPr>
            <a:xfrm>
              <a:off x="3938918" y="1425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2" name="tx152"/>
            <p:cNvSpPr/>
            <p:nvPr/>
          </p:nvSpPr>
          <p:spPr>
            <a:xfrm>
              <a:off x="4202174" y="1339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3" name="tx153"/>
            <p:cNvSpPr/>
            <p:nvPr/>
          </p:nvSpPr>
          <p:spPr>
            <a:xfrm>
              <a:off x="4465431" y="1277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4" name="tx154"/>
            <p:cNvSpPr/>
            <p:nvPr/>
          </p:nvSpPr>
          <p:spPr>
            <a:xfrm>
              <a:off x="4728687" y="1227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5" name="rc155"/>
            <p:cNvSpPr/>
            <p:nvPr/>
          </p:nvSpPr>
          <p:spPr>
            <a:xfrm>
              <a:off x="2854012" y="2209221"/>
              <a:ext cx="2027073" cy="1049815"/>
            </a:xfrm>
            <a:prstGeom prst="rect">
              <a:avLst/>
            </a:prstGeom>
            <a:solidFill>
              <a:srgbClr val="EBEBEB">
                <a:alpha val="100000"/>
              </a:srgbClr>
            </a:solidFill>
          </p:spPr>
          <p:txBody>
            <a:bodyPr/>
            <a:lstStyle/>
            <a:p/>
          </p:txBody>
        </p:sp>
        <p:sp>
          <p:nvSpPr>
            <p:cNvPr id="156" name="pl156"/>
            <p:cNvSpPr/>
            <p:nvPr/>
          </p:nvSpPr>
          <p:spPr>
            <a:xfrm>
              <a:off x="2854012" y="30315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7" name="pl157"/>
            <p:cNvSpPr/>
            <p:nvPr/>
          </p:nvSpPr>
          <p:spPr>
            <a:xfrm>
              <a:off x="2854012" y="272173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8" name="pl158"/>
            <p:cNvSpPr/>
            <p:nvPr/>
          </p:nvSpPr>
          <p:spPr>
            <a:xfrm>
              <a:off x="2854012" y="24118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9" name="pl159"/>
            <p:cNvSpPr/>
            <p:nvPr/>
          </p:nvSpPr>
          <p:spPr>
            <a:xfrm>
              <a:off x="2854012"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0" name="pl160"/>
            <p:cNvSpPr/>
            <p:nvPr/>
          </p:nvSpPr>
          <p:spPr>
            <a:xfrm>
              <a:off x="2854012" y="318652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1" name="pl161"/>
            <p:cNvSpPr/>
            <p:nvPr/>
          </p:nvSpPr>
          <p:spPr>
            <a:xfrm>
              <a:off x="2854012" y="287666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2" name="pl162"/>
            <p:cNvSpPr/>
            <p:nvPr/>
          </p:nvSpPr>
          <p:spPr>
            <a:xfrm>
              <a:off x="2854012" y="256680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3" name="pl163"/>
            <p:cNvSpPr/>
            <p:nvPr/>
          </p:nvSpPr>
          <p:spPr>
            <a:xfrm>
              <a:off x="294615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20940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472665"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73592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99917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4262433"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4525690"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47889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46152" y="2740326"/>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172" name="pl172"/>
            <p:cNvSpPr/>
            <p:nvPr/>
          </p:nvSpPr>
          <p:spPr>
            <a:xfrm>
              <a:off x="2946152" y="2851876"/>
              <a:ext cx="1842793" cy="161128"/>
            </a:xfrm>
            <a:custGeom>
              <a:avLst/>
              <a:pathLst>
                <a:path w="1842793" h="161128">
                  <a:moveTo>
                    <a:pt x="0" y="0"/>
                  </a:moveTo>
                  <a:lnTo>
                    <a:pt x="263256" y="0"/>
                  </a:lnTo>
                  <a:lnTo>
                    <a:pt x="526512" y="0"/>
                  </a:lnTo>
                  <a:lnTo>
                    <a:pt x="789768" y="161128"/>
                  </a:lnTo>
                  <a:lnTo>
                    <a:pt x="1053025" y="136339"/>
                  </a:lnTo>
                  <a:lnTo>
                    <a:pt x="1316281" y="37183"/>
                  </a:lnTo>
                  <a:lnTo>
                    <a:pt x="1579537" y="86761"/>
                  </a:lnTo>
                  <a:lnTo>
                    <a:pt x="1842793" y="37183"/>
                  </a:lnTo>
                </a:path>
              </a:pathLst>
            </a:custGeom>
            <a:ln w="40651" cap="flat">
              <a:solidFill>
                <a:srgbClr val="BEBEBE">
                  <a:alpha val="69803"/>
                </a:srgbClr>
              </a:solidFill>
              <a:prstDash val="solid"/>
              <a:round/>
            </a:ln>
          </p:spPr>
          <p:txBody>
            <a:bodyPr/>
            <a:lstStyle/>
            <a:p/>
          </p:txBody>
        </p:sp>
        <p:sp>
          <p:nvSpPr>
            <p:cNvPr id="173" name="pl173"/>
            <p:cNvSpPr/>
            <p:nvPr/>
          </p:nvSpPr>
          <p:spPr>
            <a:xfrm>
              <a:off x="2946152" y="2851876"/>
              <a:ext cx="1842793" cy="161128"/>
            </a:xfrm>
            <a:custGeom>
              <a:avLst/>
              <a:pathLst>
                <a:path w="1842793" h="161128">
                  <a:moveTo>
                    <a:pt x="0" y="0"/>
                  </a:moveTo>
                  <a:lnTo>
                    <a:pt x="263256" y="0"/>
                  </a:lnTo>
                  <a:lnTo>
                    <a:pt x="526512" y="0"/>
                  </a:lnTo>
                  <a:lnTo>
                    <a:pt x="789768" y="161128"/>
                  </a:lnTo>
                  <a:lnTo>
                    <a:pt x="1053025" y="136339"/>
                  </a:lnTo>
                  <a:lnTo>
                    <a:pt x="1316281" y="37183"/>
                  </a:lnTo>
                  <a:lnTo>
                    <a:pt x="1579537" y="86761"/>
                  </a:lnTo>
                  <a:lnTo>
                    <a:pt x="1842793" y="37183"/>
                  </a:lnTo>
                </a:path>
              </a:pathLst>
            </a:custGeom>
            <a:ln w="35231" cap="flat">
              <a:solidFill>
                <a:srgbClr val="BEBEBE">
                  <a:alpha val="69803"/>
                </a:srgbClr>
              </a:solidFill>
              <a:prstDash val="solid"/>
              <a:round/>
            </a:ln>
          </p:spPr>
          <p:txBody>
            <a:bodyPr/>
            <a:lstStyle/>
            <a:p/>
          </p:txBody>
        </p:sp>
        <p:sp>
          <p:nvSpPr>
            <p:cNvPr id="174" name="pl174"/>
            <p:cNvSpPr/>
            <p:nvPr/>
          </p:nvSpPr>
          <p:spPr>
            <a:xfrm>
              <a:off x="2946152" y="2740326"/>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175" name="pl175"/>
            <p:cNvSpPr/>
            <p:nvPr/>
          </p:nvSpPr>
          <p:spPr>
            <a:xfrm>
              <a:off x="2946152" y="2851876"/>
              <a:ext cx="1842793" cy="161128"/>
            </a:xfrm>
            <a:custGeom>
              <a:avLst/>
              <a:pathLst>
                <a:path w="1842793" h="161128">
                  <a:moveTo>
                    <a:pt x="0" y="0"/>
                  </a:moveTo>
                  <a:lnTo>
                    <a:pt x="263256" y="0"/>
                  </a:lnTo>
                  <a:lnTo>
                    <a:pt x="526512" y="0"/>
                  </a:lnTo>
                  <a:lnTo>
                    <a:pt x="789768" y="161128"/>
                  </a:lnTo>
                  <a:lnTo>
                    <a:pt x="1053025" y="136339"/>
                  </a:lnTo>
                  <a:lnTo>
                    <a:pt x="1316281" y="37183"/>
                  </a:lnTo>
                  <a:lnTo>
                    <a:pt x="1579537" y="86761"/>
                  </a:lnTo>
                  <a:lnTo>
                    <a:pt x="1842793" y="37183"/>
                  </a:lnTo>
                </a:path>
              </a:pathLst>
            </a:custGeom>
            <a:ln w="40651" cap="flat">
              <a:solidFill>
                <a:srgbClr val="000000">
                  <a:alpha val="100000"/>
                </a:srgbClr>
              </a:solidFill>
              <a:prstDash val="solid"/>
              <a:round/>
            </a:ln>
          </p:spPr>
          <p:txBody>
            <a:bodyPr/>
            <a:lstStyle/>
            <a:p/>
          </p:txBody>
        </p:sp>
        <p:sp>
          <p:nvSpPr>
            <p:cNvPr id="176" name="pl176"/>
            <p:cNvSpPr/>
            <p:nvPr/>
          </p:nvSpPr>
          <p:spPr>
            <a:xfrm>
              <a:off x="2946152" y="2851876"/>
              <a:ext cx="1842793" cy="161128"/>
            </a:xfrm>
            <a:custGeom>
              <a:avLst/>
              <a:pathLst>
                <a:path w="1842793" h="161128">
                  <a:moveTo>
                    <a:pt x="0" y="0"/>
                  </a:moveTo>
                  <a:lnTo>
                    <a:pt x="263256" y="0"/>
                  </a:lnTo>
                  <a:lnTo>
                    <a:pt x="526512" y="0"/>
                  </a:lnTo>
                  <a:lnTo>
                    <a:pt x="789768" y="161128"/>
                  </a:lnTo>
                  <a:lnTo>
                    <a:pt x="1053025" y="136339"/>
                  </a:lnTo>
                  <a:lnTo>
                    <a:pt x="1316281" y="37183"/>
                  </a:lnTo>
                  <a:lnTo>
                    <a:pt x="1579537" y="86761"/>
                  </a:lnTo>
                  <a:lnTo>
                    <a:pt x="1842793" y="37183"/>
                  </a:lnTo>
                </a:path>
              </a:pathLst>
            </a:custGeom>
            <a:ln w="35231" cap="flat">
              <a:solidFill>
                <a:srgbClr val="1CABE2">
                  <a:alpha val="100000"/>
                </a:srgbClr>
              </a:solidFill>
              <a:prstDash val="solid"/>
              <a:round/>
            </a:ln>
          </p:spPr>
          <p:txBody>
            <a:bodyPr/>
            <a:lstStyle/>
            <a:p/>
          </p:txBody>
        </p:sp>
        <p:sp>
          <p:nvSpPr>
            <p:cNvPr id="177" name="tx177"/>
            <p:cNvSpPr/>
            <p:nvPr/>
          </p:nvSpPr>
          <p:spPr>
            <a:xfrm>
              <a:off x="2885893" y="26733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78" name="tx178"/>
            <p:cNvSpPr/>
            <p:nvPr/>
          </p:nvSpPr>
          <p:spPr>
            <a:xfrm>
              <a:off x="3149149" y="26733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79" name="tx179"/>
            <p:cNvSpPr/>
            <p:nvPr/>
          </p:nvSpPr>
          <p:spPr>
            <a:xfrm>
              <a:off x="3412406" y="26733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0" name="tx180"/>
            <p:cNvSpPr/>
            <p:nvPr/>
          </p:nvSpPr>
          <p:spPr>
            <a:xfrm>
              <a:off x="3675662" y="2834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81" name="tx181"/>
            <p:cNvSpPr/>
            <p:nvPr/>
          </p:nvSpPr>
          <p:spPr>
            <a:xfrm>
              <a:off x="3938918" y="2809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82" name="tx182"/>
            <p:cNvSpPr/>
            <p:nvPr/>
          </p:nvSpPr>
          <p:spPr>
            <a:xfrm>
              <a:off x="4202174" y="2710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83" name="tx183"/>
            <p:cNvSpPr/>
            <p:nvPr/>
          </p:nvSpPr>
          <p:spPr>
            <a:xfrm>
              <a:off x="4465431" y="2760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4" name="tx184"/>
            <p:cNvSpPr/>
            <p:nvPr/>
          </p:nvSpPr>
          <p:spPr>
            <a:xfrm>
              <a:off x="4728687" y="2710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85" name="rc185"/>
            <p:cNvSpPr/>
            <p:nvPr/>
          </p:nvSpPr>
          <p:spPr>
            <a:xfrm>
              <a:off x="2854012" y="3543478"/>
              <a:ext cx="2027073" cy="1049815"/>
            </a:xfrm>
            <a:prstGeom prst="rect">
              <a:avLst/>
            </a:prstGeom>
            <a:solidFill>
              <a:srgbClr val="EBEBEB">
                <a:alpha val="100000"/>
              </a:srgbClr>
            </a:solidFill>
          </p:spPr>
          <p:txBody>
            <a:bodyPr/>
            <a:lstStyle/>
            <a:p/>
          </p:txBody>
        </p:sp>
        <p:sp>
          <p:nvSpPr>
            <p:cNvPr id="186" name="pl186"/>
            <p:cNvSpPr/>
            <p:nvPr/>
          </p:nvSpPr>
          <p:spPr>
            <a:xfrm>
              <a:off x="2854012" y="43658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7" name="pl187"/>
            <p:cNvSpPr/>
            <p:nvPr/>
          </p:nvSpPr>
          <p:spPr>
            <a:xfrm>
              <a:off x="2854012" y="405599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8" name="pl188"/>
            <p:cNvSpPr/>
            <p:nvPr/>
          </p:nvSpPr>
          <p:spPr>
            <a:xfrm>
              <a:off x="2854012" y="374612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9" name="pl189"/>
            <p:cNvSpPr/>
            <p:nvPr/>
          </p:nvSpPr>
          <p:spPr>
            <a:xfrm>
              <a:off x="2854012"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0" name="pl190"/>
            <p:cNvSpPr/>
            <p:nvPr/>
          </p:nvSpPr>
          <p:spPr>
            <a:xfrm>
              <a:off x="2854012" y="452078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1" name="pl191"/>
            <p:cNvSpPr/>
            <p:nvPr/>
          </p:nvSpPr>
          <p:spPr>
            <a:xfrm>
              <a:off x="2854012" y="421092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2" name="pl192"/>
            <p:cNvSpPr/>
            <p:nvPr/>
          </p:nvSpPr>
          <p:spPr>
            <a:xfrm>
              <a:off x="2854012" y="390105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3" name="pl193"/>
            <p:cNvSpPr/>
            <p:nvPr/>
          </p:nvSpPr>
          <p:spPr>
            <a:xfrm>
              <a:off x="294615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320940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472665"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73592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99917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4262433"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4525690"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47889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46152" y="4074583"/>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202" name="pl202"/>
            <p:cNvSpPr/>
            <p:nvPr/>
          </p:nvSpPr>
          <p:spPr>
            <a:xfrm>
              <a:off x="2946152" y="4161344"/>
              <a:ext cx="1842793" cy="235495"/>
            </a:xfrm>
            <a:custGeom>
              <a:avLst/>
              <a:pathLst>
                <a:path w="1842793" h="235495">
                  <a:moveTo>
                    <a:pt x="0" y="235495"/>
                  </a:moveTo>
                  <a:lnTo>
                    <a:pt x="263256" y="185917"/>
                  </a:lnTo>
                  <a:lnTo>
                    <a:pt x="526512" y="210706"/>
                  </a:lnTo>
                  <a:lnTo>
                    <a:pt x="789768" y="136339"/>
                  </a:lnTo>
                  <a:lnTo>
                    <a:pt x="1053025" y="0"/>
                  </a:lnTo>
                  <a:lnTo>
                    <a:pt x="1316281" y="24789"/>
                  </a:lnTo>
                  <a:lnTo>
                    <a:pt x="1579537" y="12394"/>
                  </a:lnTo>
                  <a:lnTo>
                    <a:pt x="1842793" y="24789"/>
                  </a:lnTo>
                </a:path>
              </a:pathLst>
            </a:custGeom>
            <a:ln w="40651" cap="flat">
              <a:solidFill>
                <a:srgbClr val="BEBEBE">
                  <a:alpha val="69803"/>
                </a:srgbClr>
              </a:solidFill>
              <a:prstDash val="solid"/>
              <a:round/>
            </a:ln>
          </p:spPr>
          <p:txBody>
            <a:bodyPr/>
            <a:lstStyle/>
            <a:p/>
          </p:txBody>
        </p:sp>
        <p:sp>
          <p:nvSpPr>
            <p:cNvPr id="203" name="pl203"/>
            <p:cNvSpPr/>
            <p:nvPr/>
          </p:nvSpPr>
          <p:spPr>
            <a:xfrm>
              <a:off x="2946152" y="4161344"/>
              <a:ext cx="1842793" cy="235495"/>
            </a:xfrm>
            <a:custGeom>
              <a:avLst/>
              <a:pathLst>
                <a:path w="1842793" h="235495">
                  <a:moveTo>
                    <a:pt x="0" y="235495"/>
                  </a:moveTo>
                  <a:lnTo>
                    <a:pt x="263256" y="185917"/>
                  </a:lnTo>
                  <a:lnTo>
                    <a:pt x="526512" y="210706"/>
                  </a:lnTo>
                  <a:lnTo>
                    <a:pt x="789768" y="136339"/>
                  </a:lnTo>
                  <a:lnTo>
                    <a:pt x="1053025" y="0"/>
                  </a:lnTo>
                  <a:lnTo>
                    <a:pt x="1316281" y="24789"/>
                  </a:lnTo>
                  <a:lnTo>
                    <a:pt x="1579537" y="12394"/>
                  </a:lnTo>
                  <a:lnTo>
                    <a:pt x="1842793" y="24789"/>
                  </a:lnTo>
                </a:path>
              </a:pathLst>
            </a:custGeom>
            <a:ln w="35231" cap="flat">
              <a:solidFill>
                <a:srgbClr val="BEBEBE">
                  <a:alpha val="69803"/>
                </a:srgbClr>
              </a:solidFill>
              <a:prstDash val="solid"/>
              <a:round/>
            </a:ln>
          </p:spPr>
          <p:txBody>
            <a:bodyPr/>
            <a:lstStyle/>
            <a:p/>
          </p:txBody>
        </p:sp>
        <p:sp>
          <p:nvSpPr>
            <p:cNvPr id="204" name="pl204"/>
            <p:cNvSpPr/>
            <p:nvPr/>
          </p:nvSpPr>
          <p:spPr>
            <a:xfrm>
              <a:off x="2946152" y="4074583"/>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205" name="pl205"/>
            <p:cNvSpPr/>
            <p:nvPr/>
          </p:nvSpPr>
          <p:spPr>
            <a:xfrm>
              <a:off x="2946152" y="4161344"/>
              <a:ext cx="1842793" cy="235495"/>
            </a:xfrm>
            <a:custGeom>
              <a:avLst/>
              <a:pathLst>
                <a:path w="1842793" h="235495">
                  <a:moveTo>
                    <a:pt x="0" y="235495"/>
                  </a:moveTo>
                  <a:lnTo>
                    <a:pt x="263256" y="185917"/>
                  </a:lnTo>
                  <a:lnTo>
                    <a:pt x="526512" y="210706"/>
                  </a:lnTo>
                  <a:lnTo>
                    <a:pt x="789768" y="136339"/>
                  </a:lnTo>
                  <a:lnTo>
                    <a:pt x="1053025" y="0"/>
                  </a:lnTo>
                  <a:lnTo>
                    <a:pt x="1316281" y="24789"/>
                  </a:lnTo>
                  <a:lnTo>
                    <a:pt x="1579537" y="12394"/>
                  </a:lnTo>
                  <a:lnTo>
                    <a:pt x="1842793" y="24789"/>
                  </a:lnTo>
                </a:path>
              </a:pathLst>
            </a:custGeom>
            <a:ln w="40651" cap="flat">
              <a:solidFill>
                <a:srgbClr val="000000">
                  <a:alpha val="100000"/>
                </a:srgbClr>
              </a:solidFill>
              <a:prstDash val="solid"/>
              <a:round/>
            </a:ln>
          </p:spPr>
          <p:txBody>
            <a:bodyPr/>
            <a:lstStyle/>
            <a:p/>
          </p:txBody>
        </p:sp>
        <p:sp>
          <p:nvSpPr>
            <p:cNvPr id="206" name="pl206"/>
            <p:cNvSpPr/>
            <p:nvPr/>
          </p:nvSpPr>
          <p:spPr>
            <a:xfrm>
              <a:off x="2946152" y="4161344"/>
              <a:ext cx="1842793" cy="235495"/>
            </a:xfrm>
            <a:custGeom>
              <a:avLst/>
              <a:pathLst>
                <a:path w="1842793" h="235495">
                  <a:moveTo>
                    <a:pt x="0" y="235495"/>
                  </a:moveTo>
                  <a:lnTo>
                    <a:pt x="263256" y="185917"/>
                  </a:lnTo>
                  <a:lnTo>
                    <a:pt x="526512" y="210706"/>
                  </a:lnTo>
                  <a:lnTo>
                    <a:pt x="789768" y="136339"/>
                  </a:lnTo>
                  <a:lnTo>
                    <a:pt x="1053025" y="0"/>
                  </a:lnTo>
                  <a:lnTo>
                    <a:pt x="1316281" y="24789"/>
                  </a:lnTo>
                  <a:lnTo>
                    <a:pt x="1579537" y="12394"/>
                  </a:lnTo>
                  <a:lnTo>
                    <a:pt x="1842793" y="24789"/>
                  </a:lnTo>
                </a:path>
              </a:pathLst>
            </a:custGeom>
            <a:ln w="35231" cap="flat">
              <a:solidFill>
                <a:srgbClr val="1CABE2">
                  <a:alpha val="100000"/>
                </a:srgbClr>
              </a:solidFill>
              <a:prstDash val="solid"/>
              <a:round/>
            </a:ln>
          </p:spPr>
          <p:txBody>
            <a:bodyPr/>
            <a:lstStyle/>
            <a:p/>
          </p:txBody>
        </p:sp>
        <p:sp>
          <p:nvSpPr>
            <p:cNvPr id="207" name="tx207"/>
            <p:cNvSpPr/>
            <p:nvPr/>
          </p:nvSpPr>
          <p:spPr>
            <a:xfrm>
              <a:off x="2885893" y="42182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08" name="tx208"/>
            <p:cNvSpPr/>
            <p:nvPr/>
          </p:nvSpPr>
          <p:spPr>
            <a:xfrm>
              <a:off x="3149149" y="4168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09" name="tx209"/>
            <p:cNvSpPr/>
            <p:nvPr/>
          </p:nvSpPr>
          <p:spPr>
            <a:xfrm>
              <a:off x="3412406" y="4193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10" name="tx210"/>
            <p:cNvSpPr/>
            <p:nvPr/>
          </p:nvSpPr>
          <p:spPr>
            <a:xfrm>
              <a:off x="3675662" y="4119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11" name="tx211"/>
            <p:cNvSpPr/>
            <p:nvPr/>
          </p:nvSpPr>
          <p:spPr>
            <a:xfrm>
              <a:off x="3938918" y="39827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12" name="tx212"/>
            <p:cNvSpPr/>
            <p:nvPr/>
          </p:nvSpPr>
          <p:spPr>
            <a:xfrm>
              <a:off x="4202174" y="4007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13" name="tx213"/>
            <p:cNvSpPr/>
            <p:nvPr/>
          </p:nvSpPr>
          <p:spPr>
            <a:xfrm>
              <a:off x="4465431" y="3995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14" name="tx214"/>
            <p:cNvSpPr/>
            <p:nvPr/>
          </p:nvSpPr>
          <p:spPr>
            <a:xfrm>
              <a:off x="4728687" y="4007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15" name="rc215"/>
            <p:cNvSpPr/>
            <p:nvPr/>
          </p:nvSpPr>
          <p:spPr>
            <a:xfrm>
              <a:off x="2854012" y="4877735"/>
              <a:ext cx="2027073" cy="1049815"/>
            </a:xfrm>
            <a:prstGeom prst="rect">
              <a:avLst/>
            </a:prstGeom>
            <a:solidFill>
              <a:srgbClr val="EBEBEB">
                <a:alpha val="100000"/>
              </a:srgbClr>
            </a:solidFill>
          </p:spPr>
          <p:txBody>
            <a:bodyPr/>
            <a:lstStyle/>
            <a:p/>
          </p:txBody>
        </p:sp>
        <p:sp>
          <p:nvSpPr>
            <p:cNvPr id="216" name="pl216"/>
            <p:cNvSpPr/>
            <p:nvPr/>
          </p:nvSpPr>
          <p:spPr>
            <a:xfrm>
              <a:off x="2854012" y="570011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7" name="pl217"/>
            <p:cNvSpPr/>
            <p:nvPr/>
          </p:nvSpPr>
          <p:spPr>
            <a:xfrm>
              <a:off x="2854012" y="539024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8" name="pl218"/>
            <p:cNvSpPr/>
            <p:nvPr/>
          </p:nvSpPr>
          <p:spPr>
            <a:xfrm>
              <a:off x="2854012" y="508038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9" name="pl219"/>
            <p:cNvSpPr/>
            <p:nvPr/>
          </p:nvSpPr>
          <p:spPr>
            <a:xfrm>
              <a:off x="2854012" y="49254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0" name="pl220"/>
            <p:cNvSpPr/>
            <p:nvPr/>
          </p:nvSpPr>
          <p:spPr>
            <a:xfrm>
              <a:off x="2854012" y="585504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1" name="pl221"/>
            <p:cNvSpPr/>
            <p:nvPr/>
          </p:nvSpPr>
          <p:spPr>
            <a:xfrm>
              <a:off x="2854012" y="554517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2" name="pl222"/>
            <p:cNvSpPr/>
            <p:nvPr/>
          </p:nvSpPr>
          <p:spPr>
            <a:xfrm>
              <a:off x="2854012" y="523531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3" name="pl223"/>
            <p:cNvSpPr/>
            <p:nvPr/>
          </p:nvSpPr>
          <p:spPr>
            <a:xfrm>
              <a:off x="294615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3209408"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3472665"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73592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99917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4262433"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4525690"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47889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946152" y="5408840"/>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232" name="pl232"/>
            <p:cNvSpPr/>
            <p:nvPr/>
          </p:nvSpPr>
          <p:spPr>
            <a:xfrm>
              <a:off x="2946152" y="5260105"/>
              <a:ext cx="1842793" cy="49578"/>
            </a:xfrm>
            <a:custGeom>
              <a:avLst/>
              <a:pathLst>
                <a:path w="1842793" h="49578">
                  <a:moveTo>
                    <a:pt x="0" y="12394"/>
                  </a:moveTo>
                  <a:lnTo>
                    <a:pt x="263256" y="24789"/>
                  </a:lnTo>
                  <a:lnTo>
                    <a:pt x="526512" y="49578"/>
                  </a:lnTo>
                  <a:lnTo>
                    <a:pt x="789768" y="12394"/>
                  </a:lnTo>
                  <a:lnTo>
                    <a:pt x="1053025" y="49578"/>
                  </a:lnTo>
                  <a:lnTo>
                    <a:pt x="1316281" y="37183"/>
                  </a:lnTo>
                  <a:lnTo>
                    <a:pt x="1579537" y="12394"/>
                  </a:lnTo>
                  <a:lnTo>
                    <a:pt x="1842793" y="0"/>
                  </a:lnTo>
                </a:path>
              </a:pathLst>
            </a:custGeom>
            <a:ln w="40651" cap="flat">
              <a:solidFill>
                <a:srgbClr val="BEBEBE">
                  <a:alpha val="69803"/>
                </a:srgbClr>
              </a:solidFill>
              <a:prstDash val="solid"/>
              <a:round/>
            </a:ln>
          </p:spPr>
          <p:txBody>
            <a:bodyPr/>
            <a:lstStyle/>
            <a:p/>
          </p:txBody>
        </p:sp>
        <p:sp>
          <p:nvSpPr>
            <p:cNvPr id="233" name="pl233"/>
            <p:cNvSpPr/>
            <p:nvPr/>
          </p:nvSpPr>
          <p:spPr>
            <a:xfrm>
              <a:off x="2946152" y="5260105"/>
              <a:ext cx="1842793" cy="49578"/>
            </a:xfrm>
            <a:custGeom>
              <a:avLst/>
              <a:pathLst>
                <a:path w="1842793" h="49578">
                  <a:moveTo>
                    <a:pt x="0" y="12394"/>
                  </a:moveTo>
                  <a:lnTo>
                    <a:pt x="263256" y="24789"/>
                  </a:lnTo>
                  <a:lnTo>
                    <a:pt x="526512" y="49578"/>
                  </a:lnTo>
                  <a:lnTo>
                    <a:pt x="789768" y="12394"/>
                  </a:lnTo>
                  <a:lnTo>
                    <a:pt x="1053025" y="49578"/>
                  </a:lnTo>
                  <a:lnTo>
                    <a:pt x="1316281" y="37183"/>
                  </a:lnTo>
                  <a:lnTo>
                    <a:pt x="1579537" y="12394"/>
                  </a:lnTo>
                  <a:lnTo>
                    <a:pt x="1842793" y="0"/>
                  </a:lnTo>
                </a:path>
              </a:pathLst>
            </a:custGeom>
            <a:ln w="35231" cap="flat">
              <a:solidFill>
                <a:srgbClr val="BEBEBE">
                  <a:alpha val="69803"/>
                </a:srgbClr>
              </a:solidFill>
              <a:prstDash val="solid"/>
              <a:round/>
            </a:ln>
          </p:spPr>
          <p:txBody>
            <a:bodyPr/>
            <a:lstStyle/>
            <a:p/>
          </p:txBody>
        </p:sp>
        <p:sp>
          <p:nvSpPr>
            <p:cNvPr id="234" name="pl234"/>
            <p:cNvSpPr/>
            <p:nvPr/>
          </p:nvSpPr>
          <p:spPr>
            <a:xfrm>
              <a:off x="2946152" y="5408840"/>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235" name="pl235"/>
            <p:cNvSpPr/>
            <p:nvPr/>
          </p:nvSpPr>
          <p:spPr>
            <a:xfrm>
              <a:off x="2946152" y="5260105"/>
              <a:ext cx="1842793" cy="49578"/>
            </a:xfrm>
            <a:custGeom>
              <a:avLst/>
              <a:pathLst>
                <a:path w="1842793" h="49578">
                  <a:moveTo>
                    <a:pt x="0" y="12394"/>
                  </a:moveTo>
                  <a:lnTo>
                    <a:pt x="263256" y="24789"/>
                  </a:lnTo>
                  <a:lnTo>
                    <a:pt x="526512" y="49578"/>
                  </a:lnTo>
                  <a:lnTo>
                    <a:pt x="789768" y="12394"/>
                  </a:lnTo>
                  <a:lnTo>
                    <a:pt x="1053025" y="49578"/>
                  </a:lnTo>
                  <a:lnTo>
                    <a:pt x="1316281" y="37183"/>
                  </a:lnTo>
                  <a:lnTo>
                    <a:pt x="1579537" y="12394"/>
                  </a:lnTo>
                  <a:lnTo>
                    <a:pt x="1842793" y="0"/>
                  </a:lnTo>
                </a:path>
              </a:pathLst>
            </a:custGeom>
            <a:ln w="40651" cap="flat">
              <a:solidFill>
                <a:srgbClr val="000000">
                  <a:alpha val="100000"/>
                </a:srgbClr>
              </a:solidFill>
              <a:prstDash val="solid"/>
              <a:round/>
            </a:ln>
          </p:spPr>
          <p:txBody>
            <a:bodyPr/>
            <a:lstStyle/>
            <a:p/>
          </p:txBody>
        </p:sp>
        <p:sp>
          <p:nvSpPr>
            <p:cNvPr id="236" name="pl236"/>
            <p:cNvSpPr/>
            <p:nvPr/>
          </p:nvSpPr>
          <p:spPr>
            <a:xfrm>
              <a:off x="2946152" y="5260105"/>
              <a:ext cx="1842793" cy="49578"/>
            </a:xfrm>
            <a:custGeom>
              <a:avLst/>
              <a:pathLst>
                <a:path w="1842793" h="49578">
                  <a:moveTo>
                    <a:pt x="0" y="12394"/>
                  </a:moveTo>
                  <a:lnTo>
                    <a:pt x="263256" y="24789"/>
                  </a:lnTo>
                  <a:lnTo>
                    <a:pt x="526512" y="49578"/>
                  </a:lnTo>
                  <a:lnTo>
                    <a:pt x="789768" y="12394"/>
                  </a:lnTo>
                  <a:lnTo>
                    <a:pt x="1053025" y="49578"/>
                  </a:lnTo>
                  <a:lnTo>
                    <a:pt x="1316281" y="37183"/>
                  </a:lnTo>
                  <a:lnTo>
                    <a:pt x="1579537" y="12394"/>
                  </a:lnTo>
                  <a:lnTo>
                    <a:pt x="1842793" y="0"/>
                  </a:lnTo>
                </a:path>
              </a:pathLst>
            </a:custGeom>
            <a:ln w="35231" cap="flat">
              <a:solidFill>
                <a:srgbClr val="1CABE2">
                  <a:alpha val="100000"/>
                </a:srgbClr>
              </a:solidFill>
              <a:prstDash val="solid"/>
              <a:round/>
            </a:ln>
          </p:spPr>
          <p:txBody>
            <a:bodyPr/>
            <a:lstStyle/>
            <a:p/>
          </p:txBody>
        </p:sp>
        <p:sp>
          <p:nvSpPr>
            <p:cNvPr id="237" name="tx237"/>
            <p:cNvSpPr/>
            <p:nvPr/>
          </p:nvSpPr>
          <p:spPr>
            <a:xfrm>
              <a:off x="2885893" y="5093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8" name="tx238"/>
            <p:cNvSpPr/>
            <p:nvPr/>
          </p:nvSpPr>
          <p:spPr>
            <a:xfrm>
              <a:off x="3149149" y="5106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9" name="tx239"/>
            <p:cNvSpPr/>
            <p:nvPr/>
          </p:nvSpPr>
          <p:spPr>
            <a:xfrm>
              <a:off x="3412406" y="5131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0" name="tx240"/>
            <p:cNvSpPr/>
            <p:nvPr/>
          </p:nvSpPr>
          <p:spPr>
            <a:xfrm>
              <a:off x="3675662" y="5093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1" name="tx241"/>
            <p:cNvSpPr/>
            <p:nvPr/>
          </p:nvSpPr>
          <p:spPr>
            <a:xfrm>
              <a:off x="3938918" y="5131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2" name="tx242"/>
            <p:cNvSpPr/>
            <p:nvPr/>
          </p:nvSpPr>
          <p:spPr>
            <a:xfrm>
              <a:off x="4202174" y="51187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43" name="tx243"/>
            <p:cNvSpPr/>
            <p:nvPr/>
          </p:nvSpPr>
          <p:spPr>
            <a:xfrm>
              <a:off x="4465431" y="5093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4" name="tx244"/>
            <p:cNvSpPr/>
            <p:nvPr/>
          </p:nvSpPr>
          <p:spPr>
            <a:xfrm>
              <a:off x="4728687" y="50815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5" name="rc245"/>
            <p:cNvSpPr/>
            <p:nvPr/>
          </p:nvSpPr>
          <p:spPr>
            <a:xfrm>
              <a:off x="4950675" y="874964"/>
              <a:ext cx="2027073" cy="1049815"/>
            </a:xfrm>
            <a:prstGeom prst="rect">
              <a:avLst/>
            </a:prstGeom>
            <a:solidFill>
              <a:srgbClr val="EBEBEB">
                <a:alpha val="100000"/>
              </a:srgbClr>
            </a:solidFill>
          </p:spPr>
          <p:txBody>
            <a:bodyPr/>
            <a:lstStyle/>
            <a:p/>
          </p:txBody>
        </p:sp>
        <p:sp>
          <p:nvSpPr>
            <p:cNvPr id="246" name="pl246"/>
            <p:cNvSpPr/>
            <p:nvPr/>
          </p:nvSpPr>
          <p:spPr>
            <a:xfrm>
              <a:off x="4950675" y="16973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7" name="pl247"/>
            <p:cNvSpPr/>
            <p:nvPr/>
          </p:nvSpPr>
          <p:spPr>
            <a:xfrm>
              <a:off x="4950675" y="13874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8" name="pl248"/>
            <p:cNvSpPr/>
            <p:nvPr/>
          </p:nvSpPr>
          <p:spPr>
            <a:xfrm>
              <a:off x="4950675" y="10776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9" name="pl249"/>
            <p:cNvSpPr/>
            <p:nvPr/>
          </p:nvSpPr>
          <p:spPr>
            <a:xfrm>
              <a:off x="4950675"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0" name="pl250"/>
            <p:cNvSpPr/>
            <p:nvPr/>
          </p:nvSpPr>
          <p:spPr>
            <a:xfrm>
              <a:off x="4950675" y="185227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1" name="pl251"/>
            <p:cNvSpPr/>
            <p:nvPr/>
          </p:nvSpPr>
          <p:spPr>
            <a:xfrm>
              <a:off x="4950675" y="154240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2" name="pl252"/>
            <p:cNvSpPr/>
            <p:nvPr/>
          </p:nvSpPr>
          <p:spPr>
            <a:xfrm>
              <a:off x="4950675" y="123254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3" name="pl253"/>
            <p:cNvSpPr/>
            <p:nvPr/>
          </p:nvSpPr>
          <p:spPr>
            <a:xfrm>
              <a:off x="50428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53060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556932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5832583"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609583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635909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662235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688560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5042814" y="1406069"/>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262" name="pl262"/>
            <p:cNvSpPr/>
            <p:nvPr/>
          </p:nvSpPr>
          <p:spPr>
            <a:xfrm>
              <a:off x="5042814" y="1257335"/>
              <a:ext cx="1842793" cy="12394"/>
            </a:xfrm>
            <a:custGeom>
              <a:avLst/>
              <a:pathLst>
                <a:path w="1842793" h="12394">
                  <a:moveTo>
                    <a:pt x="0" y="12394"/>
                  </a:moveTo>
                  <a:lnTo>
                    <a:pt x="263256" y="12394"/>
                  </a:lnTo>
                  <a:lnTo>
                    <a:pt x="526512" y="12394"/>
                  </a:lnTo>
                  <a:lnTo>
                    <a:pt x="789768" y="12394"/>
                  </a:lnTo>
                  <a:lnTo>
                    <a:pt x="1053025" y="12394"/>
                  </a:lnTo>
                  <a:lnTo>
                    <a:pt x="1316281" y="12394"/>
                  </a:lnTo>
                  <a:lnTo>
                    <a:pt x="1579537" y="12394"/>
                  </a:lnTo>
                  <a:lnTo>
                    <a:pt x="1842793" y="0"/>
                  </a:lnTo>
                </a:path>
              </a:pathLst>
            </a:custGeom>
            <a:ln w="40651" cap="flat">
              <a:solidFill>
                <a:srgbClr val="BEBEBE">
                  <a:alpha val="69803"/>
                </a:srgbClr>
              </a:solidFill>
              <a:prstDash val="solid"/>
              <a:round/>
            </a:ln>
          </p:spPr>
          <p:txBody>
            <a:bodyPr/>
            <a:lstStyle/>
            <a:p/>
          </p:txBody>
        </p:sp>
        <p:sp>
          <p:nvSpPr>
            <p:cNvPr id="263" name="pl263"/>
            <p:cNvSpPr/>
            <p:nvPr/>
          </p:nvSpPr>
          <p:spPr>
            <a:xfrm>
              <a:off x="5042814" y="1257335"/>
              <a:ext cx="1842793" cy="12394"/>
            </a:xfrm>
            <a:custGeom>
              <a:avLst/>
              <a:pathLst>
                <a:path w="1842793" h="12394">
                  <a:moveTo>
                    <a:pt x="0" y="12394"/>
                  </a:moveTo>
                  <a:lnTo>
                    <a:pt x="263256" y="12394"/>
                  </a:lnTo>
                  <a:lnTo>
                    <a:pt x="526512" y="12394"/>
                  </a:lnTo>
                  <a:lnTo>
                    <a:pt x="789768" y="12394"/>
                  </a:lnTo>
                  <a:lnTo>
                    <a:pt x="1053025" y="12394"/>
                  </a:lnTo>
                  <a:lnTo>
                    <a:pt x="1316281" y="12394"/>
                  </a:lnTo>
                  <a:lnTo>
                    <a:pt x="1579537" y="12394"/>
                  </a:lnTo>
                  <a:lnTo>
                    <a:pt x="1842793" y="0"/>
                  </a:lnTo>
                </a:path>
              </a:pathLst>
            </a:custGeom>
            <a:ln w="35231" cap="flat">
              <a:solidFill>
                <a:srgbClr val="BEBEBE">
                  <a:alpha val="69803"/>
                </a:srgbClr>
              </a:solidFill>
              <a:prstDash val="solid"/>
              <a:round/>
            </a:ln>
          </p:spPr>
          <p:txBody>
            <a:bodyPr/>
            <a:lstStyle/>
            <a:p/>
          </p:txBody>
        </p:sp>
        <p:sp>
          <p:nvSpPr>
            <p:cNvPr id="264" name="pl264"/>
            <p:cNvSpPr/>
            <p:nvPr/>
          </p:nvSpPr>
          <p:spPr>
            <a:xfrm>
              <a:off x="5042814" y="1406069"/>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265" name="pl265"/>
            <p:cNvSpPr/>
            <p:nvPr/>
          </p:nvSpPr>
          <p:spPr>
            <a:xfrm>
              <a:off x="5042814" y="1257335"/>
              <a:ext cx="1842793" cy="12394"/>
            </a:xfrm>
            <a:custGeom>
              <a:avLst/>
              <a:pathLst>
                <a:path w="1842793" h="12394">
                  <a:moveTo>
                    <a:pt x="0" y="12394"/>
                  </a:moveTo>
                  <a:lnTo>
                    <a:pt x="263256" y="12394"/>
                  </a:lnTo>
                  <a:lnTo>
                    <a:pt x="526512" y="12394"/>
                  </a:lnTo>
                  <a:lnTo>
                    <a:pt x="789768" y="12394"/>
                  </a:lnTo>
                  <a:lnTo>
                    <a:pt x="1053025" y="12394"/>
                  </a:lnTo>
                  <a:lnTo>
                    <a:pt x="1316281" y="12394"/>
                  </a:lnTo>
                  <a:lnTo>
                    <a:pt x="1579537" y="12394"/>
                  </a:lnTo>
                  <a:lnTo>
                    <a:pt x="1842793" y="0"/>
                  </a:lnTo>
                </a:path>
              </a:pathLst>
            </a:custGeom>
            <a:ln w="40651" cap="flat">
              <a:solidFill>
                <a:srgbClr val="000000">
                  <a:alpha val="100000"/>
                </a:srgbClr>
              </a:solidFill>
              <a:prstDash val="solid"/>
              <a:round/>
            </a:ln>
          </p:spPr>
          <p:txBody>
            <a:bodyPr/>
            <a:lstStyle/>
            <a:p/>
          </p:txBody>
        </p:sp>
        <p:sp>
          <p:nvSpPr>
            <p:cNvPr id="266" name="pl266"/>
            <p:cNvSpPr/>
            <p:nvPr/>
          </p:nvSpPr>
          <p:spPr>
            <a:xfrm>
              <a:off x="5042814" y="1257335"/>
              <a:ext cx="1842793" cy="12394"/>
            </a:xfrm>
            <a:custGeom>
              <a:avLst/>
              <a:pathLst>
                <a:path w="1842793" h="12394">
                  <a:moveTo>
                    <a:pt x="0" y="12394"/>
                  </a:moveTo>
                  <a:lnTo>
                    <a:pt x="263256" y="12394"/>
                  </a:lnTo>
                  <a:lnTo>
                    <a:pt x="526512" y="12394"/>
                  </a:lnTo>
                  <a:lnTo>
                    <a:pt x="789768" y="12394"/>
                  </a:lnTo>
                  <a:lnTo>
                    <a:pt x="1053025" y="12394"/>
                  </a:lnTo>
                  <a:lnTo>
                    <a:pt x="1316281" y="12394"/>
                  </a:lnTo>
                  <a:lnTo>
                    <a:pt x="1579537" y="12394"/>
                  </a:lnTo>
                  <a:lnTo>
                    <a:pt x="1842793" y="0"/>
                  </a:lnTo>
                </a:path>
              </a:pathLst>
            </a:custGeom>
            <a:ln w="35231" cap="flat">
              <a:solidFill>
                <a:srgbClr val="1CABE2">
                  <a:alpha val="100000"/>
                </a:srgbClr>
              </a:solidFill>
              <a:prstDash val="solid"/>
              <a:round/>
            </a:ln>
          </p:spPr>
          <p:txBody>
            <a:bodyPr/>
            <a:lstStyle/>
            <a:p/>
          </p:txBody>
        </p:sp>
        <p:sp>
          <p:nvSpPr>
            <p:cNvPr id="267" name="tx267"/>
            <p:cNvSpPr/>
            <p:nvPr/>
          </p:nvSpPr>
          <p:spPr>
            <a:xfrm>
              <a:off x="4982555"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8" name="tx268"/>
            <p:cNvSpPr/>
            <p:nvPr/>
          </p:nvSpPr>
          <p:spPr>
            <a:xfrm>
              <a:off x="5245812"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9" name="tx269"/>
            <p:cNvSpPr/>
            <p:nvPr/>
          </p:nvSpPr>
          <p:spPr>
            <a:xfrm>
              <a:off x="5509068"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0" name="tx270"/>
            <p:cNvSpPr/>
            <p:nvPr/>
          </p:nvSpPr>
          <p:spPr>
            <a:xfrm>
              <a:off x="5772324"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1" name="tx271"/>
            <p:cNvSpPr/>
            <p:nvPr/>
          </p:nvSpPr>
          <p:spPr>
            <a:xfrm>
              <a:off x="6035581"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2" name="tx272"/>
            <p:cNvSpPr/>
            <p:nvPr/>
          </p:nvSpPr>
          <p:spPr>
            <a:xfrm>
              <a:off x="6298837"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3" name="tx273"/>
            <p:cNvSpPr/>
            <p:nvPr/>
          </p:nvSpPr>
          <p:spPr>
            <a:xfrm>
              <a:off x="6562093" y="109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4" name="tx274"/>
            <p:cNvSpPr/>
            <p:nvPr/>
          </p:nvSpPr>
          <p:spPr>
            <a:xfrm>
              <a:off x="6825349" y="1078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5" name="rc275"/>
            <p:cNvSpPr/>
            <p:nvPr/>
          </p:nvSpPr>
          <p:spPr>
            <a:xfrm>
              <a:off x="4950675" y="2209221"/>
              <a:ext cx="2027073" cy="1049815"/>
            </a:xfrm>
            <a:prstGeom prst="rect">
              <a:avLst/>
            </a:prstGeom>
            <a:solidFill>
              <a:srgbClr val="EBEBEB">
                <a:alpha val="100000"/>
              </a:srgbClr>
            </a:solidFill>
          </p:spPr>
          <p:txBody>
            <a:bodyPr/>
            <a:lstStyle/>
            <a:p/>
          </p:txBody>
        </p:sp>
        <p:sp>
          <p:nvSpPr>
            <p:cNvPr id="276" name="pl276"/>
            <p:cNvSpPr/>
            <p:nvPr/>
          </p:nvSpPr>
          <p:spPr>
            <a:xfrm>
              <a:off x="4950675" y="30315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7" name="pl277"/>
            <p:cNvSpPr/>
            <p:nvPr/>
          </p:nvSpPr>
          <p:spPr>
            <a:xfrm>
              <a:off x="4950675" y="272173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8" name="pl278"/>
            <p:cNvSpPr/>
            <p:nvPr/>
          </p:nvSpPr>
          <p:spPr>
            <a:xfrm>
              <a:off x="4950675" y="24118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9" name="pl279"/>
            <p:cNvSpPr/>
            <p:nvPr/>
          </p:nvSpPr>
          <p:spPr>
            <a:xfrm>
              <a:off x="4950675"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0" name="pl280"/>
            <p:cNvSpPr/>
            <p:nvPr/>
          </p:nvSpPr>
          <p:spPr>
            <a:xfrm>
              <a:off x="4950675" y="318652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1" name="pl281"/>
            <p:cNvSpPr/>
            <p:nvPr/>
          </p:nvSpPr>
          <p:spPr>
            <a:xfrm>
              <a:off x="4950675" y="287666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2" name="pl282"/>
            <p:cNvSpPr/>
            <p:nvPr/>
          </p:nvSpPr>
          <p:spPr>
            <a:xfrm>
              <a:off x="4950675" y="256680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3" name="pl283"/>
            <p:cNvSpPr/>
            <p:nvPr/>
          </p:nvSpPr>
          <p:spPr>
            <a:xfrm>
              <a:off x="50428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53060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556932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5832583"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609583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635909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662235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688560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5042814" y="2740326"/>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292" name="pl292"/>
            <p:cNvSpPr/>
            <p:nvPr/>
          </p:nvSpPr>
          <p:spPr>
            <a:xfrm>
              <a:off x="5042814" y="2591592"/>
              <a:ext cx="1842793" cy="37183"/>
            </a:xfrm>
            <a:custGeom>
              <a:avLst/>
              <a:pathLst>
                <a:path w="1842793" h="37183">
                  <a:moveTo>
                    <a:pt x="0" y="0"/>
                  </a:moveTo>
                  <a:lnTo>
                    <a:pt x="263256" y="12394"/>
                  </a:lnTo>
                  <a:lnTo>
                    <a:pt x="526512" y="24789"/>
                  </a:lnTo>
                  <a:lnTo>
                    <a:pt x="789768" y="37183"/>
                  </a:lnTo>
                  <a:lnTo>
                    <a:pt x="1053025" y="24789"/>
                  </a:lnTo>
                  <a:lnTo>
                    <a:pt x="1316281" y="12394"/>
                  </a:lnTo>
                  <a:lnTo>
                    <a:pt x="1579537" y="12394"/>
                  </a:lnTo>
                  <a:lnTo>
                    <a:pt x="1842793" y="12394"/>
                  </a:lnTo>
                </a:path>
              </a:pathLst>
            </a:custGeom>
            <a:ln w="40651" cap="flat">
              <a:solidFill>
                <a:srgbClr val="BEBEBE">
                  <a:alpha val="69803"/>
                </a:srgbClr>
              </a:solidFill>
              <a:prstDash val="solid"/>
              <a:round/>
            </a:ln>
          </p:spPr>
          <p:txBody>
            <a:bodyPr/>
            <a:lstStyle/>
            <a:p/>
          </p:txBody>
        </p:sp>
        <p:sp>
          <p:nvSpPr>
            <p:cNvPr id="293" name="pl293"/>
            <p:cNvSpPr/>
            <p:nvPr/>
          </p:nvSpPr>
          <p:spPr>
            <a:xfrm>
              <a:off x="5042814" y="2591592"/>
              <a:ext cx="1842793" cy="37183"/>
            </a:xfrm>
            <a:custGeom>
              <a:avLst/>
              <a:pathLst>
                <a:path w="1842793" h="37183">
                  <a:moveTo>
                    <a:pt x="0" y="0"/>
                  </a:moveTo>
                  <a:lnTo>
                    <a:pt x="263256" y="12394"/>
                  </a:lnTo>
                  <a:lnTo>
                    <a:pt x="526512" y="24789"/>
                  </a:lnTo>
                  <a:lnTo>
                    <a:pt x="789768" y="37183"/>
                  </a:lnTo>
                  <a:lnTo>
                    <a:pt x="1053025" y="24789"/>
                  </a:lnTo>
                  <a:lnTo>
                    <a:pt x="1316281" y="12394"/>
                  </a:lnTo>
                  <a:lnTo>
                    <a:pt x="1579537" y="12394"/>
                  </a:lnTo>
                  <a:lnTo>
                    <a:pt x="1842793" y="12394"/>
                  </a:lnTo>
                </a:path>
              </a:pathLst>
            </a:custGeom>
            <a:ln w="35231" cap="flat">
              <a:solidFill>
                <a:srgbClr val="BEBEBE">
                  <a:alpha val="69803"/>
                </a:srgbClr>
              </a:solidFill>
              <a:prstDash val="solid"/>
              <a:round/>
            </a:ln>
          </p:spPr>
          <p:txBody>
            <a:bodyPr/>
            <a:lstStyle/>
            <a:p/>
          </p:txBody>
        </p:sp>
        <p:sp>
          <p:nvSpPr>
            <p:cNvPr id="294" name="pl294"/>
            <p:cNvSpPr/>
            <p:nvPr/>
          </p:nvSpPr>
          <p:spPr>
            <a:xfrm>
              <a:off x="5042814" y="2740326"/>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295" name="pl295"/>
            <p:cNvSpPr/>
            <p:nvPr/>
          </p:nvSpPr>
          <p:spPr>
            <a:xfrm>
              <a:off x="5042814" y="2591592"/>
              <a:ext cx="1842793" cy="37183"/>
            </a:xfrm>
            <a:custGeom>
              <a:avLst/>
              <a:pathLst>
                <a:path w="1842793" h="37183">
                  <a:moveTo>
                    <a:pt x="0" y="0"/>
                  </a:moveTo>
                  <a:lnTo>
                    <a:pt x="263256" y="12394"/>
                  </a:lnTo>
                  <a:lnTo>
                    <a:pt x="526512" y="24789"/>
                  </a:lnTo>
                  <a:lnTo>
                    <a:pt x="789768" y="37183"/>
                  </a:lnTo>
                  <a:lnTo>
                    <a:pt x="1053025" y="24789"/>
                  </a:lnTo>
                  <a:lnTo>
                    <a:pt x="1316281" y="12394"/>
                  </a:lnTo>
                  <a:lnTo>
                    <a:pt x="1579537" y="12394"/>
                  </a:lnTo>
                  <a:lnTo>
                    <a:pt x="1842793" y="12394"/>
                  </a:lnTo>
                </a:path>
              </a:pathLst>
            </a:custGeom>
            <a:ln w="40651" cap="flat">
              <a:solidFill>
                <a:srgbClr val="000000">
                  <a:alpha val="100000"/>
                </a:srgbClr>
              </a:solidFill>
              <a:prstDash val="solid"/>
              <a:round/>
            </a:ln>
          </p:spPr>
          <p:txBody>
            <a:bodyPr/>
            <a:lstStyle/>
            <a:p/>
          </p:txBody>
        </p:sp>
        <p:sp>
          <p:nvSpPr>
            <p:cNvPr id="296" name="pl296"/>
            <p:cNvSpPr/>
            <p:nvPr/>
          </p:nvSpPr>
          <p:spPr>
            <a:xfrm>
              <a:off x="5042814" y="2591592"/>
              <a:ext cx="1842793" cy="37183"/>
            </a:xfrm>
            <a:custGeom>
              <a:avLst/>
              <a:pathLst>
                <a:path w="1842793" h="37183">
                  <a:moveTo>
                    <a:pt x="0" y="0"/>
                  </a:moveTo>
                  <a:lnTo>
                    <a:pt x="263256" y="12394"/>
                  </a:lnTo>
                  <a:lnTo>
                    <a:pt x="526512" y="24789"/>
                  </a:lnTo>
                  <a:lnTo>
                    <a:pt x="789768" y="37183"/>
                  </a:lnTo>
                  <a:lnTo>
                    <a:pt x="1053025" y="24789"/>
                  </a:lnTo>
                  <a:lnTo>
                    <a:pt x="1316281" y="12394"/>
                  </a:lnTo>
                  <a:lnTo>
                    <a:pt x="1579537" y="12394"/>
                  </a:lnTo>
                  <a:lnTo>
                    <a:pt x="1842793" y="12394"/>
                  </a:lnTo>
                </a:path>
              </a:pathLst>
            </a:custGeom>
            <a:ln w="35231" cap="flat">
              <a:solidFill>
                <a:srgbClr val="1CABE2">
                  <a:alpha val="100000"/>
                </a:srgbClr>
              </a:solidFill>
              <a:prstDash val="solid"/>
              <a:round/>
            </a:ln>
          </p:spPr>
          <p:txBody>
            <a:bodyPr/>
            <a:lstStyle/>
            <a:p/>
          </p:txBody>
        </p:sp>
        <p:sp>
          <p:nvSpPr>
            <p:cNvPr id="297" name="tx297"/>
            <p:cNvSpPr/>
            <p:nvPr/>
          </p:nvSpPr>
          <p:spPr>
            <a:xfrm>
              <a:off x="4982555" y="2413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8" name="tx298"/>
            <p:cNvSpPr/>
            <p:nvPr/>
          </p:nvSpPr>
          <p:spPr>
            <a:xfrm>
              <a:off x="5245812" y="242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9" name="tx299"/>
            <p:cNvSpPr/>
            <p:nvPr/>
          </p:nvSpPr>
          <p:spPr>
            <a:xfrm>
              <a:off x="5509068" y="2437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0" name="tx300"/>
            <p:cNvSpPr/>
            <p:nvPr/>
          </p:nvSpPr>
          <p:spPr>
            <a:xfrm>
              <a:off x="5772324" y="2450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1" name="tx301"/>
            <p:cNvSpPr/>
            <p:nvPr/>
          </p:nvSpPr>
          <p:spPr>
            <a:xfrm>
              <a:off x="6035581" y="2437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2" name="tx302"/>
            <p:cNvSpPr/>
            <p:nvPr/>
          </p:nvSpPr>
          <p:spPr>
            <a:xfrm>
              <a:off x="6298837" y="242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3" name="tx303"/>
            <p:cNvSpPr/>
            <p:nvPr/>
          </p:nvSpPr>
          <p:spPr>
            <a:xfrm>
              <a:off x="6562093" y="242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4" name="tx304"/>
            <p:cNvSpPr/>
            <p:nvPr/>
          </p:nvSpPr>
          <p:spPr>
            <a:xfrm>
              <a:off x="6825349" y="2425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5" name="rc305"/>
            <p:cNvSpPr/>
            <p:nvPr/>
          </p:nvSpPr>
          <p:spPr>
            <a:xfrm>
              <a:off x="4950675" y="3543478"/>
              <a:ext cx="2027073" cy="1049815"/>
            </a:xfrm>
            <a:prstGeom prst="rect">
              <a:avLst/>
            </a:prstGeom>
            <a:solidFill>
              <a:srgbClr val="EBEBEB">
                <a:alpha val="100000"/>
              </a:srgbClr>
            </a:solidFill>
          </p:spPr>
          <p:txBody>
            <a:bodyPr/>
            <a:lstStyle/>
            <a:p/>
          </p:txBody>
        </p:sp>
        <p:sp>
          <p:nvSpPr>
            <p:cNvPr id="306" name="pl306"/>
            <p:cNvSpPr/>
            <p:nvPr/>
          </p:nvSpPr>
          <p:spPr>
            <a:xfrm>
              <a:off x="4950675" y="43658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07" name="pl307"/>
            <p:cNvSpPr/>
            <p:nvPr/>
          </p:nvSpPr>
          <p:spPr>
            <a:xfrm>
              <a:off x="4950675" y="405599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08" name="pl308"/>
            <p:cNvSpPr/>
            <p:nvPr/>
          </p:nvSpPr>
          <p:spPr>
            <a:xfrm>
              <a:off x="4950675" y="374612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09" name="pl309"/>
            <p:cNvSpPr/>
            <p:nvPr/>
          </p:nvSpPr>
          <p:spPr>
            <a:xfrm>
              <a:off x="4950675"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10" name="pl310"/>
            <p:cNvSpPr/>
            <p:nvPr/>
          </p:nvSpPr>
          <p:spPr>
            <a:xfrm>
              <a:off x="4950675" y="452078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11" name="pl311"/>
            <p:cNvSpPr/>
            <p:nvPr/>
          </p:nvSpPr>
          <p:spPr>
            <a:xfrm>
              <a:off x="4950675" y="421092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12" name="pl312"/>
            <p:cNvSpPr/>
            <p:nvPr/>
          </p:nvSpPr>
          <p:spPr>
            <a:xfrm>
              <a:off x="4950675" y="390105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13" name="pl313"/>
            <p:cNvSpPr/>
            <p:nvPr/>
          </p:nvSpPr>
          <p:spPr>
            <a:xfrm>
              <a:off x="50428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53060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556932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5832583"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609583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635909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662235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688560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5042814" y="4074583"/>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322" name="pl322"/>
            <p:cNvSpPr/>
            <p:nvPr/>
          </p:nvSpPr>
          <p:spPr>
            <a:xfrm>
              <a:off x="5042814" y="4198528"/>
              <a:ext cx="1842793" cy="111550"/>
            </a:xfrm>
            <a:custGeom>
              <a:avLst/>
              <a:pathLst>
                <a:path w="1842793" h="111550">
                  <a:moveTo>
                    <a:pt x="0" y="111550"/>
                  </a:moveTo>
                  <a:lnTo>
                    <a:pt x="263256" y="99156"/>
                  </a:lnTo>
                  <a:lnTo>
                    <a:pt x="526512" y="61972"/>
                  </a:lnTo>
                  <a:lnTo>
                    <a:pt x="789768" y="37183"/>
                  </a:lnTo>
                  <a:lnTo>
                    <a:pt x="1053025" y="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323" name="pl323"/>
            <p:cNvSpPr/>
            <p:nvPr/>
          </p:nvSpPr>
          <p:spPr>
            <a:xfrm>
              <a:off x="5042814" y="4198528"/>
              <a:ext cx="1842793" cy="111550"/>
            </a:xfrm>
            <a:custGeom>
              <a:avLst/>
              <a:pathLst>
                <a:path w="1842793" h="111550">
                  <a:moveTo>
                    <a:pt x="0" y="111550"/>
                  </a:moveTo>
                  <a:lnTo>
                    <a:pt x="263256" y="99156"/>
                  </a:lnTo>
                  <a:lnTo>
                    <a:pt x="526512" y="61972"/>
                  </a:lnTo>
                  <a:lnTo>
                    <a:pt x="789768" y="37183"/>
                  </a:lnTo>
                  <a:lnTo>
                    <a:pt x="1053025" y="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324" name="pl324"/>
            <p:cNvSpPr/>
            <p:nvPr/>
          </p:nvSpPr>
          <p:spPr>
            <a:xfrm>
              <a:off x="5042814" y="4074583"/>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325" name="pl325"/>
            <p:cNvSpPr/>
            <p:nvPr/>
          </p:nvSpPr>
          <p:spPr>
            <a:xfrm>
              <a:off x="5042814" y="4198528"/>
              <a:ext cx="1842793" cy="111550"/>
            </a:xfrm>
            <a:custGeom>
              <a:avLst/>
              <a:pathLst>
                <a:path w="1842793" h="111550">
                  <a:moveTo>
                    <a:pt x="0" y="111550"/>
                  </a:moveTo>
                  <a:lnTo>
                    <a:pt x="263256" y="99156"/>
                  </a:lnTo>
                  <a:lnTo>
                    <a:pt x="526512" y="61972"/>
                  </a:lnTo>
                  <a:lnTo>
                    <a:pt x="789768" y="37183"/>
                  </a:lnTo>
                  <a:lnTo>
                    <a:pt x="1053025" y="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326" name="pl326"/>
            <p:cNvSpPr/>
            <p:nvPr/>
          </p:nvSpPr>
          <p:spPr>
            <a:xfrm>
              <a:off x="5042814" y="4198528"/>
              <a:ext cx="1842793" cy="111550"/>
            </a:xfrm>
            <a:custGeom>
              <a:avLst/>
              <a:pathLst>
                <a:path w="1842793" h="111550">
                  <a:moveTo>
                    <a:pt x="0" y="111550"/>
                  </a:moveTo>
                  <a:lnTo>
                    <a:pt x="263256" y="99156"/>
                  </a:lnTo>
                  <a:lnTo>
                    <a:pt x="526512" y="61972"/>
                  </a:lnTo>
                  <a:lnTo>
                    <a:pt x="789768" y="37183"/>
                  </a:lnTo>
                  <a:lnTo>
                    <a:pt x="1053025" y="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327" name="tx327"/>
            <p:cNvSpPr/>
            <p:nvPr/>
          </p:nvSpPr>
          <p:spPr>
            <a:xfrm>
              <a:off x="4982555" y="4131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28" name="tx328"/>
            <p:cNvSpPr/>
            <p:nvPr/>
          </p:nvSpPr>
          <p:spPr>
            <a:xfrm>
              <a:off x="5245812" y="4119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9" name="tx329"/>
            <p:cNvSpPr/>
            <p:nvPr/>
          </p:nvSpPr>
          <p:spPr>
            <a:xfrm>
              <a:off x="5509068" y="4081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30" name="tx330"/>
            <p:cNvSpPr/>
            <p:nvPr/>
          </p:nvSpPr>
          <p:spPr>
            <a:xfrm>
              <a:off x="5772324" y="40571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31" name="tx331"/>
            <p:cNvSpPr/>
            <p:nvPr/>
          </p:nvSpPr>
          <p:spPr>
            <a:xfrm>
              <a:off x="6035581" y="40199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32" name="tx332"/>
            <p:cNvSpPr/>
            <p:nvPr/>
          </p:nvSpPr>
          <p:spPr>
            <a:xfrm>
              <a:off x="6298837" y="40199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33" name="tx333"/>
            <p:cNvSpPr/>
            <p:nvPr/>
          </p:nvSpPr>
          <p:spPr>
            <a:xfrm>
              <a:off x="6562093" y="40199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34" name="tx334"/>
            <p:cNvSpPr/>
            <p:nvPr/>
          </p:nvSpPr>
          <p:spPr>
            <a:xfrm>
              <a:off x="6825349" y="40199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35" name="rc335"/>
            <p:cNvSpPr/>
            <p:nvPr/>
          </p:nvSpPr>
          <p:spPr>
            <a:xfrm>
              <a:off x="7047337" y="874964"/>
              <a:ext cx="2027073" cy="1049815"/>
            </a:xfrm>
            <a:prstGeom prst="rect">
              <a:avLst/>
            </a:prstGeom>
            <a:solidFill>
              <a:srgbClr val="EBEBEB">
                <a:alpha val="100000"/>
              </a:srgbClr>
            </a:solidFill>
          </p:spPr>
          <p:txBody>
            <a:bodyPr/>
            <a:lstStyle/>
            <a:p/>
          </p:txBody>
        </p:sp>
        <p:sp>
          <p:nvSpPr>
            <p:cNvPr id="336" name="pl336"/>
            <p:cNvSpPr/>
            <p:nvPr/>
          </p:nvSpPr>
          <p:spPr>
            <a:xfrm>
              <a:off x="7047337" y="16973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37" name="pl337"/>
            <p:cNvSpPr/>
            <p:nvPr/>
          </p:nvSpPr>
          <p:spPr>
            <a:xfrm>
              <a:off x="7047337" y="13874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38" name="pl338"/>
            <p:cNvSpPr/>
            <p:nvPr/>
          </p:nvSpPr>
          <p:spPr>
            <a:xfrm>
              <a:off x="7047337" y="10776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39" name="pl339"/>
            <p:cNvSpPr/>
            <p:nvPr/>
          </p:nvSpPr>
          <p:spPr>
            <a:xfrm>
              <a:off x="7047337"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40" name="pl340"/>
            <p:cNvSpPr/>
            <p:nvPr/>
          </p:nvSpPr>
          <p:spPr>
            <a:xfrm>
              <a:off x="7047337" y="185227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41" name="pl341"/>
            <p:cNvSpPr/>
            <p:nvPr/>
          </p:nvSpPr>
          <p:spPr>
            <a:xfrm>
              <a:off x="7047337" y="154240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42" name="pl342"/>
            <p:cNvSpPr/>
            <p:nvPr/>
          </p:nvSpPr>
          <p:spPr>
            <a:xfrm>
              <a:off x="7047337" y="123254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43" name="pl343"/>
            <p:cNvSpPr/>
            <p:nvPr/>
          </p:nvSpPr>
          <p:spPr>
            <a:xfrm>
              <a:off x="713947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7402733"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766598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79292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819250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845575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87190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89822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7139477" y="1406069"/>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352" name="pl352"/>
            <p:cNvSpPr/>
            <p:nvPr/>
          </p:nvSpPr>
          <p:spPr>
            <a:xfrm>
              <a:off x="7139477" y="1430858"/>
              <a:ext cx="1842793" cy="123945"/>
            </a:xfrm>
            <a:custGeom>
              <a:avLst/>
              <a:pathLst>
                <a:path w="1842793" h="123945">
                  <a:moveTo>
                    <a:pt x="0" y="99156"/>
                  </a:moveTo>
                  <a:lnTo>
                    <a:pt x="263256" y="111550"/>
                  </a:lnTo>
                  <a:lnTo>
                    <a:pt x="526512" y="111550"/>
                  </a:lnTo>
                  <a:lnTo>
                    <a:pt x="789768" y="123945"/>
                  </a:lnTo>
                  <a:lnTo>
                    <a:pt x="1053025" y="99156"/>
                  </a:lnTo>
                  <a:lnTo>
                    <a:pt x="1316281" y="61972"/>
                  </a:lnTo>
                  <a:lnTo>
                    <a:pt x="1579537" y="61972"/>
                  </a:lnTo>
                  <a:lnTo>
                    <a:pt x="1842793" y="0"/>
                  </a:lnTo>
                </a:path>
              </a:pathLst>
            </a:custGeom>
            <a:ln w="40651" cap="flat">
              <a:solidFill>
                <a:srgbClr val="BEBEBE">
                  <a:alpha val="69803"/>
                </a:srgbClr>
              </a:solidFill>
              <a:prstDash val="solid"/>
              <a:round/>
            </a:ln>
          </p:spPr>
          <p:txBody>
            <a:bodyPr/>
            <a:lstStyle/>
            <a:p/>
          </p:txBody>
        </p:sp>
        <p:sp>
          <p:nvSpPr>
            <p:cNvPr id="353" name="pl353"/>
            <p:cNvSpPr/>
            <p:nvPr/>
          </p:nvSpPr>
          <p:spPr>
            <a:xfrm>
              <a:off x="7139477" y="1430858"/>
              <a:ext cx="1842793" cy="123945"/>
            </a:xfrm>
            <a:custGeom>
              <a:avLst/>
              <a:pathLst>
                <a:path w="1842793" h="123945">
                  <a:moveTo>
                    <a:pt x="0" y="99156"/>
                  </a:moveTo>
                  <a:lnTo>
                    <a:pt x="263256" y="111550"/>
                  </a:lnTo>
                  <a:lnTo>
                    <a:pt x="526512" y="111550"/>
                  </a:lnTo>
                  <a:lnTo>
                    <a:pt x="789768" y="123945"/>
                  </a:lnTo>
                  <a:lnTo>
                    <a:pt x="1053025" y="99156"/>
                  </a:lnTo>
                  <a:lnTo>
                    <a:pt x="1316281" y="61972"/>
                  </a:lnTo>
                  <a:lnTo>
                    <a:pt x="1579537" y="61972"/>
                  </a:lnTo>
                  <a:lnTo>
                    <a:pt x="1842793" y="0"/>
                  </a:lnTo>
                </a:path>
              </a:pathLst>
            </a:custGeom>
            <a:ln w="35231" cap="flat">
              <a:solidFill>
                <a:srgbClr val="BEBEBE">
                  <a:alpha val="69803"/>
                </a:srgbClr>
              </a:solidFill>
              <a:prstDash val="solid"/>
              <a:round/>
            </a:ln>
          </p:spPr>
          <p:txBody>
            <a:bodyPr/>
            <a:lstStyle/>
            <a:p/>
          </p:txBody>
        </p:sp>
        <p:sp>
          <p:nvSpPr>
            <p:cNvPr id="354" name="pl354"/>
            <p:cNvSpPr/>
            <p:nvPr/>
          </p:nvSpPr>
          <p:spPr>
            <a:xfrm>
              <a:off x="7139477" y="1406069"/>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355" name="pl355"/>
            <p:cNvSpPr/>
            <p:nvPr/>
          </p:nvSpPr>
          <p:spPr>
            <a:xfrm>
              <a:off x="7139477" y="1430858"/>
              <a:ext cx="1842793" cy="123945"/>
            </a:xfrm>
            <a:custGeom>
              <a:avLst/>
              <a:pathLst>
                <a:path w="1842793" h="123945">
                  <a:moveTo>
                    <a:pt x="0" y="99156"/>
                  </a:moveTo>
                  <a:lnTo>
                    <a:pt x="263256" y="111550"/>
                  </a:lnTo>
                  <a:lnTo>
                    <a:pt x="526512" y="111550"/>
                  </a:lnTo>
                  <a:lnTo>
                    <a:pt x="789768" y="123945"/>
                  </a:lnTo>
                  <a:lnTo>
                    <a:pt x="1053025" y="99156"/>
                  </a:lnTo>
                  <a:lnTo>
                    <a:pt x="1316281" y="61972"/>
                  </a:lnTo>
                  <a:lnTo>
                    <a:pt x="1579537" y="61972"/>
                  </a:lnTo>
                  <a:lnTo>
                    <a:pt x="1842793" y="0"/>
                  </a:lnTo>
                </a:path>
              </a:pathLst>
            </a:custGeom>
            <a:ln w="40651" cap="flat">
              <a:solidFill>
                <a:srgbClr val="000000">
                  <a:alpha val="100000"/>
                </a:srgbClr>
              </a:solidFill>
              <a:prstDash val="solid"/>
              <a:round/>
            </a:ln>
          </p:spPr>
          <p:txBody>
            <a:bodyPr/>
            <a:lstStyle/>
            <a:p/>
          </p:txBody>
        </p:sp>
        <p:sp>
          <p:nvSpPr>
            <p:cNvPr id="356" name="pl356"/>
            <p:cNvSpPr/>
            <p:nvPr/>
          </p:nvSpPr>
          <p:spPr>
            <a:xfrm>
              <a:off x="7139477" y="1430858"/>
              <a:ext cx="1842793" cy="123945"/>
            </a:xfrm>
            <a:custGeom>
              <a:avLst/>
              <a:pathLst>
                <a:path w="1842793" h="123945">
                  <a:moveTo>
                    <a:pt x="0" y="99156"/>
                  </a:moveTo>
                  <a:lnTo>
                    <a:pt x="263256" y="111550"/>
                  </a:lnTo>
                  <a:lnTo>
                    <a:pt x="526512" y="111550"/>
                  </a:lnTo>
                  <a:lnTo>
                    <a:pt x="789768" y="123945"/>
                  </a:lnTo>
                  <a:lnTo>
                    <a:pt x="1053025" y="99156"/>
                  </a:lnTo>
                  <a:lnTo>
                    <a:pt x="1316281" y="61972"/>
                  </a:lnTo>
                  <a:lnTo>
                    <a:pt x="1579537" y="61972"/>
                  </a:lnTo>
                  <a:lnTo>
                    <a:pt x="1842793" y="0"/>
                  </a:lnTo>
                </a:path>
              </a:pathLst>
            </a:custGeom>
            <a:ln w="35231" cap="flat">
              <a:solidFill>
                <a:srgbClr val="1CABE2">
                  <a:alpha val="100000"/>
                </a:srgbClr>
              </a:solidFill>
              <a:prstDash val="solid"/>
              <a:round/>
            </a:ln>
          </p:spPr>
          <p:txBody>
            <a:bodyPr/>
            <a:lstStyle/>
            <a:p/>
          </p:txBody>
        </p:sp>
        <p:sp>
          <p:nvSpPr>
            <p:cNvPr id="357" name="tx357"/>
            <p:cNvSpPr/>
            <p:nvPr/>
          </p:nvSpPr>
          <p:spPr>
            <a:xfrm>
              <a:off x="7079218" y="13514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58" name="tx358"/>
            <p:cNvSpPr/>
            <p:nvPr/>
          </p:nvSpPr>
          <p:spPr>
            <a:xfrm>
              <a:off x="7342474" y="1363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59" name="tx359"/>
            <p:cNvSpPr/>
            <p:nvPr/>
          </p:nvSpPr>
          <p:spPr>
            <a:xfrm>
              <a:off x="7605730" y="1363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60" name="tx360"/>
            <p:cNvSpPr/>
            <p:nvPr/>
          </p:nvSpPr>
          <p:spPr>
            <a:xfrm>
              <a:off x="7868987" y="1376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61" name="tx361"/>
            <p:cNvSpPr/>
            <p:nvPr/>
          </p:nvSpPr>
          <p:spPr>
            <a:xfrm>
              <a:off x="8132243" y="13514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2" name="tx362"/>
            <p:cNvSpPr/>
            <p:nvPr/>
          </p:nvSpPr>
          <p:spPr>
            <a:xfrm>
              <a:off x="8395499" y="1314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63" name="tx363"/>
            <p:cNvSpPr/>
            <p:nvPr/>
          </p:nvSpPr>
          <p:spPr>
            <a:xfrm>
              <a:off x="8658756" y="1314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64" name="tx364"/>
            <p:cNvSpPr/>
            <p:nvPr/>
          </p:nvSpPr>
          <p:spPr>
            <a:xfrm>
              <a:off x="8922012" y="1252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65" name="rc365"/>
            <p:cNvSpPr/>
            <p:nvPr/>
          </p:nvSpPr>
          <p:spPr>
            <a:xfrm>
              <a:off x="7047337" y="2209221"/>
              <a:ext cx="2027073" cy="1049815"/>
            </a:xfrm>
            <a:prstGeom prst="rect">
              <a:avLst/>
            </a:prstGeom>
            <a:solidFill>
              <a:srgbClr val="EBEBEB">
                <a:alpha val="100000"/>
              </a:srgbClr>
            </a:solidFill>
          </p:spPr>
          <p:txBody>
            <a:bodyPr/>
            <a:lstStyle/>
            <a:p/>
          </p:txBody>
        </p:sp>
        <p:sp>
          <p:nvSpPr>
            <p:cNvPr id="366" name="pl366"/>
            <p:cNvSpPr/>
            <p:nvPr/>
          </p:nvSpPr>
          <p:spPr>
            <a:xfrm>
              <a:off x="7047337" y="30315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67" name="pl367"/>
            <p:cNvSpPr/>
            <p:nvPr/>
          </p:nvSpPr>
          <p:spPr>
            <a:xfrm>
              <a:off x="7047337" y="272173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68" name="pl368"/>
            <p:cNvSpPr/>
            <p:nvPr/>
          </p:nvSpPr>
          <p:spPr>
            <a:xfrm>
              <a:off x="7047337" y="24118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69" name="pl369"/>
            <p:cNvSpPr/>
            <p:nvPr/>
          </p:nvSpPr>
          <p:spPr>
            <a:xfrm>
              <a:off x="7047337"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70" name="pl370"/>
            <p:cNvSpPr/>
            <p:nvPr/>
          </p:nvSpPr>
          <p:spPr>
            <a:xfrm>
              <a:off x="7047337" y="318652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71" name="pl371"/>
            <p:cNvSpPr/>
            <p:nvPr/>
          </p:nvSpPr>
          <p:spPr>
            <a:xfrm>
              <a:off x="7047337" y="287666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72" name="pl372"/>
            <p:cNvSpPr/>
            <p:nvPr/>
          </p:nvSpPr>
          <p:spPr>
            <a:xfrm>
              <a:off x="7047337" y="256680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73" name="pl373"/>
            <p:cNvSpPr/>
            <p:nvPr/>
          </p:nvSpPr>
          <p:spPr>
            <a:xfrm>
              <a:off x="713947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7402733"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766598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79292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819250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845575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87190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89822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139477" y="2740326"/>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382" name="pl382"/>
            <p:cNvSpPr/>
            <p:nvPr/>
          </p:nvSpPr>
          <p:spPr>
            <a:xfrm>
              <a:off x="7139477" y="2579197"/>
              <a:ext cx="1842793" cy="61972"/>
            </a:xfrm>
            <a:custGeom>
              <a:avLst/>
              <a:pathLst>
                <a:path w="1842793" h="61972">
                  <a:moveTo>
                    <a:pt x="0" y="12394"/>
                  </a:moveTo>
                  <a:lnTo>
                    <a:pt x="263256" y="0"/>
                  </a:lnTo>
                  <a:lnTo>
                    <a:pt x="526512" y="61972"/>
                  </a:lnTo>
                  <a:lnTo>
                    <a:pt x="789768" y="61972"/>
                  </a:lnTo>
                  <a:lnTo>
                    <a:pt x="1053025" y="12394"/>
                  </a:lnTo>
                  <a:lnTo>
                    <a:pt x="1316281" y="61972"/>
                  </a:lnTo>
                  <a:lnTo>
                    <a:pt x="1579537" y="0"/>
                  </a:lnTo>
                  <a:lnTo>
                    <a:pt x="1842793" y="12394"/>
                  </a:lnTo>
                </a:path>
              </a:pathLst>
            </a:custGeom>
            <a:ln w="40651" cap="flat">
              <a:solidFill>
                <a:srgbClr val="BEBEBE">
                  <a:alpha val="69803"/>
                </a:srgbClr>
              </a:solidFill>
              <a:prstDash val="solid"/>
              <a:round/>
            </a:ln>
          </p:spPr>
          <p:txBody>
            <a:bodyPr/>
            <a:lstStyle/>
            <a:p/>
          </p:txBody>
        </p:sp>
        <p:sp>
          <p:nvSpPr>
            <p:cNvPr id="383" name="pl383"/>
            <p:cNvSpPr/>
            <p:nvPr/>
          </p:nvSpPr>
          <p:spPr>
            <a:xfrm>
              <a:off x="7139477" y="2579197"/>
              <a:ext cx="1842793" cy="61972"/>
            </a:xfrm>
            <a:custGeom>
              <a:avLst/>
              <a:pathLst>
                <a:path w="1842793" h="61972">
                  <a:moveTo>
                    <a:pt x="0" y="12394"/>
                  </a:moveTo>
                  <a:lnTo>
                    <a:pt x="263256" y="0"/>
                  </a:lnTo>
                  <a:lnTo>
                    <a:pt x="526512" y="61972"/>
                  </a:lnTo>
                  <a:lnTo>
                    <a:pt x="789768" y="61972"/>
                  </a:lnTo>
                  <a:lnTo>
                    <a:pt x="1053025" y="12394"/>
                  </a:lnTo>
                  <a:lnTo>
                    <a:pt x="1316281" y="61972"/>
                  </a:lnTo>
                  <a:lnTo>
                    <a:pt x="1579537" y="0"/>
                  </a:lnTo>
                  <a:lnTo>
                    <a:pt x="1842793" y="12394"/>
                  </a:lnTo>
                </a:path>
              </a:pathLst>
            </a:custGeom>
            <a:ln w="35231" cap="flat">
              <a:solidFill>
                <a:srgbClr val="BEBEBE">
                  <a:alpha val="69803"/>
                </a:srgbClr>
              </a:solidFill>
              <a:prstDash val="solid"/>
              <a:round/>
            </a:ln>
          </p:spPr>
          <p:txBody>
            <a:bodyPr/>
            <a:lstStyle/>
            <a:p/>
          </p:txBody>
        </p:sp>
        <p:sp>
          <p:nvSpPr>
            <p:cNvPr id="384" name="pl384"/>
            <p:cNvSpPr/>
            <p:nvPr/>
          </p:nvSpPr>
          <p:spPr>
            <a:xfrm>
              <a:off x="7139477" y="2740326"/>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385" name="pl385"/>
            <p:cNvSpPr/>
            <p:nvPr/>
          </p:nvSpPr>
          <p:spPr>
            <a:xfrm>
              <a:off x="7139477" y="2579197"/>
              <a:ext cx="1842793" cy="61972"/>
            </a:xfrm>
            <a:custGeom>
              <a:avLst/>
              <a:pathLst>
                <a:path w="1842793" h="61972">
                  <a:moveTo>
                    <a:pt x="0" y="12394"/>
                  </a:moveTo>
                  <a:lnTo>
                    <a:pt x="263256" y="0"/>
                  </a:lnTo>
                  <a:lnTo>
                    <a:pt x="526512" y="61972"/>
                  </a:lnTo>
                  <a:lnTo>
                    <a:pt x="789768" y="61972"/>
                  </a:lnTo>
                  <a:lnTo>
                    <a:pt x="1053025" y="12394"/>
                  </a:lnTo>
                  <a:lnTo>
                    <a:pt x="1316281" y="61972"/>
                  </a:lnTo>
                  <a:lnTo>
                    <a:pt x="1579537" y="0"/>
                  </a:lnTo>
                  <a:lnTo>
                    <a:pt x="1842793" y="12394"/>
                  </a:lnTo>
                </a:path>
              </a:pathLst>
            </a:custGeom>
            <a:ln w="40651" cap="flat">
              <a:solidFill>
                <a:srgbClr val="000000">
                  <a:alpha val="100000"/>
                </a:srgbClr>
              </a:solidFill>
              <a:prstDash val="solid"/>
              <a:round/>
            </a:ln>
          </p:spPr>
          <p:txBody>
            <a:bodyPr/>
            <a:lstStyle/>
            <a:p/>
          </p:txBody>
        </p:sp>
        <p:sp>
          <p:nvSpPr>
            <p:cNvPr id="386" name="pl386"/>
            <p:cNvSpPr/>
            <p:nvPr/>
          </p:nvSpPr>
          <p:spPr>
            <a:xfrm>
              <a:off x="7139477" y="2579197"/>
              <a:ext cx="1842793" cy="61972"/>
            </a:xfrm>
            <a:custGeom>
              <a:avLst/>
              <a:pathLst>
                <a:path w="1842793" h="61972">
                  <a:moveTo>
                    <a:pt x="0" y="12394"/>
                  </a:moveTo>
                  <a:lnTo>
                    <a:pt x="263256" y="0"/>
                  </a:lnTo>
                  <a:lnTo>
                    <a:pt x="526512" y="61972"/>
                  </a:lnTo>
                  <a:lnTo>
                    <a:pt x="789768" y="61972"/>
                  </a:lnTo>
                  <a:lnTo>
                    <a:pt x="1053025" y="12394"/>
                  </a:lnTo>
                  <a:lnTo>
                    <a:pt x="1316281" y="61972"/>
                  </a:lnTo>
                  <a:lnTo>
                    <a:pt x="1579537" y="0"/>
                  </a:lnTo>
                  <a:lnTo>
                    <a:pt x="1842793" y="12394"/>
                  </a:lnTo>
                </a:path>
              </a:pathLst>
            </a:custGeom>
            <a:ln w="35231" cap="flat">
              <a:solidFill>
                <a:srgbClr val="1CABE2">
                  <a:alpha val="100000"/>
                </a:srgbClr>
              </a:solidFill>
              <a:prstDash val="solid"/>
              <a:round/>
            </a:ln>
          </p:spPr>
          <p:txBody>
            <a:bodyPr/>
            <a:lstStyle/>
            <a:p/>
          </p:txBody>
        </p:sp>
        <p:sp>
          <p:nvSpPr>
            <p:cNvPr id="387" name="tx387"/>
            <p:cNvSpPr/>
            <p:nvPr/>
          </p:nvSpPr>
          <p:spPr>
            <a:xfrm>
              <a:off x="7079218" y="2413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8" name="tx388"/>
            <p:cNvSpPr/>
            <p:nvPr/>
          </p:nvSpPr>
          <p:spPr>
            <a:xfrm>
              <a:off x="7342474"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89" name="tx389"/>
            <p:cNvSpPr/>
            <p:nvPr/>
          </p:nvSpPr>
          <p:spPr>
            <a:xfrm>
              <a:off x="7605730" y="2462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0" name="tx390"/>
            <p:cNvSpPr/>
            <p:nvPr/>
          </p:nvSpPr>
          <p:spPr>
            <a:xfrm>
              <a:off x="7868987" y="2462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1" name="tx391"/>
            <p:cNvSpPr/>
            <p:nvPr/>
          </p:nvSpPr>
          <p:spPr>
            <a:xfrm>
              <a:off x="8132243" y="2413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2" name="tx392"/>
            <p:cNvSpPr/>
            <p:nvPr/>
          </p:nvSpPr>
          <p:spPr>
            <a:xfrm>
              <a:off x="8395499" y="2462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3" name="tx393"/>
            <p:cNvSpPr/>
            <p:nvPr/>
          </p:nvSpPr>
          <p:spPr>
            <a:xfrm>
              <a:off x="8658756" y="2400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4" name="tx394"/>
            <p:cNvSpPr/>
            <p:nvPr/>
          </p:nvSpPr>
          <p:spPr>
            <a:xfrm>
              <a:off x="8922012" y="2413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5" name="rc395"/>
            <p:cNvSpPr/>
            <p:nvPr/>
          </p:nvSpPr>
          <p:spPr>
            <a:xfrm>
              <a:off x="7047337" y="3543478"/>
              <a:ext cx="2027073" cy="1049815"/>
            </a:xfrm>
            <a:prstGeom prst="rect">
              <a:avLst/>
            </a:prstGeom>
            <a:solidFill>
              <a:srgbClr val="EBEBEB">
                <a:alpha val="100000"/>
              </a:srgbClr>
            </a:solidFill>
          </p:spPr>
          <p:txBody>
            <a:bodyPr/>
            <a:lstStyle/>
            <a:p/>
          </p:txBody>
        </p:sp>
        <p:sp>
          <p:nvSpPr>
            <p:cNvPr id="396" name="pl396"/>
            <p:cNvSpPr/>
            <p:nvPr/>
          </p:nvSpPr>
          <p:spPr>
            <a:xfrm>
              <a:off x="7047337" y="43658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7" name="pl397"/>
            <p:cNvSpPr/>
            <p:nvPr/>
          </p:nvSpPr>
          <p:spPr>
            <a:xfrm>
              <a:off x="7047337" y="405599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8" name="pl398"/>
            <p:cNvSpPr/>
            <p:nvPr/>
          </p:nvSpPr>
          <p:spPr>
            <a:xfrm>
              <a:off x="7047337" y="374612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9" name="pl399"/>
            <p:cNvSpPr/>
            <p:nvPr/>
          </p:nvSpPr>
          <p:spPr>
            <a:xfrm>
              <a:off x="7047337"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00" name="pl400"/>
            <p:cNvSpPr/>
            <p:nvPr/>
          </p:nvSpPr>
          <p:spPr>
            <a:xfrm>
              <a:off x="7047337" y="452078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01" name="pl401"/>
            <p:cNvSpPr/>
            <p:nvPr/>
          </p:nvSpPr>
          <p:spPr>
            <a:xfrm>
              <a:off x="7047337" y="421092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02" name="pl402"/>
            <p:cNvSpPr/>
            <p:nvPr/>
          </p:nvSpPr>
          <p:spPr>
            <a:xfrm>
              <a:off x="7047337" y="390105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03" name="pl403"/>
            <p:cNvSpPr/>
            <p:nvPr/>
          </p:nvSpPr>
          <p:spPr>
            <a:xfrm>
              <a:off x="713947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402733"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766598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79292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819250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845575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87190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89822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7139477" y="4074583"/>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BEBEBE">
                  <a:alpha val="69803"/>
                </a:srgbClr>
              </a:solidFill>
              <a:prstDash val="solid"/>
              <a:round/>
            </a:ln>
          </p:spPr>
          <p:txBody>
            <a:bodyPr/>
            <a:lstStyle/>
            <a:p/>
          </p:txBody>
        </p:sp>
        <p:sp>
          <p:nvSpPr>
            <p:cNvPr id="412" name="pl412"/>
            <p:cNvSpPr/>
            <p:nvPr/>
          </p:nvSpPr>
          <p:spPr>
            <a:xfrm>
              <a:off x="7139477" y="3913454"/>
              <a:ext cx="1842793" cy="632120"/>
            </a:xfrm>
            <a:custGeom>
              <a:avLst/>
              <a:pathLst>
                <a:path w="1842793" h="632120">
                  <a:moveTo>
                    <a:pt x="0" y="0"/>
                  </a:moveTo>
                  <a:lnTo>
                    <a:pt x="263256" y="0"/>
                  </a:lnTo>
                  <a:lnTo>
                    <a:pt x="526512" y="12394"/>
                  </a:lnTo>
                  <a:lnTo>
                    <a:pt x="789768" y="74367"/>
                  </a:lnTo>
                  <a:lnTo>
                    <a:pt x="1053025" y="74367"/>
                  </a:lnTo>
                  <a:lnTo>
                    <a:pt x="1316281" y="520569"/>
                  </a:lnTo>
                  <a:lnTo>
                    <a:pt x="1579537" y="632120"/>
                  </a:lnTo>
                  <a:lnTo>
                    <a:pt x="1842793" y="198312"/>
                  </a:lnTo>
                </a:path>
              </a:pathLst>
            </a:custGeom>
            <a:ln w="40651" cap="flat">
              <a:solidFill>
                <a:srgbClr val="BEBEBE">
                  <a:alpha val="69803"/>
                </a:srgbClr>
              </a:solidFill>
              <a:prstDash val="solid"/>
              <a:round/>
            </a:ln>
          </p:spPr>
          <p:txBody>
            <a:bodyPr/>
            <a:lstStyle/>
            <a:p/>
          </p:txBody>
        </p:sp>
        <p:sp>
          <p:nvSpPr>
            <p:cNvPr id="413" name="pl413"/>
            <p:cNvSpPr/>
            <p:nvPr/>
          </p:nvSpPr>
          <p:spPr>
            <a:xfrm>
              <a:off x="7139477" y="3913454"/>
              <a:ext cx="1842793" cy="632120"/>
            </a:xfrm>
            <a:custGeom>
              <a:avLst/>
              <a:pathLst>
                <a:path w="1842793" h="632120">
                  <a:moveTo>
                    <a:pt x="0" y="0"/>
                  </a:moveTo>
                  <a:lnTo>
                    <a:pt x="263256" y="0"/>
                  </a:lnTo>
                  <a:lnTo>
                    <a:pt x="526512" y="12394"/>
                  </a:lnTo>
                  <a:lnTo>
                    <a:pt x="789768" y="74367"/>
                  </a:lnTo>
                  <a:lnTo>
                    <a:pt x="1053025" y="74367"/>
                  </a:lnTo>
                  <a:lnTo>
                    <a:pt x="1316281" y="520569"/>
                  </a:lnTo>
                  <a:lnTo>
                    <a:pt x="1579537" y="632120"/>
                  </a:lnTo>
                  <a:lnTo>
                    <a:pt x="1842793" y="198312"/>
                  </a:lnTo>
                </a:path>
              </a:pathLst>
            </a:custGeom>
            <a:ln w="35231" cap="flat">
              <a:solidFill>
                <a:srgbClr val="BEBEBE">
                  <a:alpha val="69803"/>
                </a:srgbClr>
              </a:solidFill>
              <a:prstDash val="solid"/>
              <a:round/>
            </a:ln>
          </p:spPr>
          <p:txBody>
            <a:bodyPr/>
            <a:lstStyle/>
            <a:p/>
          </p:txBody>
        </p:sp>
        <p:sp>
          <p:nvSpPr>
            <p:cNvPr id="414" name="pl414"/>
            <p:cNvSpPr/>
            <p:nvPr/>
          </p:nvSpPr>
          <p:spPr>
            <a:xfrm>
              <a:off x="7139477" y="4074583"/>
              <a:ext cx="1842793" cy="74367"/>
            </a:xfrm>
            <a:custGeom>
              <a:avLst/>
              <a:pathLst>
                <a:path w="1842793" h="74367">
                  <a:moveTo>
                    <a:pt x="0" y="0"/>
                  </a:moveTo>
                  <a:lnTo>
                    <a:pt x="263256" y="0"/>
                  </a:lnTo>
                  <a:lnTo>
                    <a:pt x="526512" y="0"/>
                  </a:lnTo>
                  <a:lnTo>
                    <a:pt x="789768" y="24789"/>
                  </a:lnTo>
                  <a:lnTo>
                    <a:pt x="1053025" y="12394"/>
                  </a:lnTo>
                  <a:lnTo>
                    <a:pt x="1316281" y="49578"/>
                  </a:lnTo>
                  <a:lnTo>
                    <a:pt x="1579537" y="74367"/>
                  </a:lnTo>
                  <a:lnTo>
                    <a:pt x="1842793" y="0"/>
                  </a:lnTo>
                </a:path>
              </a:pathLst>
            </a:custGeom>
            <a:ln w="20325" cap="flat">
              <a:solidFill>
                <a:srgbClr val="6B6B6B">
                  <a:alpha val="100000"/>
                </a:srgbClr>
              </a:solidFill>
              <a:prstDash val="solid"/>
              <a:round/>
            </a:ln>
          </p:spPr>
          <p:txBody>
            <a:bodyPr/>
            <a:lstStyle/>
            <a:p/>
          </p:txBody>
        </p:sp>
        <p:sp>
          <p:nvSpPr>
            <p:cNvPr id="415" name="pl415"/>
            <p:cNvSpPr/>
            <p:nvPr/>
          </p:nvSpPr>
          <p:spPr>
            <a:xfrm>
              <a:off x="7139477" y="3913454"/>
              <a:ext cx="1842793" cy="632120"/>
            </a:xfrm>
            <a:custGeom>
              <a:avLst/>
              <a:pathLst>
                <a:path w="1842793" h="632120">
                  <a:moveTo>
                    <a:pt x="0" y="0"/>
                  </a:moveTo>
                  <a:lnTo>
                    <a:pt x="263256" y="0"/>
                  </a:lnTo>
                  <a:lnTo>
                    <a:pt x="526512" y="12394"/>
                  </a:lnTo>
                  <a:lnTo>
                    <a:pt x="789768" y="74367"/>
                  </a:lnTo>
                  <a:lnTo>
                    <a:pt x="1053025" y="74367"/>
                  </a:lnTo>
                  <a:lnTo>
                    <a:pt x="1316281" y="520569"/>
                  </a:lnTo>
                  <a:lnTo>
                    <a:pt x="1579537" y="632120"/>
                  </a:lnTo>
                  <a:lnTo>
                    <a:pt x="1842793" y="198312"/>
                  </a:lnTo>
                </a:path>
              </a:pathLst>
            </a:custGeom>
            <a:ln w="40651" cap="flat">
              <a:solidFill>
                <a:srgbClr val="000000">
                  <a:alpha val="100000"/>
                </a:srgbClr>
              </a:solidFill>
              <a:prstDash val="solid"/>
              <a:round/>
            </a:ln>
          </p:spPr>
          <p:txBody>
            <a:bodyPr/>
            <a:lstStyle/>
            <a:p/>
          </p:txBody>
        </p:sp>
        <p:sp>
          <p:nvSpPr>
            <p:cNvPr id="416" name="pl416"/>
            <p:cNvSpPr/>
            <p:nvPr/>
          </p:nvSpPr>
          <p:spPr>
            <a:xfrm>
              <a:off x="7139477" y="3913454"/>
              <a:ext cx="1842793" cy="632120"/>
            </a:xfrm>
            <a:custGeom>
              <a:avLst/>
              <a:pathLst>
                <a:path w="1842793" h="632120">
                  <a:moveTo>
                    <a:pt x="0" y="0"/>
                  </a:moveTo>
                  <a:lnTo>
                    <a:pt x="263256" y="0"/>
                  </a:lnTo>
                  <a:lnTo>
                    <a:pt x="526512" y="12394"/>
                  </a:lnTo>
                  <a:lnTo>
                    <a:pt x="789768" y="74367"/>
                  </a:lnTo>
                  <a:lnTo>
                    <a:pt x="1053025" y="74367"/>
                  </a:lnTo>
                  <a:lnTo>
                    <a:pt x="1316281" y="520569"/>
                  </a:lnTo>
                  <a:lnTo>
                    <a:pt x="1579537" y="632120"/>
                  </a:lnTo>
                  <a:lnTo>
                    <a:pt x="1842793" y="198312"/>
                  </a:lnTo>
                </a:path>
              </a:pathLst>
            </a:custGeom>
            <a:ln w="35231" cap="flat">
              <a:solidFill>
                <a:srgbClr val="1CABE2">
                  <a:alpha val="100000"/>
                </a:srgbClr>
              </a:solidFill>
              <a:prstDash val="solid"/>
              <a:round/>
            </a:ln>
          </p:spPr>
          <p:txBody>
            <a:bodyPr/>
            <a:lstStyle/>
            <a:p/>
          </p:txBody>
        </p:sp>
        <p:sp>
          <p:nvSpPr>
            <p:cNvPr id="417" name="tx417"/>
            <p:cNvSpPr/>
            <p:nvPr/>
          </p:nvSpPr>
          <p:spPr>
            <a:xfrm>
              <a:off x="7079218"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8" name="tx418"/>
            <p:cNvSpPr/>
            <p:nvPr/>
          </p:nvSpPr>
          <p:spPr>
            <a:xfrm>
              <a:off x="7342474" y="3734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19" name="tx419"/>
            <p:cNvSpPr/>
            <p:nvPr/>
          </p:nvSpPr>
          <p:spPr>
            <a:xfrm>
              <a:off x="7605730" y="3747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0" name="tx420"/>
            <p:cNvSpPr/>
            <p:nvPr/>
          </p:nvSpPr>
          <p:spPr>
            <a:xfrm>
              <a:off x="7868987" y="38092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1" name="tx421"/>
            <p:cNvSpPr/>
            <p:nvPr/>
          </p:nvSpPr>
          <p:spPr>
            <a:xfrm>
              <a:off x="8132243" y="38092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2" name="tx422"/>
            <p:cNvSpPr/>
            <p:nvPr/>
          </p:nvSpPr>
          <p:spPr>
            <a:xfrm>
              <a:off x="8395499" y="4255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423" name="tx423"/>
            <p:cNvSpPr/>
            <p:nvPr/>
          </p:nvSpPr>
          <p:spPr>
            <a:xfrm>
              <a:off x="8658756" y="4367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24" name="tx424"/>
            <p:cNvSpPr/>
            <p:nvPr/>
          </p:nvSpPr>
          <p:spPr>
            <a:xfrm>
              <a:off x="8922012" y="3933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5" name="tx425"/>
            <p:cNvSpPr/>
            <p:nvPr/>
          </p:nvSpPr>
          <p:spPr>
            <a:xfrm>
              <a:off x="1547179" y="4730303"/>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426" name="tx426"/>
            <p:cNvSpPr/>
            <p:nvPr/>
          </p:nvSpPr>
          <p:spPr>
            <a:xfrm>
              <a:off x="3671776" y="4730303"/>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427" name="tx427"/>
            <p:cNvSpPr/>
            <p:nvPr/>
          </p:nvSpPr>
          <p:spPr>
            <a:xfrm>
              <a:off x="1500681" y="339604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Seychelles</a:t>
              </a:r>
            </a:p>
          </p:txBody>
        </p:sp>
        <p:sp>
          <p:nvSpPr>
            <p:cNvPr id="428" name="tx428"/>
            <p:cNvSpPr/>
            <p:nvPr/>
          </p:nvSpPr>
          <p:spPr>
            <a:xfrm>
              <a:off x="3665695" y="3396046"/>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429" name="tx429"/>
            <p:cNvSpPr/>
            <p:nvPr/>
          </p:nvSpPr>
          <p:spPr>
            <a:xfrm>
              <a:off x="5640971" y="339604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430" name="tx430"/>
            <p:cNvSpPr/>
            <p:nvPr/>
          </p:nvSpPr>
          <p:spPr>
            <a:xfrm>
              <a:off x="7899254" y="3396046"/>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431" name="tx431"/>
            <p:cNvSpPr/>
            <p:nvPr/>
          </p:nvSpPr>
          <p:spPr>
            <a:xfrm>
              <a:off x="1612421" y="2061789"/>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432" name="tx432"/>
            <p:cNvSpPr/>
            <p:nvPr/>
          </p:nvSpPr>
          <p:spPr>
            <a:xfrm>
              <a:off x="3559991" y="2061789"/>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433" name="tx433"/>
            <p:cNvSpPr/>
            <p:nvPr/>
          </p:nvSpPr>
          <p:spPr>
            <a:xfrm>
              <a:off x="5737532" y="2061789"/>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Mauritius</a:t>
              </a:r>
            </a:p>
          </p:txBody>
        </p:sp>
        <p:sp>
          <p:nvSpPr>
            <p:cNvPr id="434" name="tx434"/>
            <p:cNvSpPr/>
            <p:nvPr/>
          </p:nvSpPr>
          <p:spPr>
            <a:xfrm>
              <a:off x="7855865" y="2061789"/>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435" name="tx435"/>
            <p:cNvSpPr/>
            <p:nvPr/>
          </p:nvSpPr>
          <p:spPr>
            <a:xfrm>
              <a:off x="1544207"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436" name="tx436"/>
            <p:cNvSpPr/>
            <p:nvPr/>
          </p:nvSpPr>
          <p:spPr>
            <a:xfrm>
              <a:off x="3681240"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437" name="tx437"/>
            <p:cNvSpPr/>
            <p:nvPr/>
          </p:nvSpPr>
          <p:spPr>
            <a:xfrm>
              <a:off x="5799619" y="727533"/>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438" name="tx438"/>
            <p:cNvSpPr/>
            <p:nvPr/>
          </p:nvSpPr>
          <p:spPr>
            <a:xfrm>
              <a:off x="7858929" y="727533"/>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439" name="pl439"/>
            <p:cNvSpPr/>
            <p:nvPr/>
          </p:nvSpPr>
          <p:spPr>
            <a:xfrm>
              <a:off x="8494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0" name="pl440"/>
            <p:cNvSpPr/>
            <p:nvPr/>
          </p:nvSpPr>
          <p:spPr>
            <a:xfrm>
              <a:off x="1112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1" name="pl441"/>
            <p:cNvSpPr/>
            <p:nvPr/>
          </p:nvSpPr>
          <p:spPr>
            <a:xfrm>
              <a:off x="137600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2" name="pl442"/>
            <p:cNvSpPr/>
            <p:nvPr/>
          </p:nvSpPr>
          <p:spPr>
            <a:xfrm>
              <a:off x="163925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3" name="pl443"/>
            <p:cNvSpPr/>
            <p:nvPr/>
          </p:nvSpPr>
          <p:spPr>
            <a:xfrm>
              <a:off x="190251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4" name="pl444"/>
            <p:cNvSpPr/>
            <p:nvPr/>
          </p:nvSpPr>
          <p:spPr>
            <a:xfrm>
              <a:off x="21657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5" name="pl445"/>
            <p:cNvSpPr/>
            <p:nvPr/>
          </p:nvSpPr>
          <p:spPr>
            <a:xfrm>
              <a:off x="242902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6" name="pl446"/>
            <p:cNvSpPr/>
            <p:nvPr/>
          </p:nvSpPr>
          <p:spPr>
            <a:xfrm>
              <a:off x="26922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7" name="tx447"/>
            <p:cNvSpPr/>
            <p:nvPr/>
          </p:nvSpPr>
          <p:spPr>
            <a:xfrm rot="-5400000">
              <a:off x="7251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48" name="tx448"/>
            <p:cNvSpPr/>
            <p:nvPr/>
          </p:nvSpPr>
          <p:spPr>
            <a:xfrm rot="-5400000">
              <a:off x="988387"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49" name="tx449"/>
            <p:cNvSpPr/>
            <p:nvPr/>
          </p:nvSpPr>
          <p:spPr>
            <a:xfrm rot="-5400000">
              <a:off x="125164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50" name="tx450"/>
            <p:cNvSpPr/>
            <p:nvPr/>
          </p:nvSpPr>
          <p:spPr>
            <a:xfrm rot="-5400000">
              <a:off x="151490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51" name="tx451"/>
            <p:cNvSpPr/>
            <p:nvPr/>
          </p:nvSpPr>
          <p:spPr>
            <a:xfrm rot="-5400000">
              <a:off x="17781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52" name="tx452"/>
            <p:cNvSpPr/>
            <p:nvPr/>
          </p:nvSpPr>
          <p:spPr>
            <a:xfrm rot="-5400000">
              <a:off x="20414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53" name="tx453"/>
            <p:cNvSpPr/>
            <p:nvPr/>
          </p:nvSpPr>
          <p:spPr>
            <a:xfrm rot="-5400000">
              <a:off x="230466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54" name="tx454"/>
            <p:cNvSpPr/>
            <p:nvPr/>
          </p:nvSpPr>
          <p:spPr>
            <a:xfrm rot="-5400000">
              <a:off x="25679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55" name="pl455"/>
            <p:cNvSpPr/>
            <p:nvPr/>
          </p:nvSpPr>
          <p:spPr>
            <a:xfrm>
              <a:off x="294615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6" name="pl456"/>
            <p:cNvSpPr/>
            <p:nvPr/>
          </p:nvSpPr>
          <p:spPr>
            <a:xfrm>
              <a:off x="320940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7" name="pl457"/>
            <p:cNvSpPr/>
            <p:nvPr/>
          </p:nvSpPr>
          <p:spPr>
            <a:xfrm>
              <a:off x="347266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8" name="pl458"/>
            <p:cNvSpPr/>
            <p:nvPr/>
          </p:nvSpPr>
          <p:spPr>
            <a:xfrm>
              <a:off x="373592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9" name="pl459"/>
            <p:cNvSpPr/>
            <p:nvPr/>
          </p:nvSpPr>
          <p:spPr>
            <a:xfrm>
              <a:off x="399917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0" name="pl460"/>
            <p:cNvSpPr/>
            <p:nvPr/>
          </p:nvSpPr>
          <p:spPr>
            <a:xfrm>
              <a:off x="426243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1" name="pl461"/>
            <p:cNvSpPr/>
            <p:nvPr/>
          </p:nvSpPr>
          <p:spPr>
            <a:xfrm>
              <a:off x="45256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2" name="pl462"/>
            <p:cNvSpPr/>
            <p:nvPr/>
          </p:nvSpPr>
          <p:spPr>
            <a:xfrm>
              <a:off x="47889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3" name="tx463"/>
            <p:cNvSpPr/>
            <p:nvPr/>
          </p:nvSpPr>
          <p:spPr>
            <a:xfrm rot="-5400000">
              <a:off x="282179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64" name="tx464"/>
            <p:cNvSpPr/>
            <p:nvPr/>
          </p:nvSpPr>
          <p:spPr>
            <a:xfrm rot="-5400000">
              <a:off x="30850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65" name="tx465"/>
            <p:cNvSpPr/>
            <p:nvPr/>
          </p:nvSpPr>
          <p:spPr>
            <a:xfrm rot="-5400000">
              <a:off x="334830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66" name="tx466"/>
            <p:cNvSpPr/>
            <p:nvPr/>
          </p:nvSpPr>
          <p:spPr>
            <a:xfrm rot="-5400000">
              <a:off x="361156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67" name="tx467"/>
            <p:cNvSpPr/>
            <p:nvPr/>
          </p:nvSpPr>
          <p:spPr>
            <a:xfrm rot="-5400000">
              <a:off x="38748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68" name="tx468"/>
            <p:cNvSpPr/>
            <p:nvPr/>
          </p:nvSpPr>
          <p:spPr>
            <a:xfrm rot="-5400000">
              <a:off x="41380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69" name="tx469"/>
            <p:cNvSpPr/>
            <p:nvPr/>
          </p:nvSpPr>
          <p:spPr>
            <a:xfrm rot="-5400000">
              <a:off x="44013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70" name="tx470"/>
            <p:cNvSpPr/>
            <p:nvPr/>
          </p:nvSpPr>
          <p:spPr>
            <a:xfrm rot="-5400000">
              <a:off x="46645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71" name="pl471"/>
            <p:cNvSpPr/>
            <p:nvPr/>
          </p:nvSpPr>
          <p:spPr>
            <a:xfrm>
              <a:off x="504281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2" name="pl472"/>
            <p:cNvSpPr/>
            <p:nvPr/>
          </p:nvSpPr>
          <p:spPr>
            <a:xfrm>
              <a:off x="530607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3" name="pl473"/>
            <p:cNvSpPr/>
            <p:nvPr/>
          </p:nvSpPr>
          <p:spPr>
            <a:xfrm>
              <a:off x="5569327"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4" name="pl474"/>
            <p:cNvSpPr/>
            <p:nvPr/>
          </p:nvSpPr>
          <p:spPr>
            <a:xfrm>
              <a:off x="5832583"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5" name="pl475"/>
            <p:cNvSpPr/>
            <p:nvPr/>
          </p:nvSpPr>
          <p:spPr>
            <a:xfrm>
              <a:off x="609583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6" name="pl476"/>
            <p:cNvSpPr/>
            <p:nvPr/>
          </p:nvSpPr>
          <p:spPr>
            <a:xfrm>
              <a:off x="635909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7" name="pl477"/>
            <p:cNvSpPr/>
            <p:nvPr/>
          </p:nvSpPr>
          <p:spPr>
            <a:xfrm>
              <a:off x="6622352"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8" name="pl478"/>
            <p:cNvSpPr/>
            <p:nvPr/>
          </p:nvSpPr>
          <p:spPr>
            <a:xfrm>
              <a:off x="6885608"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9" name="tx479"/>
            <p:cNvSpPr/>
            <p:nvPr/>
          </p:nvSpPr>
          <p:spPr>
            <a:xfrm rot="-5400000">
              <a:off x="4918456"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80" name="tx480"/>
            <p:cNvSpPr/>
            <p:nvPr/>
          </p:nvSpPr>
          <p:spPr>
            <a:xfrm rot="-5400000">
              <a:off x="5181712"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81" name="tx481"/>
            <p:cNvSpPr/>
            <p:nvPr/>
          </p:nvSpPr>
          <p:spPr>
            <a:xfrm rot="-5400000">
              <a:off x="5444969"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82" name="tx482"/>
            <p:cNvSpPr/>
            <p:nvPr/>
          </p:nvSpPr>
          <p:spPr>
            <a:xfrm rot="-5400000">
              <a:off x="570822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83" name="tx483"/>
            <p:cNvSpPr/>
            <p:nvPr/>
          </p:nvSpPr>
          <p:spPr>
            <a:xfrm rot="-5400000">
              <a:off x="5971481"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84" name="tx484"/>
            <p:cNvSpPr/>
            <p:nvPr/>
          </p:nvSpPr>
          <p:spPr>
            <a:xfrm rot="-5400000">
              <a:off x="6234737"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85" name="tx485"/>
            <p:cNvSpPr/>
            <p:nvPr/>
          </p:nvSpPr>
          <p:spPr>
            <a:xfrm rot="-5400000">
              <a:off x="6497994"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86" name="tx486"/>
            <p:cNvSpPr/>
            <p:nvPr/>
          </p:nvSpPr>
          <p:spPr>
            <a:xfrm rot="-5400000">
              <a:off x="676125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87" name="pl487"/>
            <p:cNvSpPr/>
            <p:nvPr/>
          </p:nvSpPr>
          <p:spPr>
            <a:xfrm>
              <a:off x="7139477"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8" name="pl488"/>
            <p:cNvSpPr/>
            <p:nvPr/>
          </p:nvSpPr>
          <p:spPr>
            <a:xfrm>
              <a:off x="7402733"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9" name="pl489"/>
            <p:cNvSpPr/>
            <p:nvPr/>
          </p:nvSpPr>
          <p:spPr>
            <a:xfrm>
              <a:off x="766598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0" name="pl490"/>
            <p:cNvSpPr/>
            <p:nvPr/>
          </p:nvSpPr>
          <p:spPr>
            <a:xfrm>
              <a:off x="792924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1" name="pl491"/>
            <p:cNvSpPr/>
            <p:nvPr/>
          </p:nvSpPr>
          <p:spPr>
            <a:xfrm>
              <a:off x="8192502"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2" name="pl492"/>
            <p:cNvSpPr/>
            <p:nvPr/>
          </p:nvSpPr>
          <p:spPr>
            <a:xfrm>
              <a:off x="8455758"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3" name="pl493"/>
            <p:cNvSpPr/>
            <p:nvPr/>
          </p:nvSpPr>
          <p:spPr>
            <a:xfrm>
              <a:off x="871901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4" name="pl494"/>
            <p:cNvSpPr/>
            <p:nvPr/>
          </p:nvSpPr>
          <p:spPr>
            <a:xfrm>
              <a:off x="898227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5" name="tx495"/>
            <p:cNvSpPr/>
            <p:nvPr/>
          </p:nvSpPr>
          <p:spPr>
            <a:xfrm rot="-5400000">
              <a:off x="701511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96" name="tx496"/>
            <p:cNvSpPr/>
            <p:nvPr/>
          </p:nvSpPr>
          <p:spPr>
            <a:xfrm rot="-5400000">
              <a:off x="727837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97" name="tx497"/>
            <p:cNvSpPr/>
            <p:nvPr/>
          </p:nvSpPr>
          <p:spPr>
            <a:xfrm rot="-5400000">
              <a:off x="7541631"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98" name="tx498"/>
            <p:cNvSpPr/>
            <p:nvPr/>
          </p:nvSpPr>
          <p:spPr>
            <a:xfrm rot="-5400000">
              <a:off x="7804887"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99" name="tx499"/>
            <p:cNvSpPr/>
            <p:nvPr/>
          </p:nvSpPr>
          <p:spPr>
            <a:xfrm rot="-5400000">
              <a:off x="8068144"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00" name="tx500"/>
            <p:cNvSpPr/>
            <p:nvPr/>
          </p:nvSpPr>
          <p:spPr>
            <a:xfrm rot="-5400000">
              <a:off x="833140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01" name="tx501"/>
            <p:cNvSpPr/>
            <p:nvPr/>
          </p:nvSpPr>
          <p:spPr>
            <a:xfrm rot="-5400000">
              <a:off x="8594656"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02" name="tx502"/>
            <p:cNvSpPr/>
            <p:nvPr/>
          </p:nvSpPr>
          <p:spPr>
            <a:xfrm rot="-5400000">
              <a:off x="8857912"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03" name="tx503"/>
            <p:cNvSpPr/>
            <p:nvPr/>
          </p:nvSpPr>
          <p:spPr>
            <a:xfrm>
              <a:off x="570361" y="18122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04" name="tx504"/>
            <p:cNvSpPr/>
            <p:nvPr/>
          </p:nvSpPr>
          <p:spPr>
            <a:xfrm>
              <a:off x="570361" y="15024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05" name="tx505"/>
            <p:cNvSpPr/>
            <p:nvPr/>
          </p:nvSpPr>
          <p:spPr>
            <a:xfrm>
              <a:off x="508182" y="119254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06" name="pl506"/>
            <p:cNvSpPr/>
            <p:nvPr/>
          </p:nvSpPr>
          <p:spPr>
            <a:xfrm>
              <a:off x="722555" y="1852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7" name="pl507"/>
            <p:cNvSpPr/>
            <p:nvPr/>
          </p:nvSpPr>
          <p:spPr>
            <a:xfrm>
              <a:off x="722555" y="15424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8" name="pl508"/>
            <p:cNvSpPr/>
            <p:nvPr/>
          </p:nvSpPr>
          <p:spPr>
            <a:xfrm>
              <a:off x="722555" y="12325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9" name="tx509"/>
            <p:cNvSpPr/>
            <p:nvPr/>
          </p:nvSpPr>
          <p:spPr>
            <a:xfrm>
              <a:off x="570361" y="3146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10" name="tx510"/>
            <p:cNvSpPr/>
            <p:nvPr/>
          </p:nvSpPr>
          <p:spPr>
            <a:xfrm>
              <a:off x="570361" y="283666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11" name="tx511"/>
            <p:cNvSpPr/>
            <p:nvPr/>
          </p:nvSpPr>
          <p:spPr>
            <a:xfrm>
              <a:off x="508182" y="25267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12" name="pl512"/>
            <p:cNvSpPr/>
            <p:nvPr/>
          </p:nvSpPr>
          <p:spPr>
            <a:xfrm>
              <a:off x="722555" y="31865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3" name="pl513"/>
            <p:cNvSpPr/>
            <p:nvPr/>
          </p:nvSpPr>
          <p:spPr>
            <a:xfrm>
              <a:off x="722555" y="28766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4" name="pl514"/>
            <p:cNvSpPr/>
            <p:nvPr/>
          </p:nvSpPr>
          <p:spPr>
            <a:xfrm>
              <a:off x="722555" y="25668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5" name="tx515"/>
            <p:cNvSpPr/>
            <p:nvPr/>
          </p:nvSpPr>
          <p:spPr>
            <a:xfrm>
              <a:off x="570361" y="44807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16" name="tx516"/>
            <p:cNvSpPr/>
            <p:nvPr/>
          </p:nvSpPr>
          <p:spPr>
            <a:xfrm>
              <a:off x="570361" y="417091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17" name="tx517"/>
            <p:cNvSpPr/>
            <p:nvPr/>
          </p:nvSpPr>
          <p:spPr>
            <a:xfrm>
              <a:off x="508182" y="386105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18" name="pl518"/>
            <p:cNvSpPr/>
            <p:nvPr/>
          </p:nvSpPr>
          <p:spPr>
            <a:xfrm>
              <a:off x="722555" y="45207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9" name="pl519"/>
            <p:cNvSpPr/>
            <p:nvPr/>
          </p:nvSpPr>
          <p:spPr>
            <a:xfrm>
              <a:off x="722555" y="42109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0" name="pl520"/>
            <p:cNvSpPr/>
            <p:nvPr/>
          </p:nvSpPr>
          <p:spPr>
            <a:xfrm>
              <a:off x="722555" y="39010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1" name="tx521"/>
            <p:cNvSpPr/>
            <p:nvPr/>
          </p:nvSpPr>
          <p:spPr>
            <a:xfrm>
              <a:off x="570361" y="58150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22" name="tx522"/>
            <p:cNvSpPr/>
            <p:nvPr/>
          </p:nvSpPr>
          <p:spPr>
            <a:xfrm>
              <a:off x="570361" y="550517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3" name="tx523"/>
            <p:cNvSpPr/>
            <p:nvPr/>
          </p:nvSpPr>
          <p:spPr>
            <a:xfrm>
              <a:off x="508182" y="51953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4" name="pl524"/>
            <p:cNvSpPr/>
            <p:nvPr/>
          </p:nvSpPr>
          <p:spPr>
            <a:xfrm>
              <a:off x="722555" y="58550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5" name="pl525"/>
            <p:cNvSpPr/>
            <p:nvPr/>
          </p:nvSpPr>
          <p:spPr>
            <a:xfrm>
              <a:off x="722555" y="55451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6" name="pl526"/>
            <p:cNvSpPr/>
            <p:nvPr/>
          </p:nvSpPr>
          <p:spPr>
            <a:xfrm>
              <a:off x="722555" y="52353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7" name="tx527"/>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28" name="tx528"/>
            <p:cNvSpPr/>
            <p:nvPr/>
          </p:nvSpPr>
          <p:spPr>
            <a:xfrm>
              <a:off x="757350" y="435349"/>
              <a:ext cx="427116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Eastern Africa, 2018-2025</a:t>
              </a:r>
            </a:p>
          </p:txBody>
        </p:sp>
        <p:sp>
          <p:nvSpPr>
            <p:cNvPr id="529" name="tx529"/>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30" name="tx530"/>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5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Seychelles had the highest coverage (99%), while Madagascar had the lowest coverage (74%).
DTP1 coverage increased in 7 out of 14 countries between 2024 and 2025. The largest increase was 35% points in Sudan from 48% to 83%.
3 countries saw a decrease in coverage (Kenya, Rwanda, and Somalia). The largest decline was 2% points in Kenya from 93% to 91%. Coverage remained constant between 2024 and 2025 in the remaining 4 countries.
In 2025, 6 out of 14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Eastern Africa</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2033314" cy="1019640"/>
            </a:xfrm>
            <a:prstGeom prst="rect">
              <a:avLst/>
            </a:prstGeom>
            <a:solidFill>
              <a:srgbClr val="EBEBEB">
                <a:alpha val="100000"/>
              </a:srgbClr>
            </a:solidFill>
          </p:spPr>
          <p:txBody>
            <a:bodyPr/>
            <a:lstStyle/>
            <a:p/>
          </p:txBody>
        </p:sp>
        <p:sp>
          <p:nvSpPr>
            <p:cNvPr id="6" name="pl6"/>
            <p:cNvSpPr/>
            <p:nvPr/>
          </p:nvSpPr>
          <p:spPr>
            <a:xfrm>
              <a:off x="732387" y="1702748"/>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 name="pl7"/>
            <p:cNvSpPr/>
            <p:nvPr/>
          </p:nvSpPr>
          <p:spPr>
            <a:xfrm>
              <a:off x="732387" y="143328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8" name="pl8"/>
            <p:cNvSpPr/>
            <p:nvPr/>
          </p:nvSpPr>
          <p:spPr>
            <a:xfrm>
              <a:off x="732387" y="116382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9" name="pl9"/>
            <p:cNvSpPr/>
            <p:nvPr/>
          </p:nvSpPr>
          <p:spPr>
            <a:xfrm>
              <a:off x="732387" y="89436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 name="pl10"/>
            <p:cNvSpPr/>
            <p:nvPr/>
          </p:nvSpPr>
          <p:spPr>
            <a:xfrm>
              <a:off x="732387" y="183747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568017"/>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129855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 name="pl13"/>
            <p:cNvSpPr/>
            <p:nvPr/>
          </p:nvSpPr>
          <p:spPr>
            <a:xfrm>
              <a:off x="732387" y="1029095"/>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4" name="pl14"/>
            <p:cNvSpPr/>
            <p:nvPr/>
          </p:nvSpPr>
          <p:spPr>
            <a:xfrm>
              <a:off x="82481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8887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3529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1701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8107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1451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40921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6732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24810" y="1298556"/>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23" name="pl23"/>
            <p:cNvSpPr/>
            <p:nvPr/>
          </p:nvSpPr>
          <p:spPr>
            <a:xfrm>
              <a:off x="824810" y="1255443"/>
              <a:ext cx="1848467" cy="75449"/>
            </a:xfrm>
            <a:custGeom>
              <a:avLst/>
              <a:pathLst>
                <a:path w="1848467" h="75449">
                  <a:moveTo>
                    <a:pt x="0" y="53892"/>
                  </a:moveTo>
                  <a:lnTo>
                    <a:pt x="264066" y="43113"/>
                  </a:lnTo>
                  <a:lnTo>
                    <a:pt x="528133" y="75449"/>
                  </a:lnTo>
                  <a:lnTo>
                    <a:pt x="792200" y="53892"/>
                  </a:lnTo>
                  <a:lnTo>
                    <a:pt x="1056267" y="0"/>
                  </a:lnTo>
                  <a:lnTo>
                    <a:pt x="1320333" y="53892"/>
                  </a:lnTo>
                  <a:lnTo>
                    <a:pt x="1584400" y="53892"/>
                  </a:lnTo>
                  <a:lnTo>
                    <a:pt x="1848467" y="53892"/>
                  </a:lnTo>
                </a:path>
              </a:pathLst>
            </a:custGeom>
            <a:ln w="40651" cap="flat">
              <a:solidFill>
                <a:srgbClr val="BEBEBE">
                  <a:alpha val="69803"/>
                </a:srgbClr>
              </a:solidFill>
              <a:prstDash val="solid"/>
              <a:round/>
            </a:ln>
          </p:spPr>
          <p:txBody>
            <a:bodyPr/>
            <a:lstStyle/>
            <a:p/>
          </p:txBody>
        </p:sp>
        <p:sp>
          <p:nvSpPr>
            <p:cNvPr id="24" name="pl24"/>
            <p:cNvSpPr/>
            <p:nvPr/>
          </p:nvSpPr>
          <p:spPr>
            <a:xfrm>
              <a:off x="824810" y="1255443"/>
              <a:ext cx="1848467" cy="75449"/>
            </a:xfrm>
            <a:custGeom>
              <a:avLst/>
              <a:pathLst>
                <a:path w="1848467" h="75449">
                  <a:moveTo>
                    <a:pt x="0" y="53892"/>
                  </a:moveTo>
                  <a:lnTo>
                    <a:pt x="264066" y="43113"/>
                  </a:lnTo>
                  <a:lnTo>
                    <a:pt x="528133" y="75449"/>
                  </a:lnTo>
                  <a:lnTo>
                    <a:pt x="792200" y="53892"/>
                  </a:lnTo>
                  <a:lnTo>
                    <a:pt x="1056267" y="0"/>
                  </a:lnTo>
                  <a:lnTo>
                    <a:pt x="1320333" y="53892"/>
                  </a:lnTo>
                  <a:lnTo>
                    <a:pt x="1584400" y="53892"/>
                  </a:lnTo>
                  <a:lnTo>
                    <a:pt x="1848467" y="53892"/>
                  </a:lnTo>
                </a:path>
              </a:pathLst>
            </a:custGeom>
            <a:ln w="35231" cap="flat">
              <a:solidFill>
                <a:srgbClr val="BEBEBE">
                  <a:alpha val="69803"/>
                </a:srgbClr>
              </a:solidFill>
              <a:prstDash val="solid"/>
              <a:round/>
            </a:ln>
          </p:spPr>
          <p:txBody>
            <a:bodyPr/>
            <a:lstStyle/>
            <a:p/>
          </p:txBody>
        </p:sp>
        <p:sp>
          <p:nvSpPr>
            <p:cNvPr id="25" name="pl25"/>
            <p:cNvSpPr/>
            <p:nvPr/>
          </p:nvSpPr>
          <p:spPr>
            <a:xfrm>
              <a:off x="824810" y="1298556"/>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26" name="pl26"/>
            <p:cNvSpPr/>
            <p:nvPr/>
          </p:nvSpPr>
          <p:spPr>
            <a:xfrm>
              <a:off x="824810" y="1255443"/>
              <a:ext cx="1848467" cy="75449"/>
            </a:xfrm>
            <a:custGeom>
              <a:avLst/>
              <a:pathLst>
                <a:path w="1848467" h="75449">
                  <a:moveTo>
                    <a:pt x="0" y="53892"/>
                  </a:moveTo>
                  <a:lnTo>
                    <a:pt x="264066" y="43113"/>
                  </a:lnTo>
                  <a:lnTo>
                    <a:pt x="528133" y="75449"/>
                  </a:lnTo>
                  <a:lnTo>
                    <a:pt x="792200" y="53892"/>
                  </a:lnTo>
                  <a:lnTo>
                    <a:pt x="1056267" y="0"/>
                  </a:lnTo>
                  <a:lnTo>
                    <a:pt x="1320333" y="53892"/>
                  </a:lnTo>
                  <a:lnTo>
                    <a:pt x="1584400" y="53892"/>
                  </a:lnTo>
                  <a:lnTo>
                    <a:pt x="1848467" y="53892"/>
                  </a:lnTo>
                </a:path>
              </a:pathLst>
            </a:custGeom>
            <a:ln w="40651" cap="flat">
              <a:solidFill>
                <a:srgbClr val="000000">
                  <a:alpha val="100000"/>
                </a:srgbClr>
              </a:solidFill>
              <a:prstDash val="solid"/>
              <a:round/>
            </a:ln>
          </p:spPr>
          <p:txBody>
            <a:bodyPr/>
            <a:lstStyle/>
            <a:p/>
          </p:txBody>
        </p:sp>
        <p:sp>
          <p:nvSpPr>
            <p:cNvPr id="27" name="pl27"/>
            <p:cNvSpPr/>
            <p:nvPr/>
          </p:nvSpPr>
          <p:spPr>
            <a:xfrm>
              <a:off x="824810" y="1255443"/>
              <a:ext cx="1848467" cy="75449"/>
            </a:xfrm>
            <a:custGeom>
              <a:avLst/>
              <a:pathLst>
                <a:path w="1848467" h="75449">
                  <a:moveTo>
                    <a:pt x="0" y="53892"/>
                  </a:moveTo>
                  <a:lnTo>
                    <a:pt x="264066" y="43113"/>
                  </a:lnTo>
                  <a:lnTo>
                    <a:pt x="528133" y="75449"/>
                  </a:lnTo>
                  <a:lnTo>
                    <a:pt x="792200" y="53892"/>
                  </a:lnTo>
                  <a:lnTo>
                    <a:pt x="1056267" y="0"/>
                  </a:lnTo>
                  <a:lnTo>
                    <a:pt x="1320333" y="53892"/>
                  </a:lnTo>
                  <a:lnTo>
                    <a:pt x="1584400" y="53892"/>
                  </a:lnTo>
                  <a:lnTo>
                    <a:pt x="1848467" y="53892"/>
                  </a:lnTo>
                </a:path>
              </a:pathLst>
            </a:custGeom>
            <a:ln w="35231" cap="flat">
              <a:solidFill>
                <a:srgbClr val="80BD41">
                  <a:alpha val="100000"/>
                </a:srgbClr>
              </a:solidFill>
              <a:prstDash val="solid"/>
              <a:round/>
            </a:ln>
          </p:spPr>
          <p:txBody>
            <a:bodyPr/>
            <a:lstStyle/>
            <a:p/>
          </p:txBody>
        </p:sp>
        <p:sp>
          <p:nvSpPr>
            <p:cNvPr id="28" name="pl28"/>
            <p:cNvSpPr/>
            <p:nvPr/>
          </p:nvSpPr>
          <p:spPr>
            <a:xfrm>
              <a:off x="732387" y="1298556"/>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9" name="tx29"/>
            <p:cNvSpPr/>
            <p:nvPr/>
          </p:nvSpPr>
          <p:spPr>
            <a:xfrm>
              <a:off x="776621"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1058747"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1304755" y="11523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 name="tx32"/>
            <p:cNvSpPr/>
            <p:nvPr/>
          </p:nvSpPr>
          <p:spPr>
            <a:xfrm>
              <a:off x="1568822"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tx33"/>
            <p:cNvSpPr/>
            <p:nvPr/>
          </p:nvSpPr>
          <p:spPr>
            <a:xfrm>
              <a:off x="1850948" y="10768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 name="tx34"/>
            <p:cNvSpPr/>
            <p:nvPr/>
          </p:nvSpPr>
          <p:spPr>
            <a:xfrm>
              <a:off x="2096955"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 name="tx35"/>
            <p:cNvSpPr/>
            <p:nvPr/>
          </p:nvSpPr>
          <p:spPr>
            <a:xfrm>
              <a:off x="2361022"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 name="tx36"/>
            <p:cNvSpPr/>
            <p:nvPr/>
          </p:nvSpPr>
          <p:spPr>
            <a:xfrm>
              <a:off x="2625089"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 name="rc37"/>
            <p:cNvSpPr/>
            <p:nvPr/>
          </p:nvSpPr>
          <p:spPr>
            <a:xfrm>
              <a:off x="732387" y="2179046"/>
              <a:ext cx="2033314" cy="1019640"/>
            </a:xfrm>
            <a:prstGeom prst="rect">
              <a:avLst/>
            </a:prstGeom>
            <a:solidFill>
              <a:srgbClr val="EBEBEB">
                <a:alpha val="100000"/>
              </a:srgbClr>
            </a:solidFill>
          </p:spPr>
          <p:txBody>
            <a:bodyPr/>
            <a:lstStyle/>
            <a:p/>
          </p:txBody>
        </p:sp>
        <p:sp>
          <p:nvSpPr>
            <p:cNvPr id="38" name="pl38"/>
            <p:cNvSpPr/>
            <p:nvPr/>
          </p:nvSpPr>
          <p:spPr>
            <a:xfrm>
              <a:off x="732387" y="300683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73736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0" name="pl40"/>
            <p:cNvSpPr/>
            <p:nvPr/>
          </p:nvSpPr>
          <p:spPr>
            <a:xfrm>
              <a:off x="732387" y="2467908"/>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1" name="pl41"/>
            <p:cNvSpPr/>
            <p:nvPr/>
          </p:nvSpPr>
          <p:spPr>
            <a:xfrm>
              <a:off x="732387" y="219844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2" name="pl42"/>
            <p:cNvSpPr/>
            <p:nvPr/>
          </p:nvSpPr>
          <p:spPr>
            <a:xfrm>
              <a:off x="732387" y="31415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87209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4" name="pl44"/>
            <p:cNvSpPr/>
            <p:nvPr/>
          </p:nvSpPr>
          <p:spPr>
            <a:xfrm>
              <a:off x="732387" y="260263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5" name="pl45"/>
            <p:cNvSpPr/>
            <p:nvPr/>
          </p:nvSpPr>
          <p:spPr>
            <a:xfrm>
              <a:off x="732387" y="2333177"/>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6" name="pl46"/>
            <p:cNvSpPr/>
            <p:nvPr/>
          </p:nvSpPr>
          <p:spPr>
            <a:xfrm>
              <a:off x="82481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08887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3529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1701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8107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1451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40921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26732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 name="pl54"/>
            <p:cNvSpPr/>
            <p:nvPr/>
          </p:nvSpPr>
          <p:spPr>
            <a:xfrm>
              <a:off x="824810" y="2602638"/>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55" name="pl55"/>
            <p:cNvSpPr/>
            <p:nvPr/>
          </p:nvSpPr>
          <p:spPr>
            <a:xfrm>
              <a:off x="824810" y="2570303"/>
              <a:ext cx="1848467" cy="86227"/>
            </a:xfrm>
            <a:custGeom>
              <a:avLst/>
              <a:pathLst>
                <a:path w="1848467" h="86227">
                  <a:moveTo>
                    <a:pt x="0" y="64670"/>
                  </a:moveTo>
                  <a:lnTo>
                    <a:pt x="264066" y="32335"/>
                  </a:lnTo>
                  <a:lnTo>
                    <a:pt x="528133" y="21556"/>
                  </a:lnTo>
                  <a:lnTo>
                    <a:pt x="792200" y="0"/>
                  </a:lnTo>
                  <a:lnTo>
                    <a:pt x="1056267" y="0"/>
                  </a:lnTo>
                  <a:lnTo>
                    <a:pt x="1320333" y="21556"/>
                  </a:lnTo>
                  <a:lnTo>
                    <a:pt x="1584400" y="64670"/>
                  </a:lnTo>
                  <a:lnTo>
                    <a:pt x="1848467" y="86227"/>
                  </a:lnTo>
                </a:path>
              </a:pathLst>
            </a:custGeom>
            <a:ln w="40651" cap="flat">
              <a:solidFill>
                <a:srgbClr val="BEBEBE">
                  <a:alpha val="69803"/>
                </a:srgbClr>
              </a:solidFill>
              <a:prstDash val="solid"/>
              <a:round/>
            </a:ln>
          </p:spPr>
          <p:txBody>
            <a:bodyPr/>
            <a:lstStyle/>
            <a:p/>
          </p:txBody>
        </p:sp>
        <p:sp>
          <p:nvSpPr>
            <p:cNvPr id="56" name="pl56"/>
            <p:cNvSpPr/>
            <p:nvPr/>
          </p:nvSpPr>
          <p:spPr>
            <a:xfrm>
              <a:off x="824810" y="2570303"/>
              <a:ext cx="1848467" cy="86227"/>
            </a:xfrm>
            <a:custGeom>
              <a:avLst/>
              <a:pathLst>
                <a:path w="1848467" h="86227">
                  <a:moveTo>
                    <a:pt x="0" y="64670"/>
                  </a:moveTo>
                  <a:lnTo>
                    <a:pt x="264066" y="32335"/>
                  </a:lnTo>
                  <a:lnTo>
                    <a:pt x="528133" y="21556"/>
                  </a:lnTo>
                  <a:lnTo>
                    <a:pt x="792200" y="0"/>
                  </a:lnTo>
                  <a:lnTo>
                    <a:pt x="1056267" y="0"/>
                  </a:lnTo>
                  <a:lnTo>
                    <a:pt x="1320333" y="21556"/>
                  </a:lnTo>
                  <a:lnTo>
                    <a:pt x="1584400" y="64670"/>
                  </a:lnTo>
                  <a:lnTo>
                    <a:pt x="1848467" y="86227"/>
                  </a:lnTo>
                </a:path>
              </a:pathLst>
            </a:custGeom>
            <a:ln w="35231" cap="flat">
              <a:solidFill>
                <a:srgbClr val="BEBEBE">
                  <a:alpha val="69803"/>
                </a:srgbClr>
              </a:solidFill>
              <a:prstDash val="solid"/>
              <a:round/>
            </a:ln>
          </p:spPr>
          <p:txBody>
            <a:bodyPr/>
            <a:lstStyle/>
            <a:p/>
          </p:txBody>
        </p:sp>
        <p:sp>
          <p:nvSpPr>
            <p:cNvPr id="57" name="pl57"/>
            <p:cNvSpPr/>
            <p:nvPr/>
          </p:nvSpPr>
          <p:spPr>
            <a:xfrm>
              <a:off x="824810" y="2602638"/>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58" name="pl58"/>
            <p:cNvSpPr/>
            <p:nvPr/>
          </p:nvSpPr>
          <p:spPr>
            <a:xfrm>
              <a:off x="824810" y="2570303"/>
              <a:ext cx="1848467" cy="86227"/>
            </a:xfrm>
            <a:custGeom>
              <a:avLst/>
              <a:pathLst>
                <a:path w="1848467" h="86227">
                  <a:moveTo>
                    <a:pt x="0" y="64670"/>
                  </a:moveTo>
                  <a:lnTo>
                    <a:pt x="264066" y="32335"/>
                  </a:lnTo>
                  <a:lnTo>
                    <a:pt x="528133" y="21556"/>
                  </a:lnTo>
                  <a:lnTo>
                    <a:pt x="792200" y="0"/>
                  </a:lnTo>
                  <a:lnTo>
                    <a:pt x="1056267" y="0"/>
                  </a:lnTo>
                  <a:lnTo>
                    <a:pt x="1320333" y="21556"/>
                  </a:lnTo>
                  <a:lnTo>
                    <a:pt x="1584400" y="64670"/>
                  </a:lnTo>
                  <a:lnTo>
                    <a:pt x="1848467" y="86227"/>
                  </a:lnTo>
                </a:path>
              </a:pathLst>
            </a:custGeom>
            <a:ln w="40651" cap="flat">
              <a:solidFill>
                <a:srgbClr val="000000">
                  <a:alpha val="100000"/>
                </a:srgbClr>
              </a:solidFill>
              <a:prstDash val="solid"/>
              <a:round/>
            </a:ln>
          </p:spPr>
          <p:txBody>
            <a:bodyPr/>
            <a:lstStyle/>
            <a:p/>
          </p:txBody>
        </p:sp>
        <p:sp>
          <p:nvSpPr>
            <p:cNvPr id="59" name="pl59"/>
            <p:cNvSpPr/>
            <p:nvPr/>
          </p:nvSpPr>
          <p:spPr>
            <a:xfrm>
              <a:off x="824810" y="2570303"/>
              <a:ext cx="1848467" cy="86227"/>
            </a:xfrm>
            <a:custGeom>
              <a:avLst/>
              <a:pathLst>
                <a:path w="1848467" h="86227">
                  <a:moveTo>
                    <a:pt x="0" y="64670"/>
                  </a:moveTo>
                  <a:lnTo>
                    <a:pt x="264066" y="32335"/>
                  </a:lnTo>
                  <a:lnTo>
                    <a:pt x="528133" y="21556"/>
                  </a:lnTo>
                  <a:lnTo>
                    <a:pt x="792200" y="0"/>
                  </a:lnTo>
                  <a:lnTo>
                    <a:pt x="1056267" y="0"/>
                  </a:lnTo>
                  <a:lnTo>
                    <a:pt x="1320333" y="21556"/>
                  </a:lnTo>
                  <a:lnTo>
                    <a:pt x="1584400" y="64670"/>
                  </a:lnTo>
                  <a:lnTo>
                    <a:pt x="1848467" y="86227"/>
                  </a:lnTo>
                </a:path>
              </a:pathLst>
            </a:custGeom>
            <a:ln w="35231" cap="flat">
              <a:solidFill>
                <a:srgbClr val="80BD41">
                  <a:alpha val="100000"/>
                </a:srgbClr>
              </a:solidFill>
              <a:prstDash val="solid"/>
              <a:round/>
            </a:ln>
          </p:spPr>
          <p:txBody>
            <a:bodyPr/>
            <a:lstStyle/>
            <a:p/>
          </p:txBody>
        </p:sp>
        <p:sp>
          <p:nvSpPr>
            <p:cNvPr id="60" name="pl60"/>
            <p:cNvSpPr/>
            <p:nvPr/>
          </p:nvSpPr>
          <p:spPr>
            <a:xfrm>
              <a:off x="732387" y="2602638"/>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61" name="tx61"/>
            <p:cNvSpPr/>
            <p:nvPr/>
          </p:nvSpPr>
          <p:spPr>
            <a:xfrm>
              <a:off x="776621" y="24564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 name="tx62"/>
            <p:cNvSpPr/>
            <p:nvPr/>
          </p:nvSpPr>
          <p:spPr>
            <a:xfrm>
              <a:off x="1058747"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1322814" y="24133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 name="tx64"/>
            <p:cNvSpPr/>
            <p:nvPr/>
          </p:nvSpPr>
          <p:spPr>
            <a:xfrm>
              <a:off x="1586881"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5" name="tx65"/>
            <p:cNvSpPr/>
            <p:nvPr/>
          </p:nvSpPr>
          <p:spPr>
            <a:xfrm>
              <a:off x="1850948" y="239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6" name="tx66"/>
            <p:cNvSpPr/>
            <p:nvPr/>
          </p:nvSpPr>
          <p:spPr>
            <a:xfrm>
              <a:off x="2115014" y="24133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7" name="tx67"/>
            <p:cNvSpPr/>
            <p:nvPr/>
          </p:nvSpPr>
          <p:spPr>
            <a:xfrm>
              <a:off x="2361022" y="24564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8" name="tx68"/>
            <p:cNvSpPr/>
            <p:nvPr/>
          </p:nvSpPr>
          <p:spPr>
            <a:xfrm>
              <a:off x="2625089" y="24779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9" name="rc69"/>
            <p:cNvSpPr/>
            <p:nvPr/>
          </p:nvSpPr>
          <p:spPr>
            <a:xfrm>
              <a:off x="732387" y="3483127"/>
              <a:ext cx="2033314" cy="1019640"/>
            </a:xfrm>
            <a:prstGeom prst="rect">
              <a:avLst/>
            </a:prstGeom>
            <a:solidFill>
              <a:srgbClr val="EBEBEB">
                <a:alpha val="100000"/>
              </a:srgbClr>
            </a:solidFill>
          </p:spPr>
          <p:txBody>
            <a:bodyPr/>
            <a:lstStyle/>
            <a:p/>
          </p:txBody>
        </p:sp>
        <p:sp>
          <p:nvSpPr>
            <p:cNvPr id="70" name="pl70"/>
            <p:cNvSpPr/>
            <p:nvPr/>
          </p:nvSpPr>
          <p:spPr>
            <a:xfrm>
              <a:off x="732387" y="431091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04145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2" name="pl72"/>
            <p:cNvSpPr/>
            <p:nvPr/>
          </p:nvSpPr>
          <p:spPr>
            <a:xfrm>
              <a:off x="732387" y="377198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3" name="pl73"/>
            <p:cNvSpPr/>
            <p:nvPr/>
          </p:nvSpPr>
          <p:spPr>
            <a:xfrm>
              <a:off x="732387" y="350252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4" name="pl74"/>
            <p:cNvSpPr/>
            <p:nvPr/>
          </p:nvSpPr>
          <p:spPr>
            <a:xfrm>
              <a:off x="732387" y="444564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5" name="pl75"/>
            <p:cNvSpPr/>
            <p:nvPr/>
          </p:nvSpPr>
          <p:spPr>
            <a:xfrm>
              <a:off x="732387" y="417618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6" name="pl76"/>
            <p:cNvSpPr/>
            <p:nvPr/>
          </p:nvSpPr>
          <p:spPr>
            <a:xfrm>
              <a:off x="732387" y="390672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7" name="pl77"/>
            <p:cNvSpPr/>
            <p:nvPr/>
          </p:nvSpPr>
          <p:spPr>
            <a:xfrm>
              <a:off x="732387" y="363725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8" name="pl78"/>
            <p:cNvSpPr/>
            <p:nvPr/>
          </p:nvSpPr>
          <p:spPr>
            <a:xfrm>
              <a:off x="82481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08887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3529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61701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188107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1451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240921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26732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824810" y="3906720"/>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87" name="pl87"/>
            <p:cNvSpPr/>
            <p:nvPr/>
          </p:nvSpPr>
          <p:spPr>
            <a:xfrm>
              <a:off x="824810" y="3906720"/>
              <a:ext cx="1848467" cy="10778"/>
            </a:xfrm>
            <a:custGeom>
              <a:avLst/>
              <a:pathLst>
                <a:path w="1848467" h="10778">
                  <a:moveTo>
                    <a:pt x="0" y="0"/>
                  </a:moveTo>
                  <a:lnTo>
                    <a:pt x="264066" y="0"/>
                  </a:lnTo>
                  <a:lnTo>
                    <a:pt x="528133" y="0"/>
                  </a:lnTo>
                  <a:lnTo>
                    <a:pt x="792200" y="0"/>
                  </a:lnTo>
                  <a:lnTo>
                    <a:pt x="1056267" y="0"/>
                  </a:lnTo>
                  <a:lnTo>
                    <a:pt x="1320333" y="10778"/>
                  </a:lnTo>
                  <a:lnTo>
                    <a:pt x="1584400" y="10778"/>
                  </a:lnTo>
                  <a:lnTo>
                    <a:pt x="1848467" y="0"/>
                  </a:lnTo>
                </a:path>
              </a:pathLst>
            </a:custGeom>
            <a:ln w="40651" cap="flat">
              <a:solidFill>
                <a:srgbClr val="BEBEBE">
                  <a:alpha val="69803"/>
                </a:srgbClr>
              </a:solidFill>
              <a:prstDash val="solid"/>
              <a:round/>
            </a:ln>
          </p:spPr>
          <p:txBody>
            <a:bodyPr/>
            <a:lstStyle/>
            <a:p/>
          </p:txBody>
        </p:sp>
        <p:sp>
          <p:nvSpPr>
            <p:cNvPr id="88" name="pl88"/>
            <p:cNvSpPr/>
            <p:nvPr/>
          </p:nvSpPr>
          <p:spPr>
            <a:xfrm>
              <a:off x="824810" y="3906720"/>
              <a:ext cx="1848467" cy="10778"/>
            </a:xfrm>
            <a:custGeom>
              <a:avLst/>
              <a:pathLst>
                <a:path w="1848467" h="10778">
                  <a:moveTo>
                    <a:pt x="0" y="0"/>
                  </a:moveTo>
                  <a:lnTo>
                    <a:pt x="264066" y="0"/>
                  </a:lnTo>
                  <a:lnTo>
                    <a:pt x="528133" y="0"/>
                  </a:lnTo>
                  <a:lnTo>
                    <a:pt x="792200" y="0"/>
                  </a:lnTo>
                  <a:lnTo>
                    <a:pt x="1056267" y="0"/>
                  </a:lnTo>
                  <a:lnTo>
                    <a:pt x="1320333" y="10778"/>
                  </a:lnTo>
                  <a:lnTo>
                    <a:pt x="1584400" y="10778"/>
                  </a:lnTo>
                  <a:lnTo>
                    <a:pt x="1848467" y="0"/>
                  </a:lnTo>
                </a:path>
              </a:pathLst>
            </a:custGeom>
            <a:ln w="35231" cap="flat">
              <a:solidFill>
                <a:srgbClr val="BEBEBE">
                  <a:alpha val="69803"/>
                </a:srgbClr>
              </a:solidFill>
              <a:prstDash val="solid"/>
              <a:round/>
            </a:ln>
          </p:spPr>
          <p:txBody>
            <a:bodyPr/>
            <a:lstStyle/>
            <a:p/>
          </p:txBody>
        </p:sp>
        <p:sp>
          <p:nvSpPr>
            <p:cNvPr id="89" name="pl89"/>
            <p:cNvSpPr/>
            <p:nvPr/>
          </p:nvSpPr>
          <p:spPr>
            <a:xfrm>
              <a:off x="824810" y="3906720"/>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90" name="pl90"/>
            <p:cNvSpPr/>
            <p:nvPr/>
          </p:nvSpPr>
          <p:spPr>
            <a:xfrm>
              <a:off x="824810" y="3906720"/>
              <a:ext cx="1848467" cy="10778"/>
            </a:xfrm>
            <a:custGeom>
              <a:avLst/>
              <a:pathLst>
                <a:path w="1848467" h="10778">
                  <a:moveTo>
                    <a:pt x="0" y="0"/>
                  </a:moveTo>
                  <a:lnTo>
                    <a:pt x="264066" y="0"/>
                  </a:lnTo>
                  <a:lnTo>
                    <a:pt x="528133" y="0"/>
                  </a:lnTo>
                  <a:lnTo>
                    <a:pt x="792200" y="0"/>
                  </a:lnTo>
                  <a:lnTo>
                    <a:pt x="1056267" y="0"/>
                  </a:lnTo>
                  <a:lnTo>
                    <a:pt x="1320333" y="10778"/>
                  </a:lnTo>
                  <a:lnTo>
                    <a:pt x="1584400" y="10778"/>
                  </a:lnTo>
                  <a:lnTo>
                    <a:pt x="1848467" y="0"/>
                  </a:lnTo>
                </a:path>
              </a:pathLst>
            </a:custGeom>
            <a:ln w="40651" cap="flat">
              <a:solidFill>
                <a:srgbClr val="000000">
                  <a:alpha val="100000"/>
                </a:srgbClr>
              </a:solidFill>
              <a:prstDash val="solid"/>
              <a:round/>
            </a:ln>
          </p:spPr>
          <p:txBody>
            <a:bodyPr/>
            <a:lstStyle/>
            <a:p/>
          </p:txBody>
        </p:sp>
        <p:sp>
          <p:nvSpPr>
            <p:cNvPr id="91" name="pl91"/>
            <p:cNvSpPr/>
            <p:nvPr/>
          </p:nvSpPr>
          <p:spPr>
            <a:xfrm>
              <a:off x="824810" y="3906720"/>
              <a:ext cx="1848467" cy="10778"/>
            </a:xfrm>
            <a:custGeom>
              <a:avLst/>
              <a:pathLst>
                <a:path w="1848467" h="10778">
                  <a:moveTo>
                    <a:pt x="0" y="0"/>
                  </a:moveTo>
                  <a:lnTo>
                    <a:pt x="264066" y="0"/>
                  </a:lnTo>
                  <a:lnTo>
                    <a:pt x="528133" y="0"/>
                  </a:lnTo>
                  <a:lnTo>
                    <a:pt x="792200" y="0"/>
                  </a:lnTo>
                  <a:lnTo>
                    <a:pt x="1056267" y="0"/>
                  </a:lnTo>
                  <a:lnTo>
                    <a:pt x="1320333" y="10778"/>
                  </a:lnTo>
                  <a:lnTo>
                    <a:pt x="1584400" y="10778"/>
                  </a:lnTo>
                  <a:lnTo>
                    <a:pt x="1848467" y="0"/>
                  </a:lnTo>
                </a:path>
              </a:pathLst>
            </a:custGeom>
            <a:ln w="35231" cap="flat">
              <a:solidFill>
                <a:srgbClr val="80BD41">
                  <a:alpha val="100000"/>
                </a:srgbClr>
              </a:solidFill>
              <a:prstDash val="solid"/>
              <a:round/>
            </a:ln>
          </p:spPr>
          <p:txBody>
            <a:bodyPr/>
            <a:lstStyle/>
            <a:p/>
          </p:txBody>
        </p:sp>
        <p:sp>
          <p:nvSpPr>
            <p:cNvPr id="92" name="pl92"/>
            <p:cNvSpPr/>
            <p:nvPr/>
          </p:nvSpPr>
          <p:spPr>
            <a:xfrm>
              <a:off x="732387" y="390672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93" name="tx93"/>
            <p:cNvSpPr/>
            <p:nvPr/>
          </p:nvSpPr>
          <p:spPr>
            <a:xfrm>
              <a:off x="794681"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4" name="tx94"/>
            <p:cNvSpPr/>
            <p:nvPr/>
          </p:nvSpPr>
          <p:spPr>
            <a:xfrm>
              <a:off x="1058747"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5" name="tx95"/>
            <p:cNvSpPr/>
            <p:nvPr/>
          </p:nvSpPr>
          <p:spPr>
            <a:xfrm>
              <a:off x="1322814"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6" name="tx96"/>
            <p:cNvSpPr/>
            <p:nvPr/>
          </p:nvSpPr>
          <p:spPr>
            <a:xfrm>
              <a:off x="1586881"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7" name="tx97"/>
            <p:cNvSpPr/>
            <p:nvPr/>
          </p:nvSpPr>
          <p:spPr>
            <a:xfrm>
              <a:off x="1850948"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8" name="tx98"/>
            <p:cNvSpPr/>
            <p:nvPr/>
          </p:nvSpPr>
          <p:spPr>
            <a:xfrm>
              <a:off x="2096955" y="3738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9" name="tx99"/>
            <p:cNvSpPr/>
            <p:nvPr/>
          </p:nvSpPr>
          <p:spPr>
            <a:xfrm>
              <a:off x="2361022" y="3738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0" name="tx100"/>
            <p:cNvSpPr/>
            <p:nvPr/>
          </p:nvSpPr>
          <p:spPr>
            <a:xfrm>
              <a:off x="2643148"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1" name="rc101"/>
            <p:cNvSpPr/>
            <p:nvPr/>
          </p:nvSpPr>
          <p:spPr>
            <a:xfrm>
              <a:off x="732387" y="4787209"/>
              <a:ext cx="2033314" cy="1019640"/>
            </a:xfrm>
            <a:prstGeom prst="rect">
              <a:avLst/>
            </a:prstGeom>
            <a:solidFill>
              <a:srgbClr val="EBEBEB">
                <a:alpha val="100000"/>
              </a:srgbClr>
            </a:solidFill>
          </p:spPr>
          <p:txBody>
            <a:bodyPr/>
            <a:lstStyle/>
            <a:p/>
          </p:txBody>
        </p:sp>
        <p:sp>
          <p:nvSpPr>
            <p:cNvPr id="102" name="pl102"/>
            <p:cNvSpPr/>
            <p:nvPr/>
          </p:nvSpPr>
          <p:spPr>
            <a:xfrm>
              <a:off x="732387" y="561499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3" name="pl103"/>
            <p:cNvSpPr/>
            <p:nvPr/>
          </p:nvSpPr>
          <p:spPr>
            <a:xfrm>
              <a:off x="732387" y="5345532"/>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4" name="pl104"/>
            <p:cNvSpPr/>
            <p:nvPr/>
          </p:nvSpPr>
          <p:spPr>
            <a:xfrm>
              <a:off x="732387" y="507607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5" name="pl105"/>
            <p:cNvSpPr/>
            <p:nvPr/>
          </p:nvSpPr>
          <p:spPr>
            <a:xfrm>
              <a:off x="732387" y="480661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6" name="pl106"/>
            <p:cNvSpPr/>
            <p:nvPr/>
          </p:nvSpPr>
          <p:spPr>
            <a:xfrm>
              <a:off x="732387" y="574972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7" name="pl107"/>
            <p:cNvSpPr/>
            <p:nvPr/>
          </p:nvSpPr>
          <p:spPr>
            <a:xfrm>
              <a:off x="732387" y="5480263"/>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8" name="pl108"/>
            <p:cNvSpPr/>
            <p:nvPr/>
          </p:nvSpPr>
          <p:spPr>
            <a:xfrm>
              <a:off x="732387" y="521080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9" name="pl109"/>
            <p:cNvSpPr/>
            <p:nvPr/>
          </p:nvSpPr>
          <p:spPr>
            <a:xfrm>
              <a:off x="732387" y="494134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10" name="pl110"/>
            <p:cNvSpPr/>
            <p:nvPr/>
          </p:nvSpPr>
          <p:spPr>
            <a:xfrm>
              <a:off x="82481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08887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3529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161701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188107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21451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6" name="pl116"/>
            <p:cNvSpPr/>
            <p:nvPr/>
          </p:nvSpPr>
          <p:spPr>
            <a:xfrm>
              <a:off x="240921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26732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824810" y="5210802"/>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119" name="pl119"/>
            <p:cNvSpPr/>
            <p:nvPr/>
          </p:nvSpPr>
          <p:spPr>
            <a:xfrm>
              <a:off x="824810" y="5210802"/>
              <a:ext cx="1848467" cy="86227"/>
            </a:xfrm>
            <a:custGeom>
              <a:avLst/>
              <a:pathLst>
                <a:path w="1848467" h="86227">
                  <a:moveTo>
                    <a:pt x="0" y="43113"/>
                  </a:moveTo>
                  <a:lnTo>
                    <a:pt x="264066" y="0"/>
                  </a:lnTo>
                  <a:lnTo>
                    <a:pt x="528133" y="0"/>
                  </a:lnTo>
                  <a:lnTo>
                    <a:pt x="792200" y="53892"/>
                  </a:lnTo>
                  <a:lnTo>
                    <a:pt x="1056267" y="43113"/>
                  </a:lnTo>
                  <a:lnTo>
                    <a:pt x="1320333" y="86227"/>
                  </a:lnTo>
                  <a:lnTo>
                    <a:pt x="1584400" y="86227"/>
                  </a:lnTo>
                  <a:lnTo>
                    <a:pt x="1848467" y="86227"/>
                  </a:lnTo>
                </a:path>
              </a:pathLst>
            </a:custGeom>
            <a:ln w="40651" cap="flat">
              <a:solidFill>
                <a:srgbClr val="BEBEBE">
                  <a:alpha val="69803"/>
                </a:srgbClr>
              </a:solidFill>
              <a:prstDash val="solid"/>
              <a:round/>
            </a:ln>
          </p:spPr>
          <p:txBody>
            <a:bodyPr/>
            <a:lstStyle/>
            <a:p/>
          </p:txBody>
        </p:sp>
        <p:sp>
          <p:nvSpPr>
            <p:cNvPr id="120" name="pl120"/>
            <p:cNvSpPr/>
            <p:nvPr/>
          </p:nvSpPr>
          <p:spPr>
            <a:xfrm>
              <a:off x="824810" y="5210802"/>
              <a:ext cx="1848467" cy="86227"/>
            </a:xfrm>
            <a:custGeom>
              <a:avLst/>
              <a:pathLst>
                <a:path w="1848467" h="86227">
                  <a:moveTo>
                    <a:pt x="0" y="43113"/>
                  </a:moveTo>
                  <a:lnTo>
                    <a:pt x="264066" y="0"/>
                  </a:lnTo>
                  <a:lnTo>
                    <a:pt x="528133" y="0"/>
                  </a:lnTo>
                  <a:lnTo>
                    <a:pt x="792200" y="53892"/>
                  </a:lnTo>
                  <a:lnTo>
                    <a:pt x="1056267" y="43113"/>
                  </a:lnTo>
                  <a:lnTo>
                    <a:pt x="1320333" y="86227"/>
                  </a:lnTo>
                  <a:lnTo>
                    <a:pt x="1584400" y="86227"/>
                  </a:lnTo>
                  <a:lnTo>
                    <a:pt x="1848467" y="86227"/>
                  </a:lnTo>
                </a:path>
              </a:pathLst>
            </a:custGeom>
            <a:ln w="35231" cap="flat">
              <a:solidFill>
                <a:srgbClr val="BEBEBE">
                  <a:alpha val="69803"/>
                </a:srgbClr>
              </a:solidFill>
              <a:prstDash val="solid"/>
              <a:round/>
            </a:ln>
          </p:spPr>
          <p:txBody>
            <a:bodyPr/>
            <a:lstStyle/>
            <a:p/>
          </p:txBody>
        </p:sp>
        <p:sp>
          <p:nvSpPr>
            <p:cNvPr id="121" name="pl121"/>
            <p:cNvSpPr/>
            <p:nvPr/>
          </p:nvSpPr>
          <p:spPr>
            <a:xfrm>
              <a:off x="824810" y="5210802"/>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122" name="pl122"/>
            <p:cNvSpPr/>
            <p:nvPr/>
          </p:nvSpPr>
          <p:spPr>
            <a:xfrm>
              <a:off x="824810" y="5210802"/>
              <a:ext cx="1848467" cy="86227"/>
            </a:xfrm>
            <a:custGeom>
              <a:avLst/>
              <a:pathLst>
                <a:path w="1848467" h="86227">
                  <a:moveTo>
                    <a:pt x="0" y="43113"/>
                  </a:moveTo>
                  <a:lnTo>
                    <a:pt x="264066" y="0"/>
                  </a:lnTo>
                  <a:lnTo>
                    <a:pt x="528133" y="0"/>
                  </a:lnTo>
                  <a:lnTo>
                    <a:pt x="792200" y="53892"/>
                  </a:lnTo>
                  <a:lnTo>
                    <a:pt x="1056267" y="43113"/>
                  </a:lnTo>
                  <a:lnTo>
                    <a:pt x="1320333" y="86227"/>
                  </a:lnTo>
                  <a:lnTo>
                    <a:pt x="1584400" y="86227"/>
                  </a:lnTo>
                  <a:lnTo>
                    <a:pt x="1848467" y="86227"/>
                  </a:lnTo>
                </a:path>
              </a:pathLst>
            </a:custGeom>
            <a:ln w="40651" cap="flat">
              <a:solidFill>
                <a:srgbClr val="000000">
                  <a:alpha val="100000"/>
                </a:srgbClr>
              </a:solidFill>
              <a:prstDash val="solid"/>
              <a:round/>
            </a:ln>
          </p:spPr>
          <p:txBody>
            <a:bodyPr/>
            <a:lstStyle/>
            <a:p/>
          </p:txBody>
        </p:sp>
        <p:sp>
          <p:nvSpPr>
            <p:cNvPr id="123" name="pl123"/>
            <p:cNvSpPr/>
            <p:nvPr/>
          </p:nvSpPr>
          <p:spPr>
            <a:xfrm>
              <a:off x="824810" y="5210802"/>
              <a:ext cx="1848467" cy="86227"/>
            </a:xfrm>
            <a:custGeom>
              <a:avLst/>
              <a:pathLst>
                <a:path w="1848467" h="86227">
                  <a:moveTo>
                    <a:pt x="0" y="43113"/>
                  </a:moveTo>
                  <a:lnTo>
                    <a:pt x="264066" y="0"/>
                  </a:lnTo>
                  <a:lnTo>
                    <a:pt x="528133" y="0"/>
                  </a:lnTo>
                  <a:lnTo>
                    <a:pt x="792200" y="53892"/>
                  </a:lnTo>
                  <a:lnTo>
                    <a:pt x="1056267" y="43113"/>
                  </a:lnTo>
                  <a:lnTo>
                    <a:pt x="1320333" y="86227"/>
                  </a:lnTo>
                  <a:lnTo>
                    <a:pt x="1584400" y="86227"/>
                  </a:lnTo>
                  <a:lnTo>
                    <a:pt x="1848467" y="86227"/>
                  </a:lnTo>
                </a:path>
              </a:pathLst>
            </a:custGeom>
            <a:ln w="35231" cap="flat">
              <a:solidFill>
                <a:srgbClr val="80BD41">
                  <a:alpha val="100000"/>
                </a:srgbClr>
              </a:solidFill>
              <a:prstDash val="solid"/>
              <a:round/>
            </a:ln>
          </p:spPr>
          <p:txBody>
            <a:bodyPr/>
            <a:lstStyle/>
            <a:p/>
          </p:txBody>
        </p:sp>
        <p:sp>
          <p:nvSpPr>
            <p:cNvPr id="124" name="pl124"/>
            <p:cNvSpPr/>
            <p:nvPr/>
          </p:nvSpPr>
          <p:spPr>
            <a:xfrm>
              <a:off x="732387" y="5210802"/>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25" name="tx125"/>
            <p:cNvSpPr/>
            <p:nvPr/>
          </p:nvSpPr>
          <p:spPr>
            <a:xfrm>
              <a:off x="776621" y="5075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6" name="tx126"/>
            <p:cNvSpPr/>
            <p:nvPr/>
          </p:nvSpPr>
          <p:spPr>
            <a:xfrm>
              <a:off x="1058747" y="5032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7" name="tx127"/>
            <p:cNvSpPr/>
            <p:nvPr/>
          </p:nvSpPr>
          <p:spPr>
            <a:xfrm>
              <a:off x="1322814" y="5032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8" name="tx128"/>
            <p:cNvSpPr/>
            <p:nvPr/>
          </p:nvSpPr>
          <p:spPr>
            <a:xfrm>
              <a:off x="1568822" y="5086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9" name="tx129"/>
            <p:cNvSpPr/>
            <p:nvPr/>
          </p:nvSpPr>
          <p:spPr>
            <a:xfrm>
              <a:off x="1832888" y="5075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30" name="tx130"/>
            <p:cNvSpPr/>
            <p:nvPr/>
          </p:nvSpPr>
          <p:spPr>
            <a:xfrm>
              <a:off x="2096955" y="51184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31" name="tx131"/>
            <p:cNvSpPr/>
            <p:nvPr/>
          </p:nvSpPr>
          <p:spPr>
            <a:xfrm>
              <a:off x="2361022" y="51184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32" name="tx132"/>
            <p:cNvSpPr/>
            <p:nvPr/>
          </p:nvSpPr>
          <p:spPr>
            <a:xfrm>
              <a:off x="2625089" y="51184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33" name="rc133"/>
            <p:cNvSpPr/>
            <p:nvPr/>
          </p:nvSpPr>
          <p:spPr>
            <a:xfrm>
              <a:off x="2835290" y="874964"/>
              <a:ext cx="2033314" cy="1019640"/>
            </a:xfrm>
            <a:prstGeom prst="rect">
              <a:avLst/>
            </a:prstGeom>
            <a:solidFill>
              <a:srgbClr val="EBEBEB">
                <a:alpha val="100000"/>
              </a:srgbClr>
            </a:solidFill>
          </p:spPr>
          <p:txBody>
            <a:bodyPr/>
            <a:lstStyle/>
            <a:p/>
          </p:txBody>
        </p:sp>
        <p:sp>
          <p:nvSpPr>
            <p:cNvPr id="134" name="pl134"/>
            <p:cNvSpPr/>
            <p:nvPr/>
          </p:nvSpPr>
          <p:spPr>
            <a:xfrm>
              <a:off x="2835290" y="1702748"/>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5" name="pl135"/>
            <p:cNvSpPr/>
            <p:nvPr/>
          </p:nvSpPr>
          <p:spPr>
            <a:xfrm>
              <a:off x="2835290" y="143328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6" name="pl136"/>
            <p:cNvSpPr/>
            <p:nvPr/>
          </p:nvSpPr>
          <p:spPr>
            <a:xfrm>
              <a:off x="2835290" y="116382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7" name="pl137"/>
            <p:cNvSpPr/>
            <p:nvPr/>
          </p:nvSpPr>
          <p:spPr>
            <a:xfrm>
              <a:off x="2835290" y="89436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8" name="pl138"/>
            <p:cNvSpPr/>
            <p:nvPr/>
          </p:nvSpPr>
          <p:spPr>
            <a:xfrm>
              <a:off x="2835290" y="183747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9" name="pl139"/>
            <p:cNvSpPr/>
            <p:nvPr/>
          </p:nvSpPr>
          <p:spPr>
            <a:xfrm>
              <a:off x="2835290" y="1568017"/>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40" name="pl140"/>
            <p:cNvSpPr/>
            <p:nvPr/>
          </p:nvSpPr>
          <p:spPr>
            <a:xfrm>
              <a:off x="2835290" y="129855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41" name="pl141"/>
            <p:cNvSpPr/>
            <p:nvPr/>
          </p:nvSpPr>
          <p:spPr>
            <a:xfrm>
              <a:off x="2835290" y="1029095"/>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42" name="pl142"/>
            <p:cNvSpPr/>
            <p:nvPr/>
          </p:nvSpPr>
          <p:spPr>
            <a:xfrm>
              <a:off x="29277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19178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4558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7199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398398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42480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45121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47761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2927713" y="1298556"/>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151" name="pl151"/>
            <p:cNvSpPr/>
            <p:nvPr/>
          </p:nvSpPr>
          <p:spPr>
            <a:xfrm>
              <a:off x="2927713" y="1298556"/>
              <a:ext cx="1848467" cy="226347"/>
            </a:xfrm>
            <a:custGeom>
              <a:avLst/>
              <a:pathLst>
                <a:path w="1848467" h="226347">
                  <a:moveTo>
                    <a:pt x="0" y="0"/>
                  </a:moveTo>
                  <a:lnTo>
                    <a:pt x="264066" y="0"/>
                  </a:lnTo>
                  <a:lnTo>
                    <a:pt x="528133" y="161676"/>
                  </a:lnTo>
                  <a:lnTo>
                    <a:pt x="792200" y="226347"/>
                  </a:lnTo>
                  <a:lnTo>
                    <a:pt x="1056267" y="226347"/>
                  </a:lnTo>
                  <a:lnTo>
                    <a:pt x="1320333" y="150898"/>
                  </a:lnTo>
                  <a:lnTo>
                    <a:pt x="1584400" y="97005"/>
                  </a:lnTo>
                  <a:lnTo>
                    <a:pt x="1848467" y="53892"/>
                  </a:lnTo>
                </a:path>
              </a:pathLst>
            </a:custGeom>
            <a:ln w="40651" cap="flat">
              <a:solidFill>
                <a:srgbClr val="BEBEBE">
                  <a:alpha val="69803"/>
                </a:srgbClr>
              </a:solidFill>
              <a:prstDash val="solid"/>
              <a:round/>
            </a:ln>
          </p:spPr>
          <p:txBody>
            <a:bodyPr/>
            <a:lstStyle/>
            <a:p/>
          </p:txBody>
        </p:sp>
        <p:sp>
          <p:nvSpPr>
            <p:cNvPr id="152" name="pl152"/>
            <p:cNvSpPr/>
            <p:nvPr/>
          </p:nvSpPr>
          <p:spPr>
            <a:xfrm>
              <a:off x="2927713" y="1298556"/>
              <a:ext cx="1848467" cy="226347"/>
            </a:xfrm>
            <a:custGeom>
              <a:avLst/>
              <a:pathLst>
                <a:path w="1848467" h="226347">
                  <a:moveTo>
                    <a:pt x="0" y="0"/>
                  </a:moveTo>
                  <a:lnTo>
                    <a:pt x="264066" y="0"/>
                  </a:lnTo>
                  <a:lnTo>
                    <a:pt x="528133" y="161676"/>
                  </a:lnTo>
                  <a:lnTo>
                    <a:pt x="792200" y="226347"/>
                  </a:lnTo>
                  <a:lnTo>
                    <a:pt x="1056267" y="226347"/>
                  </a:lnTo>
                  <a:lnTo>
                    <a:pt x="1320333" y="150898"/>
                  </a:lnTo>
                  <a:lnTo>
                    <a:pt x="1584400" y="97005"/>
                  </a:lnTo>
                  <a:lnTo>
                    <a:pt x="1848467" y="53892"/>
                  </a:lnTo>
                </a:path>
              </a:pathLst>
            </a:custGeom>
            <a:ln w="35231" cap="flat">
              <a:solidFill>
                <a:srgbClr val="BEBEBE">
                  <a:alpha val="69803"/>
                </a:srgbClr>
              </a:solidFill>
              <a:prstDash val="solid"/>
              <a:round/>
            </a:ln>
          </p:spPr>
          <p:txBody>
            <a:bodyPr/>
            <a:lstStyle/>
            <a:p/>
          </p:txBody>
        </p:sp>
        <p:sp>
          <p:nvSpPr>
            <p:cNvPr id="153" name="pl153"/>
            <p:cNvSpPr/>
            <p:nvPr/>
          </p:nvSpPr>
          <p:spPr>
            <a:xfrm>
              <a:off x="2927713" y="1298556"/>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154" name="pl154"/>
            <p:cNvSpPr/>
            <p:nvPr/>
          </p:nvSpPr>
          <p:spPr>
            <a:xfrm>
              <a:off x="2927713" y="1298556"/>
              <a:ext cx="1848467" cy="226347"/>
            </a:xfrm>
            <a:custGeom>
              <a:avLst/>
              <a:pathLst>
                <a:path w="1848467" h="226347">
                  <a:moveTo>
                    <a:pt x="0" y="0"/>
                  </a:moveTo>
                  <a:lnTo>
                    <a:pt x="264066" y="0"/>
                  </a:lnTo>
                  <a:lnTo>
                    <a:pt x="528133" y="161676"/>
                  </a:lnTo>
                  <a:lnTo>
                    <a:pt x="792200" y="226347"/>
                  </a:lnTo>
                  <a:lnTo>
                    <a:pt x="1056267" y="226347"/>
                  </a:lnTo>
                  <a:lnTo>
                    <a:pt x="1320333" y="150898"/>
                  </a:lnTo>
                  <a:lnTo>
                    <a:pt x="1584400" y="97005"/>
                  </a:lnTo>
                  <a:lnTo>
                    <a:pt x="1848467" y="53892"/>
                  </a:lnTo>
                </a:path>
              </a:pathLst>
            </a:custGeom>
            <a:ln w="40651" cap="flat">
              <a:solidFill>
                <a:srgbClr val="000000">
                  <a:alpha val="100000"/>
                </a:srgbClr>
              </a:solidFill>
              <a:prstDash val="solid"/>
              <a:round/>
            </a:ln>
          </p:spPr>
          <p:txBody>
            <a:bodyPr/>
            <a:lstStyle/>
            <a:p/>
          </p:txBody>
        </p:sp>
        <p:sp>
          <p:nvSpPr>
            <p:cNvPr id="155" name="pl155"/>
            <p:cNvSpPr/>
            <p:nvPr/>
          </p:nvSpPr>
          <p:spPr>
            <a:xfrm>
              <a:off x="2927713" y="1298556"/>
              <a:ext cx="1848467" cy="226347"/>
            </a:xfrm>
            <a:custGeom>
              <a:avLst/>
              <a:pathLst>
                <a:path w="1848467" h="226347">
                  <a:moveTo>
                    <a:pt x="0" y="0"/>
                  </a:moveTo>
                  <a:lnTo>
                    <a:pt x="264066" y="0"/>
                  </a:lnTo>
                  <a:lnTo>
                    <a:pt x="528133" y="161676"/>
                  </a:lnTo>
                  <a:lnTo>
                    <a:pt x="792200" y="226347"/>
                  </a:lnTo>
                  <a:lnTo>
                    <a:pt x="1056267" y="226347"/>
                  </a:lnTo>
                  <a:lnTo>
                    <a:pt x="1320333" y="150898"/>
                  </a:lnTo>
                  <a:lnTo>
                    <a:pt x="1584400" y="97005"/>
                  </a:lnTo>
                  <a:lnTo>
                    <a:pt x="1848467" y="53892"/>
                  </a:lnTo>
                </a:path>
              </a:pathLst>
            </a:custGeom>
            <a:ln w="35231" cap="flat">
              <a:solidFill>
                <a:srgbClr val="80BD41">
                  <a:alpha val="100000"/>
                </a:srgbClr>
              </a:solidFill>
              <a:prstDash val="solid"/>
              <a:round/>
            </a:ln>
          </p:spPr>
          <p:txBody>
            <a:bodyPr/>
            <a:lstStyle/>
            <a:p/>
          </p:txBody>
        </p:sp>
        <p:sp>
          <p:nvSpPr>
            <p:cNvPr id="156" name="pl156"/>
            <p:cNvSpPr/>
            <p:nvPr/>
          </p:nvSpPr>
          <p:spPr>
            <a:xfrm>
              <a:off x="2835290" y="1298556"/>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57" name="tx157"/>
            <p:cNvSpPr/>
            <p:nvPr/>
          </p:nvSpPr>
          <p:spPr>
            <a:xfrm>
              <a:off x="2897584"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3161651"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9" name="tx159"/>
            <p:cNvSpPr/>
            <p:nvPr/>
          </p:nvSpPr>
          <p:spPr>
            <a:xfrm>
              <a:off x="3377528" y="12816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60" name="tx160"/>
            <p:cNvSpPr/>
            <p:nvPr/>
          </p:nvSpPr>
          <p:spPr>
            <a:xfrm>
              <a:off x="3641595" y="13463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61" name="tx161"/>
            <p:cNvSpPr/>
            <p:nvPr/>
          </p:nvSpPr>
          <p:spPr>
            <a:xfrm>
              <a:off x="3905662" y="13463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62" name="tx162"/>
            <p:cNvSpPr/>
            <p:nvPr/>
          </p:nvSpPr>
          <p:spPr>
            <a:xfrm>
              <a:off x="4169729" y="12709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63" name="tx163"/>
            <p:cNvSpPr/>
            <p:nvPr/>
          </p:nvSpPr>
          <p:spPr>
            <a:xfrm>
              <a:off x="4463925" y="12170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64" name="tx164"/>
            <p:cNvSpPr/>
            <p:nvPr/>
          </p:nvSpPr>
          <p:spPr>
            <a:xfrm>
              <a:off x="4727992" y="11738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65" name="rc165"/>
            <p:cNvSpPr/>
            <p:nvPr/>
          </p:nvSpPr>
          <p:spPr>
            <a:xfrm>
              <a:off x="2835290" y="2179046"/>
              <a:ext cx="2033314" cy="1019640"/>
            </a:xfrm>
            <a:prstGeom prst="rect">
              <a:avLst/>
            </a:prstGeom>
            <a:solidFill>
              <a:srgbClr val="EBEBEB">
                <a:alpha val="100000"/>
              </a:srgbClr>
            </a:solidFill>
          </p:spPr>
          <p:txBody>
            <a:bodyPr/>
            <a:lstStyle/>
            <a:p/>
          </p:txBody>
        </p:sp>
        <p:sp>
          <p:nvSpPr>
            <p:cNvPr id="166" name="pl166"/>
            <p:cNvSpPr/>
            <p:nvPr/>
          </p:nvSpPr>
          <p:spPr>
            <a:xfrm>
              <a:off x="2835290" y="300683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67" name="pl167"/>
            <p:cNvSpPr/>
            <p:nvPr/>
          </p:nvSpPr>
          <p:spPr>
            <a:xfrm>
              <a:off x="2835290" y="273736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68" name="pl168"/>
            <p:cNvSpPr/>
            <p:nvPr/>
          </p:nvSpPr>
          <p:spPr>
            <a:xfrm>
              <a:off x="2835290" y="2467908"/>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69" name="pl169"/>
            <p:cNvSpPr/>
            <p:nvPr/>
          </p:nvSpPr>
          <p:spPr>
            <a:xfrm>
              <a:off x="2835290" y="219844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70" name="pl170"/>
            <p:cNvSpPr/>
            <p:nvPr/>
          </p:nvSpPr>
          <p:spPr>
            <a:xfrm>
              <a:off x="2835290" y="31415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71" name="pl171"/>
            <p:cNvSpPr/>
            <p:nvPr/>
          </p:nvSpPr>
          <p:spPr>
            <a:xfrm>
              <a:off x="2835290" y="287209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72" name="pl172"/>
            <p:cNvSpPr/>
            <p:nvPr/>
          </p:nvSpPr>
          <p:spPr>
            <a:xfrm>
              <a:off x="2835290" y="260263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73" name="pl173"/>
            <p:cNvSpPr/>
            <p:nvPr/>
          </p:nvSpPr>
          <p:spPr>
            <a:xfrm>
              <a:off x="2835290" y="2333177"/>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74" name="pl174"/>
            <p:cNvSpPr/>
            <p:nvPr/>
          </p:nvSpPr>
          <p:spPr>
            <a:xfrm>
              <a:off x="29277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19178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4558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37199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398398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42480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45121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47761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2927713" y="2602638"/>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183" name="pl183"/>
            <p:cNvSpPr/>
            <p:nvPr/>
          </p:nvSpPr>
          <p:spPr>
            <a:xfrm>
              <a:off x="2927713" y="2602638"/>
              <a:ext cx="1848467" cy="140119"/>
            </a:xfrm>
            <a:custGeom>
              <a:avLst/>
              <a:pathLst>
                <a:path w="1848467" h="140119">
                  <a:moveTo>
                    <a:pt x="0" y="0"/>
                  </a:moveTo>
                  <a:lnTo>
                    <a:pt x="264066" y="0"/>
                  </a:lnTo>
                  <a:lnTo>
                    <a:pt x="528133" y="0"/>
                  </a:lnTo>
                  <a:lnTo>
                    <a:pt x="792200" y="140119"/>
                  </a:lnTo>
                  <a:lnTo>
                    <a:pt x="1056267" y="118562"/>
                  </a:lnTo>
                  <a:lnTo>
                    <a:pt x="1320333" y="32335"/>
                  </a:lnTo>
                  <a:lnTo>
                    <a:pt x="1584400" y="75449"/>
                  </a:lnTo>
                  <a:lnTo>
                    <a:pt x="1848467" y="32335"/>
                  </a:lnTo>
                </a:path>
              </a:pathLst>
            </a:custGeom>
            <a:ln w="40651" cap="flat">
              <a:solidFill>
                <a:srgbClr val="BEBEBE">
                  <a:alpha val="69803"/>
                </a:srgbClr>
              </a:solidFill>
              <a:prstDash val="solid"/>
              <a:round/>
            </a:ln>
          </p:spPr>
          <p:txBody>
            <a:bodyPr/>
            <a:lstStyle/>
            <a:p/>
          </p:txBody>
        </p:sp>
        <p:sp>
          <p:nvSpPr>
            <p:cNvPr id="184" name="pl184"/>
            <p:cNvSpPr/>
            <p:nvPr/>
          </p:nvSpPr>
          <p:spPr>
            <a:xfrm>
              <a:off x="2927713" y="2602638"/>
              <a:ext cx="1848467" cy="140119"/>
            </a:xfrm>
            <a:custGeom>
              <a:avLst/>
              <a:pathLst>
                <a:path w="1848467" h="140119">
                  <a:moveTo>
                    <a:pt x="0" y="0"/>
                  </a:moveTo>
                  <a:lnTo>
                    <a:pt x="264066" y="0"/>
                  </a:lnTo>
                  <a:lnTo>
                    <a:pt x="528133" y="0"/>
                  </a:lnTo>
                  <a:lnTo>
                    <a:pt x="792200" y="140119"/>
                  </a:lnTo>
                  <a:lnTo>
                    <a:pt x="1056267" y="118562"/>
                  </a:lnTo>
                  <a:lnTo>
                    <a:pt x="1320333" y="32335"/>
                  </a:lnTo>
                  <a:lnTo>
                    <a:pt x="1584400" y="75449"/>
                  </a:lnTo>
                  <a:lnTo>
                    <a:pt x="1848467" y="32335"/>
                  </a:lnTo>
                </a:path>
              </a:pathLst>
            </a:custGeom>
            <a:ln w="35231" cap="flat">
              <a:solidFill>
                <a:srgbClr val="BEBEBE">
                  <a:alpha val="69803"/>
                </a:srgbClr>
              </a:solidFill>
              <a:prstDash val="solid"/>
              <a:round/>
            </a:ln>
          </p:spPr>
          <p:txBody>
            <a:bodyPr/>
            <a:lstStyle/>
            <a:p/>
          </p:txBody>
        </p:sp>
        <p:sp>
          <p:nvSpPr>
            <p:cNvPr id="185" name="pl185"/>
            <p:cNvSpPr/>
            <p:nvPr/>
          </p:nvSpPr>
          <p:spPr>
            <a:xfrm>
              <a:off x="2927713" y="2602638"/>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186" name="pl186"/>
            <p:cNvSpPr/>
            <p:nvPr/>
          </p:nvSpPr>
          <p:spPr>
            <a:xfrm>
              <a:off x="2927713" y="2602638"/>
              <a:ext cx="1848467" cy="140119"/>
            </a:xfrm>
            <a:custGeom>
              <a:avLst/>
              <a:pathLst>
                <a:path w="1848467" h="140119">
                  <a:moveTo>
                    <a:pt x="0" y="0"/>
                  </a:moveTo>
                  <a:lnTo>
                    <a:pt x="264066" y="0"/>
                  </a:lnTo>
                  <a:lnTo>
                    <a:pt x="528133" y="0"/>
                  </a:lnTo>
                  <a:lnTo>
                    <a:pt x="792200" y="140119"/>
                  </a:lnTo>
                  <a:lnTo>
                    <a:pt x="1056267" y="118562"/>
                  </a:lnTo>
                  <a:lnTo>
                    <a:pt x="1320333" y="32335"/>
                  </a:lnTo>
                  <a:lnTo>
                    <a:pt x="1584400" y="75449"/>
                  </a:lnTo>
                  <a:lnTo>
                    <a:pt x="1848467" y="32335"/>
                  </a:lnTo>
                </a:path>
              </a:pathLst>
            </a:custGeom>
            <a:ln w="40651" cap="flat">
              <a:solidFill>
                <a:srgbClr val="000000">
                  <a:alpha val="100000"/>
                </a:srgbClr>
              </a:solidFill>
              <a:prstDash val="solid"/>
              <a:round/>
            </a:ln>
          </p:spPr>
          <p:txBody>
            <a:bodyPr/>
            <a:lstStyle/>
            <a:p/>
          </p:txBody>
        </p:sp>
        <p:sp>
          <p:nvSpPr>
            <p:cNvPr id="187" name="pl187"/>
            <p:cNvSpPr/>
            <p:nvPr/>
          </p:nvSpPr>
          <p:spPr>
            <a:xfrm>
              <a:off x="2927713" y="2602638"/>
              <a:ext cx="1848467" cy="140119"/>
            </a:xfrm>
            <a:custGeom>
              <a:avLst/>
              <a:pathLst>
                <a:path w="1848467" h="140119">
                  <a:moveTo>
                    <a:pt x="0" y="0"/>
                  </a:moveTo>
                  <a:lnTo>
                    <a:pt x="264066" y="0"/>
                  </a:lnTo>
                  <a:lnTo>
                    <a:pt x="528133" y="0"/>
                  </a:lnTo>
                  <a:lnTo>
                    <a:pt x="792200" y="140119"/>
                  </a:lnTo>
                  <a:lnTo>
                    <a:pt x="1056267" y="118562"/>
                  </a:lnTo>
                  <a:lnTo>
                    <a:pt x="1320333" y="32335"/>
                  </a:lnTo>
                  <a:lnTo>
                    <a:pt x="1584400" y="75449"/>
                  </a:lnTo>
                  <a:lnTo>
                    <a:pt x="1848467" y="32335"/>
                  </a:lnTo>
                </a:path>
              </a:pathLst>
            </a:custGeom>
            <a:ln w="35231" cap="flat">
              <a:solidFill>
                <a:srgbClr val="80BD41">
                  <a:alpha val="100000"/>
                </a:srgbClr>
              </a:solidFill>
              <a:prstDash val="solid"/>
              <a:round/>
            </a:ln>
          </p:spPr>
          <p:txBody>
            <a:bodyPr/>
            <a:lstStyle/>
            <a:p/>
          </p:txBody>
        </p:sp>
        <p:sp>
          <p:nvSpPr>
            <p:cNvPr id="188" name="pl188"/>
            <p:cNvSpPr/>
            <p:nvPr/>
          </p:nvSpPr>
          <p:spPr>
            <a:xfrm>
              <a:off x="2835290" y="2602638"/>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89" name="tx189"/>
            <p:cNvSpPr/>
            <p:nvPr/>
          </p:nvSpPr>
          <p:spPr>
            <a:xfrm>
              <a:off x="2897584"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0" name="tx190"/>
            <p:cNvSpPr/>
            <p:nvPr/>
          </p:nvSpPr>
          <p:spPr>
            <a:xfrm>
              <a:off x="3161651"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1" name="tx191"/>
            <p:cNvSpPr/>
            <p:nvPr/>
          </p:nvSpPr>
          <p:spPr>
            <a:xfrm>
              <a:off x="3425717"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2" name="tx192"/>
            <p:cNvSpPr/>
            <p:nvPr/>
          </p:nvSpPr>
          <p:spPr>
            <a:xfrm>
              <a:off x="3641595" y="256420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93" name="tx193"/>
            <p:cNvSpPr/>
            <p:nvPr/>
          </p:nvSpPr>
          <p:spPr>
            <a:xfrm>
              <a:off x="3909685" y="254264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94" name="tx194"/>
            <p:cNvSpPr/>
            <p:nvPr/>
          </p:nvSpPr>
          <p:spPr>
            <a:xfrm>
              <a:off x="4199858" y="24564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5" name="tx195"/>
            <p:cNvSpPr/>
            <p:nvPr/>
          </p:nvSpPr>
          <p:spPr>
            <a:xfrm>
              <a:off x="4463925" y="24995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6" name="tx196"/>
            <p:cNvSpPr/>
            <p:nvPr/>
          </p:nvSpPr>
          <p:spPr>
            <a:xfrm>
              <a:off x="4727992" y="24564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7" name="rc197"/>
            <p:cNvSpPr/>
            <p:nvPr/>
          </p:nvSpPr>
          <p:spPr>
            <a:xfrm>
              <a:off x="2835290" y="3483127"/>
              <a:ext cx="2033314" cy="1019640"/>
            </a:xfrm>
            <a:prstGeom prst="rect">
              <a:avLst/>
            </a:prstGeom>
            <a:solidFill>
              <a:srgbClr val="EBEBEB">
                <a:alpha val="100000"/>
              </a:srgbClr>
            </a:solidFill>
          </p:spPr>
          <p:txBody>
            <a:bodyPr/>
            <a:lstStyle/>
            <a:p/>
          </p:txBody>
        </p:sp>
        <p:sp>
          <p:nvSpPr>
            <p:cNvPr id="198" name="pl198"/>
            <p:cNvSpPr/>
            <p:nvPr/>
          </p:nvSpPr>
          <p:spPr>
            <a:xfrm>
              <a:off x="2835290" y="431091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99" name="pl199"/>
            <p:cNvSpPr/>
            <p:nvPr/>
          </p:nvSpPr>
          <p:spPr>
            <a:xfrm>
              <a:off x="2835290" y="404145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00" name="pl200"/>
            <p:cNvSpPr/>
            <p:nvPr/>
          </p:nvSpPr>
          <p:spPr>
            <a:xfrm>
              <a:off x="2835290" y="377198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01" name="pl201"/>
            <p:cNvSpPr/>
            <p:nvPr/>
          </p:nvSpPr>
          <p:spPr>
            <a:xfrm>
              <a:off x="2835290" y="350252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02" name="pl202"/>
            <p:cNvSpPr/>
            <p:nvPr/>
          </p:nvSpPr>
          <p:spPr>
            <a:xfrm>
              <a:off x="2835290" y="444564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03" name="pl203"/>
            <p:cNvSpPr/>
            <p:nvPr/>
          </p:nvSpPr>
          <p:spPr>
            <a:xfrm>
              <a:off x="2835290" y="417618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04" name="pl204"/>
            <p:cNvSpPr/>
            <p:nvPr/>
          </p:nvSpPr>
          <p:spPr>
            <a:xfrm>
              <a:off x="2835290" y="390672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05" name="pl205"/>
            <p:cNvSpPr/>
            <p:nvPr/>
          </p:nvSpPr>
          <p:spPr>
            <a:xfrm>
              <a:off x="2835290" y="363725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06" name="pl206"/>
            <p:cNvSpPr/>
            <p:nvPr/>
          </p:nvSpPr>
          <p:spPr>
            <a:xfrm>
              <a:off x="29277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19178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34558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7199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98398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42480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45121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47761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927713" y="3906720"/>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215" name="pl215"/>
            <p:cNvSpPr/>
            <p:nvPr/>
          </p:nvSpPr>
          <p:spPr>
            <a:xfrm>
              <a:off x="2927713" y="3745043"/>
              <a:ext cx="1848467" cy="204790"/>
            </a:xfrm>
            <a:custGeom>
              <a:avLst/>
              <a:pathLst>
                <a:path w="1848467" h="204790">
                  <a:moveTo>
                    <a:pt x="0" y="204790"/>
                  </a:moveTo>
                  <a:lnTo>
                    <a:pt x="264066" y="161676"/>
                  </a:lnTo>
                  <a:lnTo>
                    <a:pt x="528133" y="183233"/>
                  </a:lnTo>
                  <a:lnTo>
                    <a:pt x="792200" y="118562"/>
                  </a:lnTo>
                  <a:lnTo>
                    <a:pt x="1056267" y="0"/>
                  </a:lnTo>
                  <a:lnTo>
                    <a:pt x="1320333" y="21556"/>
                  </a:lnTo>
                  <a:lnTo>
                    <a:pt x="1584400" y="10778"/>
                  </a:lnTo>
                  <a:lnTo>
                    <a:pt x="1848467" y="21556"/>
                  </a:lnTo>
                </a:path>
              </a:pathLst>
            </a:custGeom>
            <a:ln w="40651" cap="flat">
              <a:solidFill>
                <a:srgbClr val="BEBEBE">
                  <a:alpha val="69803"/>
                </a:srgbClr>
              </a:solidFill>
              <a:prstDash val="solid"/>
              <a:round/>
            </a:ln>
          </p:spPr>
          <p:txBody>
            <a:bodyPr/>
            <a:lstStyle/>
            <a:p/>
          </p:txBody>
        </p:sp>
        <p:sp>
          <p:nvSpPr>
            <p:cNvPr id="216" name="pl216"/>
            <p:cNvSpPr/>
            <p:nvPr/>
          </p:nvSpPr>
          <p:spPr>
            <a:xfrm>
              <a:off x="2927713" y="3745043"/>
              <a:ext cx="1848467" cy="204790"/>
            </a:xfrm>
            <a:custGeom>
              <a:avLst/>
              <a:pathLst>
                <a:path w="1848467" h="204790">
                  <a:moveTo>
                    <a:pt x="0" y="204790"/>
                  </a:moveTo>
                  <a:lnTo>
                    <a:pt x="264066" y="161676"/>
                  </a:lnTo>
                  <a:lnTo>
                    <a:pt x="528133" y="183233"/>
                  </a:lnTo>
                  <a:lnTo>
                    <a:pt x="792200" y="118562"/>
                  </a:lnTo>
                  <a:lnTo>
                    <a:pt x="1056267" y="0"/>
                  </a:lnTo>
                  <a:lnTo>
                    <a:pt x="1320333" y="21556"/>
                  </a:lnTo>
                  <a:lnTo>
                    <a:pt x="1584400" y="10778"/>
                  </a:lnTo>
                  <a:lnTo>
                    <a:pt x="1848467" y="21556"/>
                  </a:lnTo>
                </a:path>
              </a:pathLst>
            </a:custGeom>
            <a:ln w="35231" cap="flat">
              <a:solidFill>
                <a:srgbClr val="BEBEBE">
                  <a:alpha val="69803"/>
                </a:srgbClr>
              </a:solidFill>
              <a:prstDash val="solid"/>
              <a:round/>
            </a:ln>
          </p:spPr>
          <p:txBody>
            <a:bodyPr/>
            <a:lstStyle/>
            <a:p/>
          </p:txBody>
        </p:sp>
        <p:sp>
          <p:nvSpPr>
            <p:cNvPr id="217" name="pl217"/>
            <p:cNvSpPr/>
            <p:nvPr/>
          </p:nvSpPr>
          <p:spPr>
            <a:xfrm>
              <a:off x="2927713" y="3906720"/>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218" name="pl218"/>
            <p:cNvSpPr/>
            <p:nvPr/>
          </p:nvSpPr>
          <p:spPr>
            <a:xfrm>
              <a:off x="2927713" y="3745043"/>
              <a:ext cx="1848467" cy="204790"/>
            </a:xfrm>
            <a:custGeom>
              <a:avLst/>
              <a:pathLst>
                <a:path w="1848467" h="204790">
                  <a:moveTo>
                    <a:pt x="0" y="204790"/>
                  </a:moveTo>
                  <a:lnTo>
                    <a:pt x="264066" y="161676"/>
                  </a:lnTo>
                  <a:lnTo>
                    <a:pt x="528133" y="183233"/>
                  </a:lnTo>
                  <a:lnTo>
                    <a:pt x="792200" y="118562"/>
                  </a:lnTo>
                  <a:lnTo>
                    <a:pt x="1056267" y="0"/>
                  </a:lnTo>
                  <a:lnTo>
                    <a:pt x="1320333" y="21556"/>
                  </a:lnTo>
                  <a:lnTo>
                    <a:pt x="1584400" y="10778"/>
                  </a:lnTo>
                  <a:lnTo>
                    <a:pt x="1848467" y="21556"/>
                  </a:lnTo>
                </a:path>
              </a:pathLst>
            </a:custGeom>
            <a:ln w="40651" cap="flat">
              <a:solidFill>
                <a:srgbClr val="000000">
                  <a:alpha val="100000"/>
                </a:srgbClr>
              </a:solidFill>
              <a:prstDash val="solid"/>
              <a:round/>
            </a:ln>
          </p:spPr>
          <p:txBody>
            <a:bodyPr/>
            <a:lstStyle/>
            <a:p/>
          </p:txBody>
        </p:sp>
        <p:sp>
          <p:nvSpPr>
            <p:cNvPr id="219" name="pl219"/>
            <p:cNvSpPr/>
            <p:nvPr/>
          </p:nvSpPr>
          <p:spPr>
            <a:xfrm>
              <a:off x="2927713" y="3745043"/>
              <a:ext cx="1848467" cy="204790"/>
            </a:xfrm>
            <a:custGeom>
              <a:avLst/>
              <a:pathLst>
                <a:path w="1848467" h="204790">
                  <a:moveTo>
                    <a:pt x="0" y="204790"/>
                  </a:moveTo>
                  <a:lnTo>
                    <a:pt x="264066" y="161676"/>
                  </a:lnTo>
                  <a:lnTo>
                    <a:pt x="528133" y="183233"/>
                  </a:lnTo>
                  <a:lnTo>
                    <a:pt x="792200" y="118562"/>
                  </a:lnTo>
                  <a:lnTo>
                    <a:pt x="1056267" y="0"/>
                  </a:lnTo>
                  <a:lnTo>
                    <a:pt x="1320333" y="21556"/>
                  </a:lnTo>
                  <a:lnTo>
                    <a:pt x="1584400" y="10778"/>
                  </a:lnTo>
                  <a:lnTo>
                    <a:pt x="1848467" y="21556"/>
                  </a:lnTo>
                </a:path>
              </a:pathLst>
            </a:custGeom>
            <a:ln w="35231" cap="flat">
              <a:solidFill>
                <a:srgbClr val="80BD41">
                  <a:alpha val="100000"/>
                </a:srgbClr>
              </a:solidFill>
              <a:prstDash val="solid"/>
              <a:round/>
            </a:ln>
          </p:spPr>
          <p:txBody>
            <a:bodyPr/>
            <a:lstStyle/>
            <a:p/>
          </p:txBody>
        </p:sp>
        <p:sp>
          <p:nvSpPr>
            <p:cNvPr id="220" name="pl220"/>
            <p:cNvSpPr/>
            <p:nvPr/>
          </p:nvSpPr>
          <p:spPr>
            <a:xfrm>
              <a:off x="2835290" y="390672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21" name="tx221"/>
            <p:cNvSpPr/>
            <p:nvPr/>
          </p:nvSpPr>
          <p:spPr>
            <a:xfrm>
              <a:off x="2879524" y="37712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2" name="tx222"/>
            <p:cNvSpPr/>
            <p:nvPr/>
          </p:nvSpPr>
          <p:spPr>
            <a:xfrm>
              <a:off x="3161651"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3407658" y="37497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4" name="tx224"/>
            <p:cNvSpPr/>
            <p:nvPr/>
          </p:nvSpPr>
          <p:spPr>
            <a:xfrm>
              <a:off x="3689784" y="36850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5" name="tx225"/>
            <p:cNvSpPr/>
            <p:nvPr/>
          </p:nvSpPr>
          <p:spPr>
            <a:xfrm>
              <a:off x="3923721" y="35664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26" name="tx226"/>
            <p:cNvSpPr/>
            <p:nvPr/>
          </p:nvSpPr>
          <p:spPr>
            <a:xfrm>
              <a:off x="4187788" y="3588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27" name="tx227"/>
            <p:cNvSpPr/>
            <p:nvPr/>
          </p:nvSpPr>
          <p:spPr>
            <a:xfrm>
              <a:off x="4451855" y="35772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28" name="tx228"/>
            <p:cNvSpPr/>
            <p:nvPr/>
          </p:nvSpPr>
          <p:spPr>
            <a:xfrm>
              <a:off x="4715922" y="3588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29" name="rc229"/>
            <p:cNvSpPr/>
            <p:nvPr/>
          </p:nvSpPr>
          <p:spPr>
            <a:xfrm>
              <a:off x="2835290" y="4787209"/>
              <a:ext cx="2033314" cy="1019640"/>
            </a:xfrm>
            <a:prstGeom prst="rect">
              <a:avLst/>
            </a:prstGeom>
            <a:solidFill>
              <a:srgbClr val="EBEBEB">
                <a:alpha val="100000"/>
              </a:srgbClr>
            </a:solidFill>
          </p:spPr>
          <p:txBody>
            <a:bodyPr/>
            <a:lstStyle/>
            <a:p/>
          </p:txBody>
        </p:sp>
        <p:sp>
          <p:nvSpPr>
            <p:cNvPr id="230" name="pl230"/>
            <p:cNvSpPr/>
            <p:nvPr/>
          </p:nvSpPr>
          <p:spPr>
            <a:xfrm>
              <a:off x="2835290" y="561499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31" name="pl231"/>
            <p:cNvSpPr/>
            <p:nvPr/>
          </p:nvSpPr>
          <p:spPr>
            <a:xfrm>
              <a:off x="2835290" y="5345532"/>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32" name="pl232"/>
            <p:cNvSpPr/>
            <p:nvPr/>
          </p:nvSpPr>
          <p:spPr>
            <a:xfrm>
              <a:off x="2835290" y="507607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33" name="pl233"/>
            <p:cNvSpPr/>
            <p:nvPr/>
          </p:nvSpPr>
          <p:spPr>
            <a:xfrm>
              <a:off x="2835290" y="480661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34" name="pl234"/>
            <p:cNvSpPr/>
            <p:nvPr/>
          </p:nvSpPr>
          <p:spPr>
            <a:xfrm>
              <a:off x="2835290" y="574972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35" name="pl235"/>
            <p:cNvSpPr/>
            <p:nvPr/>
          </p:nvSpPr>
          <p:spPr>
            <a:xfrm>
              <a:off x="2835290" y="5480263"/>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36" name="pl236"/>
            <p:cNvSpPr/>
            <p:nvPr/>
          </p:nvSpPr>
          <p:spPr>
            <a:xfrm>
              <a:off x="2835290" y="521080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37" name="pl237"/>
            <p:cNvSpPr/>
            <p:nvPr/>
          </p:nvSpPr>
          <p:spPr>
            <a:xfrm>
              <a:off x="2835290" y="494134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38" name="pl238"/>
            <p:cNvSpPr/>
            <p:nvPr/>
          </p:nvSpPr>
          <p:spPr>
            <a:xfrm>
              <a:off x="29277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319178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34558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37199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398398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3" name="pl243"/>
            <p:cNvSpPr/>
            <p:nvPr/>
          </p:nvSpPr>
          <p:spPr>
            <a:xfrm>
              <a:off x="42480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45121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7761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2927713" y="5210802"/>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247" name="pl247"/>
            <p:cNvSpPr/>
            <p:nvPr/>
          </p:nvSpPr>
          <p:spPr>
            <a:xfrm>
              <a:off x="2927713" y="5189245"/>
              <a:ext cx="1848467" cy="43113"/>
            </a:xfrm>
            <a:custGeom>
              <a:avLst/>
              <a:pathLst>
                <a:path w="1848467" h="43113">
                  <a:moveTo>
                    <a:pt x="0" y="10778"/>
                  </a:moveTo>
                  <a:lnTo>
                    <a:pt x="264066" y="21556"/>
                  </a:lnTo>
                  <a:lnTo>
                    <a:pt x="528133" y="43113"/>
                  </a:lnTo>
                  <a:lnTo>
                    <a:pt x="792200" y="10778"/>
                  </a:lnTo>
                  <a:lnTo>
                    <a:pt x="1056267" y="43113"/>
                  </a:lnTo>
                  <a:lnTo>
                    <a:pt x="1320333" y="32335"/>
                  </a:lnTo>
                  <a:lnTo>
                    <a:pt x="1584400" y="10778"/>
                  </a:lnTo>
                  <a:lnTo>
                    <a:pt x="1848467" y="0"/>
                  </a:lnTo>
                </a:path>
              </a:pathLst>
            </a:custGeom>
            <a:ln w="40651" cap="flat">
              <a:solidFill>
                <a:srgbClr val="BEBEBE">
                  <a:alpha val="69803"/>
                </a:srgbClr>
              </a:solidFill>
              <a:prstDash val="solid"/>
              <a:round/>
            </a:ln>
          </p:spPr>
          <p:txBody>
            <a:bodyPr/>
            <a:lstStyle/>
            <a:p/>
          </p:txBody>
        </p:sp>
        <p:sp>
          <p:nvSpPr>
            <p:cNvPr id="248" name="pl248"/>
            <p:cNvSpPr/>
            <p:nvPr/>
          </p:nvSpPr>
          <p:spPr>
            <a:xfrm>
              <a:off x="2927713" y="5189245"/>
              <a:ext cx="1848467" cy="43113"/>
            </a:xfrm>
            <a:custGeom>
              <a:avLst/>
              <a:pathLst>
                <a:path w="1848467" h="43113">
                  <a:moveTo>
                    <a:pt x="0" y="10778"/>
                  </a:moveTo>
                  <a:lnTo>
                    <a:pt x="264066" y="21556"/>
                  </a:lnTo>
                  <a:lnTo>
                    <a:pt x="528133" y="43113"/>
                  </a:lnTo>
                  <a:lnTo>
                    <a:pt x="792200" y="10778"/>
                  </a:lnTo>
                  <a:lnTo>
                    <a:pt x="1056267" y="43113"/>
                  </a:lnTo>
                  <a:lnTo>
                    <a:pt x="1320333" y="32335"/>
                  </a:lnTo>
                  <a:lnTo>
                    <a:pt x="1584400" y="10778"/>
                  </a:lnTo>
                  <a:lnTo>
                    <a:pt x="1848467" y="0"/>
                  </a:lnTo>
                </a:path>
              </a:pathLst>
            </a:custGeom>
            <a:ln w="35231" cap="flat">
              <a:solidFill>
                <a:srgbClr val="BEBEBE">
                  <a:alpha val="69803"/>
                </a:srgbClr>
              </a:solidFill>
              <a:prstDash val="solid"/>
              <a:round/>
            </a:ln>
          </p:spPr>
          <p:txBody>
            <a:bodyPr/>
            <a:lstStyle/>
            <a:p/>
          </p:txBody>
        </p:sp>
        <p:sp>
          <p:nvSpPr>
            <p:cNvPr id="249" name="pl249"/>
            <p:cNvSpPr/>
            <p:nvPr/>
          </p:nvSpPr>
          <p:spPr>
            <a:xfrm>
              <a:off x="2927713" y="5210802"/>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250" name="pl250"/>
            <p:cNvSpPr/>
            <p:nvPr/>
          </p:nvSpPr>
          <p:spPr>
            <a:xfrm>
              <a:off x="2927713" y="5189245"/>
              <a:ext cx="1848467" cy="43113"/>
            </a:xfrm>
            <a:custGeom>
              <a:avLst/>
              <a:pathLst>
                <a:path w="1848467" h="43113">
                  <a:moveTo>
                    <a:pt x="0" y="10778"/>
                  </a:moveTo>
                  <a:lnTo>
                    <a:pt x="264066" y="21556"/>
                  </a:lnTo>
                  <a:lnTo>
                    <a:pt x="528133" y="43113"/>
                  </a:lnTo>
                  <a:lnTo>
                    <a:pt x="792200" y="10778"/>
                  </a:lnTo>
                  <a:lnTo>
                    <a:pt x="1056267" y="43113"/>
                  </a:lnTo>
                  <a:lnTo>
                    <a:pt x="1320333" y="32335"/>
                  </a:lnTo>
                  <a:lnTo>
                    <a:pt x="1584400" y="10778"/>
                  </a:lnTo>
                  <a:lnTo>
                    <a:pt x="1848467" y="0"/>
                  </a:lnTo>
                </a:path>
              </a:pathLst>
            </a:custGeom>
            <a:ln w="40651" cap="flat">
              <a:solidFill>
                <a:srgbClr val="000000">
                  <a:alpha val="100000"/>
                </a:srgbClr>
              </a:solidFill>
              <a:prstDash val="solid"/>
              <a:round/>
            </a:ln>
          </p:spPr>
          <p:txBody>
            <a:bodyPr/>
            <a:lstStyle/>
            <a:p/>
          </p:txBody>
        </p:sp>
        <p:sp>
          <p:nvSpPr>
            <p:cNvPr id="251" name="pl251"/>
            <p:cNvSpPr/>
            <p:nvPr/>
          </p:nvSpPr>
          <p:spPr>
            <a:xfrm>
              <a:off x="2927713" y="5189245"/>
              <a:ext cx="1848467" cy="43113"/>
            </a:xfrm>
            <a:custGeom>
              <a:avLst/>
              <a:pathLst>
                <a:path w="1848467" h="43113">
                  <a:moveTo>
                    <a:pt x="0" y="10778"/>
                  </a:moveTo>
                  <a:lnTo>
                    <a:pt x="264066" y="21556"/>
                  </a:lnTo>
                  <a:lnTo>
                    <a:pt x="528133" y="43113"/>
                  </a:lnTo>
                  <a:lnTo>
                    <a:pt x="792200" y="10778"/>
                  </a:lnTo>
                  <a:lnTo>
                    <a:pt x="1056267" y="43113"/>
                  </a:lnTo>
                  <a:lnTo>
                    <a:pt x="1320333" y="32335"/>
                  </a:lnTo>
                  <a:lnTo>
                    <a:pt x="1584400" y="10778"/>
                  </a:lnTo>
                  <a:lnTo>
                    <a:pt x="1848467" y="0"/>
                  </a:lnTo>
                </a:path>
              </a:pathLst>
            </a:custGeom>
            <a:ln w="35231" cap="flat">
              <a:solidFill>
                <a:srgbClr val="80BD41">
                  <a:alpha val="100000"/>
                </a:srgbClr>
              </a:solidFill>
              <a:prstDash val="solid"/>
              <a:round/>
            </a:ln>
          </p:spPr>
          <p:txBody>
            <a:bodyPr/>
            <a:lstStyle/>
            <a:p/>
          </p:txBody>
        </p:sp>
        <p:sp>
          <p:nvSpPr>
            <p:cNvPr id="252" name="pl252"/>
            <p:cNvSpPr/>
            <p:nvPr/>
          </p:nvSpPr>
          <p:spPr>
            <a:xfrm>
              <a:off x="2835290" y="5210802"/>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53" name="tx253"/>
            <p:cNvSpPr/>
            <p:nvPr/>
          </p:nvSpPr>
          <p:spPr>
            <a:xfrm>
              <a:off x="2897584" y="5021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4" name="tx254"/>
            <p:cNvSpPr/>
            <p:nvPr/>
          </p:nvSpPr>
          <p:spPr>
            <a:xfrm>
              <a:off x="3161651" y="5032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3407658" y="50538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6" name="tx256"/>
            <p:cNvSpPr/>
            <p:nvPr/>
          </p:nvSpPr>
          <p:spPr>
            <a:xfrm>
              <a:off x="3689784" y="5021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7" name="tx257"/>
            <p:cNvSpPr/>
            <p:nvPr/>
          </p:nvSpPr>
          <p:spPr>
            <a:xfrm>
              <a:off x="3935791" y="50538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8" name="tx258"/>
            <p:cNvSpPr/>
            <p:nvPr/>
          </p:nvSpPr>
          <p:spPr>
            <a:xfrm>
              <a:off x="4199858" y="5043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9" name="tx259"/>
            <p:cNvSpPr/>
            <p:nvPr/>
          </p:nvSpPr>
          <p:spPr>
            <a:xfrm>
              <a:off x="4481984" y="5021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0" name="tx260"/>
            <p:cNvSpPr/>
            <p:nvPr/>
          </p:nvSpPr>
          <p:spPr>
            <a:xfrm>
              <a:off x="4746051" y="50106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1" name="rc261"/>
            <p:cNvSpPr/>
            <p:nvPr/>
          </p:nvSpPr>
          <p:spPr>
            <a:xfrm>
              <a:off x="4938193" y="874964"/>
              <a:ext cx="2033314" cy="1019640"/>
            </a:xfrm>
            <a:prstGeom prst="rect">
              <a:avLst/>
            </a:prstGeom>
            <a:solidFill>
              <a:srgbClr val="EBEBEB">
                <a:alpha val="100000"/>
              </a:srgbClr>
            </a:solidFill>
          </p:spPr>
          <p:txBody>
            <a:bodyPr/>
            <a:lstStyle/>
            <a:p/>
          </p:txBody>
        </p:sp>
        <p:sp>
          <p:nvSpPr>
            <p:cNvPr id="262" name="pl262"/>
            <p:cNvSpPr/>
            <p:nvPr/>
          </p:nvSpPr>
          <p:spPr>
            <a:xfrm>
              <a:off x="4938193" y="1702748"/>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63" name="pl263"/>
            <p:cNvSpPr/>
            <p:nvPr/>
          </p:nvSpPr>
          <p:spPr>
            <a:xfrm>
              <a:off x="4938193" y="143328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64" name="pl264"/>
            <p:cNvSpPr/>
            <p:nvPr/>
          </p:nvSpPr>
          <p:spPr>
            <a:xfrm>
              <a:off x="4938193" y="116382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65" name="pl265"/>
            <p:cNvSpPr/>
            <p:nvPr/>
          </p:nvSpPr>
          <p:spPr>
            <a:xfrm>
              <a:off x="4938193" y="89436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66" name="pl266"/>
            <p:cNvSpPr/>
            <p:nvPr/>
          </p:nvSpPr>
          <p:spPr>
            <a:xfrm>
              <a:off x="4938193" y="183747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67" name="pl267"/>
            <p:cNvSpPr/>
            <p:nvPr/>
          </p:nvSpPr>
          <p:spPr>
            <a:xfrm>
              <a:off x="4938193" y="1568017"/>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68" name="pl268"/>
            <p:cNvSpPr/>
            <p:nvPr/>
          </p:nvSpPr>
          <p:spPr>
            <a:xfrm>
              <a:off x="4938193" y="129855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69" name="pl269"/>
            <p:cNvSpPr/>
            <p:nvPr/>
          </p:nvSpPr>
          <p:spPr>
            <a:xfrm>
              <a:off x="4938193" y="1029095"/>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70" name="pl270"/>
            <p:cNvSpPr/>
            <p:nvPr/>
          </p:nvSpPr>
          <p:spPr>
            <a:xfrm>
              <a:off x="50306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52946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55587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58228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60868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63509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66150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68790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030616" y="1298556"/>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279" name="pl279"/>
            <p:cNvSpPr/>
            <p:nvPr/>
          </p:nvSpPr>
          <p:spPr>
            <a:xfrm>
              <a:off x="5030616" y="1287778"/>
              <a:ext cx="1848467" cy="10778"/>
            </a:xfrm>
            <a:custGeom>
              <a:avLst/>
              <a:pathLst>
                <a:path w="1848467" h="10778">
                  <a:moveTo>
                    <a:pt x="0" y="10778"/>
                  </a:moveTo>
                  <a:lnTo>
                    <a:pt x="264066" y="10778"/>
                  </a:lnTo>
                  <a:lnTo>
                    <a:pt x="528133" y="10778"/>
                  </a:lnTo>
                  <a:lnTo>
                    <a:pt x="792200" y="10778"/>
                  </a:lnTo>
                  <a:lnTo>
                    <a:pt x="1056267" y="10778"/>
                  </a:lnTo>
                  <a:lnTo>
                    <a:pt x="1320333" y="10778"/>
                  </a:lnTo>
                  <a:lnTo>
                    <a:pt x="1584400" y="10778"/>
                  </a:lnTo>
                  <a:lnTo>
                    <a:pt x="1848467" y="0"/>
                  </a:lnTo>
                </a:path>
              </a:pathLst>
            </a:custGeom>
            <a:ln w="40651" cap="flat">
              <a:solidFill>
                <a:srgbClr val="BEBEBE">
                  <a:alpha val="69803"/>
                </a:srgbClr>
              </a:solidFill>
              <a:prstDash val="solid"/>
              <a:round/>
            </a:ln>
          </p:spPr>
          <p:txBody>
            <a:bodyPr/>
            <a:lstStyle/>
            <a:p/>
          </p:txBody>
        </p:sp>
        <p:sp>
          <p:nvSpPr>
            <p:cNvPr id="280" name="pl280"/>
            <p:cNvSpPr/>
            <p:nvPr/>
          </p:nvSpPr>
          <p:spPr>
            <a:xfrm>
              <a:off x="5030616" y="1287778"/>
              <a:ext cx="1848467" cy="10778"/>
            </a:xfrm>
            <a:custGeom>
              <a:avLst/>
              <a:pathLst>
                <a:path w="1848467" h="10778">
                  <a:moveTo>
                    <a:pt x="0" y="10778"/>
                  </a:moveTo>
                  <a:lnTo>
                    <a:pt x="264066" y="10778"/>
                  </a:lnTo>
                  <a:lnTo>
                    <a:pt x="528133" y="10778"/>
                  </a:lnTo>
                  <a:lnTo>
                    <a:pt x="792200" y="10778"/>
                  </a:lnTo>
                  <a:lnTo>
                    <a:pt x="1056267" y="10778"/>
                  </a:lnTo>
                  <a:lnTo>
                    <a:pt x="1320333" y="10778"/>
                  </a:lnTo>
                  <a:lnTo>
                    <a:pt x="1584400" y="10778"/>
                  </a:lnTo>
                  <a:lnTo>
                    <a:pt x="1848467" y="0"/>
                  </a:lnTo>
                </a:path>
              </a:pathLst>
            </a:custGeom>
            <a:ln w="35231" cap="flat">
              <a:solidFill>
                <a:srgbClr val="BEBEBE">
                  <a:alpha val="69803"/>
                </a:srgbClr>
              </a:solidFill>
              <a:prstDash val="solid"/>
              <a:round/>
            </a:ln>
          </p:spPr>
          <p:txBody>
            <a:bodyPr/>
            <a:lstStyle/>
            <a:p/>
          </p:txBody>
        </p:sp>
        <p:sp>
          <p:nvSpPr>
            <p:cNvPr id="281" name="pl281"/>
            <p:cNvSpPr/>
            <p:nvPr/>
          </p:nvSpPr>
          <p:spPr>
            <a:xfrm>
              <a:off x="5030616" y="1298556"/>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282" name="pl282"/>
            <p:cNvSpPr/>
            <p:nvPr/>
          </p:nvSpPr>
          <p:spPr>
            <a:xfrm>
              <a:off x="5030616" y="1287778"/>
              <a:ext cx="1848467" cy="10778"/>
            </a:xfrm>
            <a:custGeom>
              <a:avLst/>
              <a:pathLst>
                <a:path w="1848467" h="10778">
                  <a:moveTo>
                    <a:pt x="0" y="10778"/>
                  </a:moveTo>
                  <a:lnTo>
                    <a:pt x="264066" y="10778"/>
                  </a:lnTo>
                  <a:lnTo>
                    <a:pt x="528133" y="10778"/>
                  </a:lnTo>
                  <a:lnTo>
                    <a:pt x="792200" y="10778"/>
                  </a:lnTo>
                  <a:lnTo>
                    <a:pt x="1056267" y="10778"/>
                  </a:lnTo>
                  <a:lnTo>
                    <a:pt x="1320333" y="10778"/>
                  </a:lnTo>
                  <a:lnTo>
                    <a:pt x="1584400" y="10778"/>
                  </a:lnTo>
                  <a:lnTo>
                    <a:pt x="1848467" y="0"/>
                  </a:lnTo>
                </a:path>
              </a:pathLst>
            </a:custGeom>
            <a:ln w="40651" cap="flat">
              <a:solidFill>
                <a:srgbClr val="000000">
                  <a:alpha val="100000"/>
                </a:srgbClr>
              </a:solidFill>
              <a:prstDash val="solid"/>
              <a:round/>
            </a:ln>
          </p:spPr>
          <p:txBody>
            <a:bodyPr/>
            <a:lstStyle/>
            <a:p/>
          </p:txBody>
        </p:sp>
        <p:sp>
          <p:nvSpPr>
            <p:cNvPr id="283" name="pl283"/>
            <p:cNvSpPr/>
            <p:nvPr/>
          </p:nvSpPr>
          <p:spPr>
            <a:xfrm>
              <a:off x="5030616" y="1287778"/>
              <a:ext cx="1848467" cy="10778"/>
            </a:xfrm>
            <a:custGeom>
              <a:avLst/>
              <a:pathLst>
                <a:path w="1848467" h="10778">
                  <a:moveTo>
                    <a:pt x="0" y="10778"/>
                  </a:moveTo>
                  <a:lnTo>
                    <a:pt x="264066" y="10778"/>
                  </a:lnTo>
                  <a:lnTo>
                    <a:pt x="528133" y="10778"/>
                  </a:lnTo>
                  <a:lnTo>
                    <a:pt x="792200" y="10778"/>
                  </a:lnTo>
                  <a:lnTo>
                    <a:pt x="1056267" y="10778"/>
                  </a:lnTo>
                  <a:lnTo>
                    <a:pt x="1320333" y="10778"/>
                  </a:lnTo>
                  <a:lnTo>
                    <a:pt x="1584400" y="10778"/>
                  </a:lnTo>
                  <a:lnTo>
                    <a:pt x="1848467" y="0"/>
                  </a:lnTo>
                </a:path>
              </a:pathLst>
            </a:custGeom>
            <a:ln w="35231" cap="flat">
              <a:solidFill>
                <a:srgbClr val="80BD41">
                  <a:alpha val="100000"/>
                </a:srgbClr>
              </a:solidFill>
              <a:prstDash val="solid"/>
              <a:round/>
            </a:ln>
          </p:spPr>
          <p:txBody>
            <a:bodyPr/>
            <a:lstStyle/>
            <a:p/>
          </p:txBody>
        </p:sp>
        <p:sp>
          <p:nvSpPr>
            <p:cNvPr id="284" name="pl284"/>
            <p:cNvSpPr/>
            <p:nvPr/>
          </p:nvSpPr>
          <p:spPr>
            <a:xfrm>
              <a:off x="4938193" y="1298556"/>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85" name="tx285"/>
            <p:cNvSpPr/>
            <p:nvPr/>
          </p:nvSpPr>
          <p:spPr>
            <a:xfrm>
              <a:off x="5000487"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6" name="tx286"/>
            <p:cNvSpPr/>
            <p:nvPr/>
          </p:nvSpPr>
          <p:spPr>
            <a:xfrm>
              <a:off x="5264554"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7" name="tx287"/>
            <p:cNvSpPr/>
            <p:nvPr/>
          </p:nvSpPr>
          <p:spPr>
            <a:xfrm>
              <a:off x="5528621"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8" name="tx288"/>
            <p:cNvSpPr/>
            <p:nvPr/>
          </p:nvSpPr>
          <p:spPr>
            <a:xfrm>
              <a:off x="5792687"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6056754"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0" name="tx290"/>
            <p:cNvSpPr/>
            <p:nvPr/>
          </p:nvSpPr>
          <p:spPr>
            <a:xfrm>
              <a:off x="6320821"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1" name="tx291"/>
            <p:cNvSpPr/>
            <p:nvPr/>
          </p:nvSpPr>
          <p:spPr>
            <a:xfrm>
              <a:off x="6584888"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2" name="tx292"/>
            <p:cNvSpPr/>
            <p:nvPr/>
          </p:nvSpPr>
          <p:spPr>
            <a:xfrm>
              <a:off x="6848954" y="1109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3" name="rc293"/>
            <p:cNvSpPr/>
            <p:nvPr/>
          </p:nvSpPr>
          <p:spPr>
            <a:xfrm>
              <a:off x="4938193" y="2179046"/>
              <a:ext cx="2033314" cy="1019640"/>
            </a:xfrm>
            <a:prstGeom prst="rect">
              <a:avLst/>
            </a:prstGeom>
            <a:solidFill>
              <a:srgbClr val="EBEBEB">
                <a:alpha val="100000"/>
              </a:srgbClr>
            </a:solidFill>
          </p:spPr>
          <p:txBody>
            <a:bodyPr/>
            <a:lstStyle/>
            <a:p/>
          </p:txBody>
        </p:sp>
        <p:sp>
          <p:nvSpPr>
            <p:cNvPr id="294" name="pl294"/>
            <p:cNvSpPr/>
            <p:nvPr/>
          </p:nvSpPr>
          <p:spPr>
            <a:xfrm>
              <a:off x="4938193" y="300683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95" name="pl295"/>
            <p:cNvSpPr/>
            <p:nvPr/>
          </p:nvSpPr>
          <p:spPr>
            <a:xfrm>
              <a:off x="4938193" y="273736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96" name="pl296"/>
            <p:cNvSpPr/>
            <p:nvPr/>
          </p:nvSpPr>
          <p:spPr>
            <a:xfrm>
              <a:off x="4938193" y="2467908"/>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97" name="pl297"/>
            <p:cNvSpPr/>
            <p:nvPr/>
          </p:nvSpPr>
          <p:spPr>
            <a:xfrm>
              <a:off x="4938193" y="219844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98" name="pl298"/>
            <p:cNvSpPr/>
            <p:nvPr/>
          </p:nvSpPr>
          <p:spPr>
            <a:xfrm>
              <a:off x="4938193" y="31415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99" name="pl299"/>
            <p:cNvSpPr/>
            <p:nvPr/>
          </p:nvSpPr>
          <p:spPr>
            <a:xfrm>
              <a:off x="4938193" y="287209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00" name="pl300"/>
            <p:cNvSpPr/>
            <p:nvPr/>
          </p:nvSpPr>
          <p:spPr>
            <a:xfrm>
              <a:off x="4938193" y="260263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01" name="pl301"/>
            <p:cNvSpPr/>
            <p:nvPr/>
          </p:nvSpPr>
          <p:spPr>
            <a:xfrm>
              <a:off x="4938193" y="2333177"/>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02" name="pl302"/>
            <p:cNvSpPr/>
            <p:nvPr/>
          </p:nvSpPr>
          <p:spPr>
            <a:xfrm>
              <a:off x="50306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52946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55587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58228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60868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63509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66150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68790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5030616" y="2602638"/>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311" name="pl311"/>
            <p:cNvSpPr/>
            <p:nvPr/>
          </p:nvSpPr>
          <p:spPr>
            <a:xfrm>
              <a:off x="5030616" y="2591860"/>
              <a:ext cx="1848467" cy="32335"/>
            </a:xfrm>
            <a:custGeom>
              <a:avLst/>
              <a:pathLst>
                <a:path w="1848467" h="32335">
                  <a:moveTo>
                    <a:pt x="0" y="0"/>
                  </a:moveTo>
                  <a:lnTo>
                    <a:pt x="264066" y="10778"/>
                  </a:lnTo>
                  <a:lnTo>
                    <a:pt x="528133" y="21556"/>
                  </a:lnTo>
                  <a:lnTo>
                    <a:pt x="792200" y="32335"/>
                  </a:lnTo>
                  <a:lnTo>
                    <a:pt x="1056267" y="21556"/>
                  </a:lnTo>
                  <a:lnTo>
                    <a:pt x="1320333" y="10778"/>
                  </a:lnTo>
                  <a:lnTo>
                    <a:pt x="1584400" y="10778"/>
                  </a:lnTo>
                  <a:lnTo>
                    <a:pt x="1848467" y="10778"/>
                  </a:lnTo>
                </a:path>
              </a:pathLst>
            </a:custGeom>
            <a:ln w="40651" cap="flat">
              <a:solidFill>
                <a:srgbClr val="BEBEBE">
                  <a:alpha val="69803"/>
                </a:srgbClr>
              </a:solidFill>
              <a:prstDash val="solid"/>
              <a:round/>
            </a:ln>
          </p:spPr>
          <p:txBody>
            <a:bodyPr/>
            <a:lstStyle/>
            <a:p/>
          </p:txBody>
        </p:sp>
        <p:sp>
          <p:nvSpPr>
            <p:cNvPr id="312" name="pl312"/>
            <p:cNvSpPr/>
            <p:nvPr/>
          </p:nvSpPr>
          <p:spPr>
            <a:xfrm>
              <a:off x="5030616" y="2591860"/>
              <a:ext cx="1848467" cy="32335"/>
            </a:xfrm>
            <a:custGeom>
              <a:avLst/>
              <a:pathLst>
                <a:path w="1848467" h="32335">
                  <a:moveTo>
                    <a:pt x="0" y="0"/>
                  </a:moveTo>
                  <a:lnTo>
                    <a:pt x="264066" y="10778"/>
                  </a:lnTo>
                  <a:lnTo>
                    <a:pt x="528133" y="21556"/>
                  </a:lnTo>
                  <a:lnTo>
                    <a:pt x="792200" y="32335"/>
                  </a:lnTo>
                  <a:lnTo>
                    <a:pt x="1056267" y="21556"/>
                  </a:lnTo>
                  <a:lnTo>
                    <a:pt x="1320333" y="10778"/>
                  </a:lnTo>
                  <a:lnTo>
                    <a:pt x="1584400" y="10778"/>
                  </a:lnTo>
                  <a:lnTo>
                    <a:pt x="1848467" y="10778"/>
                  </a:lnTo>
                </a:path>
              </a:pathLst>
            </a:custGeom>
            <a:ln w="35231" cap="flat">
              <a:solidFill>
                <a:srgbClr val="BEBEBE">
                  <a:alpha val="69803"/>
                </a:srgbClr>
              </a:solidFill>
              <a:prstDash val="solid"/>
              <a:round/>
            </a:ln>
          </p:spPr>
          <p:txBody>
            <a:bodyPr/>
            <a:lstStyle/>
            <a:p/>
          </p:txBody>
        </p:sp>
        <p:sp>
          <p:nvSpPr>
            <p:cNvPr id="313" name="pl313"/>
            <p:cNvSpPr/>
            <p:nvPr/>
          </p:nvSpPr>
          <p:spPr>
            <a:xfrm>
              <a:off x="5030616" y="2602638"/>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314" name="pl314"/>
            <p:cNvSpPr/>
            <p:nvPr/>
          </p:nvSpPr>
          <p:spPr>
            <a:xfrm>
              <a:off x="5030616" y="2591860"/>
              <a:ext cx="1848467" cy="32335"/>
            </a:xfrm>
            <a:custGeom>
              <a:avLst/>
              <a:pathLst>
                <a:path w="1848467" h="32335">
                  <a:moveTo>
                    <a:pt x="0" y="0"/>
                  </a:moveTo>
                  <a:lnTo>
                    <a:pt x="264066" y="10778"/>
                  </a:lnTo>
                  <a:lnTo>
                    <a:pt x="528133" y="21556"/>
                  </a:lnTo>
                  <a:lnTo>
                    <a:pt x="792200" y="32335"/>
                  </a:lnTo>
                  <a:lnTo>
                    <a:pt x="1056267" y="21556"/>
                  </a:lnTo>
                  <a:lnTo>
                    <a:pt x="1320333" y="10778"/>
                  </a:lnTo>
                  <a:lnTo>
                    <a:pt x="1584400" y="10778"/>
                  </a:lnTo>
                  <a:lnTo>
                    <a:pt x="1848467" y="10778"/>
                  </a:lnTo>
                </a:path>
              </a:pathLst>
            </a:custGeom>
            <a:ln w="40651" cap="flat">
              <a:solidFill>
                <a:srgbClr val="000000">
                  <a:alpha val="100000"/>
                </a:srgbClr>
              </a:solidFill>
              <a:prstDash val="solid"/>
              <a:round/>
            </a:ln>
          </p:spPr>
          <p:txBody>
            <a:bodyPr/>
            <a:lstStyle/>
            <a:p/>
          </p:txBody>
        </p:sp>
        <p:sp>
          <p:nvSpPr>
            <p:cNvPr id="315" name="pl315"/>
            <p:cNvSpPr/>
            <p:nvPr/>
          </p:nvSpPr>
          <p:spPr>
            <a:xfrm>
              <a:off x="5030616" y="2591860"/>
              <a:ext cx="1848467" cy="32335"/>
            </a:xfrm>
            <a:custGeom>
              <a:avLst/>
              <a:pathLst>
                <a:path w="1848467" h="32335">
                  <a:moveTo>
                    <a:pt x="0" y="0"/>
                  </a:moveTo>
                  <a:lnTo>
                    <a:pt x="264066" y="10778"/>
                  </a:lnTo>
                  <a:lnTo>
                    <a:pt x="528133" y="21556"/>
                  </a:lnTo>
                  <a:lnTo>
                    <a:pt x="792200" y="32335"/>
                  </a:lnTo>
                  <a:lnTo>
                    <a:pt x="1056267" y="21556"/>
                  </a:lnTo>
                  <a:lnTo>
                    <a:pt x="1320333" y="10778"/>
                  </a:lnTo>
                  <a:lnTo>
                    <a:pt x="1584400" y="10778"/>
                  </a:lnTo>
                  <a:lnTo>
                    <a:pt x="1848467" y="10778"/>
                  </a:lnTo>
                </a:path>
              </a:pathLst>
            </a:custGeom>
            <a:ln w="35231" cap="flat">
              <a:solidFill>
                <a:srgbClr val="80BD41">
                  <a:alpha val="100000"/>
                </a:srgbClr>
              </a:solidFill>
              <a:prstDash val="solid"/>
              <a:round/>
            </a:ln>
          </p:spPr>
          <p:txBody>
            <a:bodyPr/>
            <a:lstStyle/>
            <a:p/>
          </p:txBody>
        </p:sp>
        <p:sp>
          <p:nvSpPr>
            <p:cNvPr id="316" name="pl316"/>
            <p:cNvSpPr/>
            <p:nvPr/>
          </p:nvSpPr>
          <p:spPr>
            <a:xfrm>
              <a:off x="4938193" y="2602638"/>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317" name="tx317"/>
            <p:cNvSpPr/>
            <p:nvPr/>
          </p:nvSpPr>
          <p:spPr>
            <a:xfrm>
              <a:off x="5000487" y="24133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8" name="tx318"/>
            <p:cNvSpPr/>
            <p:nvPr/>
          </p:nvSpPr>
          <p:spPr>
            <a:xfrm>
              <a:off x="5264554"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9" name="tx319"/>
            <p:cNvSpPr/>
            <p:nvPr/>
          </p:nvSpPr>
          <p:spPr>
            <a:xfrm>
              <a:off x="5510561" y="24348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0" name="tx320"/>
            <p:cNvSpPr/>
            <p:nvPr/>
          </p:nvSpPr>
          <p:spPr>
            <a:xfrm>
              <a:off x="5774628" y="24456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1" name="tx321"/>
            <p:cNvSpPr/>
            <p:nvPr/>
          </p:nvSpPr>
          <p:spPr>
            <a:xfrm>
              <a:off x="6038695" y="24348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2" name="tx322"/>
            <p:cNvSpPr/>
            <p:nvPr/>
          </p:nvSpPr>
          <p:spPr>
            <a:xfrm>
              <a:off x="6320821"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3" name="tx323"/>
            <p:cNvSpPr/>
            <p:nvPr/>
          </p:nvSpPr>
          <p:spPr>
            <a:xfrm>
              <a:off x="6584888"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4" name="tx324"/>
            <p:cNvSpPr/>
            <p:nvPr/>
          </p:nvSpPr>
          <p:spPr>
            <a:xfrm>
              <a:off x="6848954"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5" name="rc325"/>
            <p:cNvSpPr/>
            <p:nvPr/>
          </p:nvSpPr>
          <p:spPr>
            <a:xfrm>
              <a:off x="4938193" y="3483127"/>
              <a:ext cx="2033314" cy="1019640"/>
            </a:xfrm>
            <a:prstGeom prst="rect">
              <a:avLst/>
            </a:prstGeom>
            <a:solidFill>
              <a:srgbClr val="EBEBEB">
                <a:alpha val="100000"/>
              </a:srgbClr>
            </a:solidFill>
          </p:spPr>
          <p:txBody>
            <a:bodyPr/>
            <a:lstStyle/>
            <a:p/>
          </p:txBody>
        </p:sp>
        <p:sp>
          <p:nvSpPr>
            <p:cNvPr id="326" name="pl326"/>
            <p:cNvSpPr/>
            <p:nvPr/>
          </p:nvSpPr>
          <p:spPr>
            <a:xfrm>
              <a:off x="4938193" y="431091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27" name="pl327"/>
            <p:cNvSpPr/>
            <p:nvPr/>
          </p:nvSpPr>
          <p:spPr>
            <a:xfrm>
              <a:off x="4938193" y="404145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28" name="pl328"/>
            <p:cNvSpPr/>
            <p:nvPr/>
          </p:nvSpPr>
          <p:spPr>
            <a:xfrm>
              <a:off x="4938193" y="377198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29" name="pl329"/>
            <p:cNvSpPr/>
            <p:nvPr/>
          </p:nvSpPr>
          <p:spPr>
            <a:xfrm>
              <a:off x="4938193" y="350252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30" name="pl330"/>
            <p:cNvSpPr/>
            <p:nvPr/>
          </p:nvSpPr>
          <p:spPr>
            <a:xfrm>
              <a:off x="4938193" y="444564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31" name="pl331"/>
            <p:cNvSpPr/>
            <p:nvPr/>
          </p:nvSpPr>
          <p:spPr>
            <a:xfrm>
              <a:off x="4938193" y="417618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32" name="pl332"/>
            <p:cNvSpPr/>
            <p:nvPr/>
          </p:nvSpPr>
          <p:spPr>
            <a:xfrm>
              <a:off x="4938193" y="390672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33" name="pl333"/>
            <p:cNvSpPr/>
            <p:nvPr/>
          </p:nvSpPr>
          <p:spPr>
            <a:xfrm>
              <a:off x="4938193" y="363725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34" name="pl334"/>
            <p:cNvSpPr/>
            <p:nvPr/>
          </p:nvSpPr>
          <p:spPr>
            <a:xfrm>
              <a:off x="50306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946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5587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8228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60868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63509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66150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1" name="pl341"/>
            <p:cNvSpPr/>
            <p:nvPr/>
          </p:nvSpPr>
          <p:spPr>
            <a:xfrm>
              <a:off x="68790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2" name="pl342"/>
            <p:cNvSpPr/>
            <p:nvPr/>
          </p:nvSpPr>
          <p:spPr>
            <a:xfrm>
              <a:off x="5030616" y="3906720"/>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343" name="pl343"/>
            <p:cNvSpPr/>
            <p:nvPr/>
          </p:nvSpPr>
          <p:spPr>
            <a:xfrm>
              <a:off x="5030616" y="3820492"/>
              <a:ext cx="1848467" cy="97005"/>
            </a:xfrm>
            <a:custGeom>
              <a:avLst/>
              <a:pathLst>
                <a:path w="1848467" h="97005">
                  <a:moveTo>
                    <a:pt x="0" y="97005"/>
                  </a:moveTo>
                  <a:lnTo>
                    <a:pt x="264066" y="86227"/>
                  </a:lnTo>
                  <a:lnTo>
                    <a:pt x="528133" y="53892"/>
                  </a:lnTo>
                  <a:lnTo>
                    <a:pt x="792200" y="32335"/>
                  </a:lnTo>
                  <a:lnTo>
                    <a:pt x="1056267" y="0"/>
                  </a:lnTo>
                  <a:lnTo>
                    <a:pt x="1320333" y="0"/>
                  </a:lnTo>
                  <a:lnTo>
                    <a:pt x="1584400" y="0"/>
                  </a:lnTo>
                  <a:lnTo>
                    <a:pt x="1848467" y="0"/>
                  </a:lnTo>
                </a:path>
              </a:pathLst>
            </a:custGeom>
            <a:ln w="40651" cap="flat">
              <a:solidFill>
                <a:srgbClr val="BEBEBE">
                  <a:alpha val="69803"/>
                </a:srgbClr>
              </a:solidFill>
              <a:prstDash val="solid"/>
              <a:round/>
            </a:ln>
          </p:spPr>
          <p:txBody>
            <a:bodyPr/>
            <a:lstStyle/>
            <a:p/>
          </p:txBody>
        </p:sp>
        <p:sp>
          <p:nvSpPr>
            <p:cNvPr id="344" name="pl344"/>
            <p:cNvSpPr/>
            <p:nvPr/>
          </p:nvSpPr>
          <p:spPr>
            <a:xfrm>
              <a:off x="5030616" y="3820492"/>
              <a:ext cx="1848467" cy="97005"/>
            </a:xfrm>
            <a:custGeom>
              <a:avLst/>
              <a:pathLst>
                <a:path w="1848467" h="97005">
                  <a:moveTo>
                    <a:pt x="0" y="97005"/>
                  </a:moveTo>
                  <a:lnTo>
                    <a:pt x="264066" y="86227"/>
                  </a:lnTo>
                  <a:lnTo>
                    <a:pt x="528133" y="53892"/>
                  </a:lnTo>
                  <a:lnTo>
                    <a:pt x="792200" y="32335"/>
                  </a:lnTo>
                  <a:lnTo>
                    <a:pt x="1056267" y="0"/>
                  </a:lnTo>
                  <a:lnTo>
                    <a:pt x="1320333" y="0"/>
                  </a:lnTo>
                  <a:lnTo>
                    <a:pt x="1584400" y="0"/>
                  </a:lnTo>
                  <a:lnTo>
                    <a:pt x="1848467" y="0"/>
                  </a:lnTo>
                </a:path>
              </a:pathLst>
            </a:custGeom>
            <a:ln w="35231" cap="flat">
              <a:solidFill>
                <a:srgbClr val="BEBEBE">
                  <a:alpha val="69803"/>
                </a:srgbClr>
              </a:solidFill>
              <a:prstDash val="solid"/>
              <a:round/>
            </a:ln>
          </p:spPr>
          <p:txBody>
            <a:bodyPr/>
            <a:lstStyle/>
            <a:p/>
          </p:txBody>
        </p:sp>
        <p:sp>
          <p:nvSpPr>
            <p:cNvPr id="345" name="pl345"/>
            <p:cNvSpPr/>
            <p:nvPr/>
          </p:nvSpPr>
          <p:spPr>
            <a:xfrm>
              <a:off x="5030616" y="3906720"/>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346" name="pl346"/>
            <p:cNvSpPr/>
            <p:nvPr/>
          </p:nvSpPr>
          <p:spPr>
            <a:xfrm>
              <a:off x="5030616" y="3820492"/>
              <a:ext cx="1848467" cy="97005"/>
            </a:xfrm>
            <a:custGeom>
              <a:avLst/>
              <a:pathLst>
                <a:path w="1848467" h="97005">
                  <a:moveTo>
                    <a:pt x="0" y="97005"/>
                  </a:moveTo>
                  <a:lnTo>
                    <a:pt x="264066" y="86227"/>
                  </a:lnTo>
                  <a:lnTo>
                    <a:pt x="528133" y="53892"/>
                  </a:lnTo>
                  <a:lnTo>
                    <a:pt x="792200" y="32335"/>
                  </a:lnTo>
                  <a:lnTo>
                    <a:pt x="1056267" y="0"/>
                  </a:lnTo>
                  <a:lnTo>
                    <a:pt x="1320333" y="0"/>
                  </a:lnTo>
                  <a:lnTo>
                    <a:pt x="1584400" y="0"/>
                  </a:lnTo>
                  <a:lnTo>
                    <a:pt x="1848467" y="0"/>
                  </a:lnTo>
                </a:path>
              </a:pathLst>
            </a:custGeom>
            <a:ln w="40651" cap="flat">
              <a:solidFill>
                <a:srgbClr val="000000">
                  <a:alpha val="100000"/>
                </a:srgbClr>
              </a:solidFill>
              <a:prstDash val="solid"/>
              <a:round/>
            </a:ln>
          </p:spPr>
          <p:txBody>
            <a:bodyPr/>
            <a:lstStyle/>
            <a:p/>
          </p:txBody>
        </p:sp>
        <p:sp>
          <p:nvSpPr>
            <p:cNvPr id="347" name="pl347"/>
            <p:cNvSpPr/>
            <p:nvPr/>
          </p:nvSpPr>
          <p:spPr>
            <a:xfrm>
              <a:off x="5030616" y="3820492"/>
              <a:ext cx="1848467" cy="97005"/>
            </a:xfrm>
            <a:custGeom>
              <a:avLst/>
              <a:pathLst>
                <a:path w="1848467" h="97005">
                  <a:moveTo>
                    <a:pt x="0" y="97005"/>
                  </a:moveTo>
                  <a:lnTo>
                    <a:pt x="264066" y="86227"/>
                  </a:lnTo>
                  <a:lnTo>
                    <a:pt x="528133" y="53892"/>
                  </a:lnTo>
                  <a:lnTo>
                    <a:pt x="792200" y="32335"/>
                  </a:lnTo>
                  <a:lnTo>
                    <a:pt x="1056267" y="0"/>
                  </a:lnTo>
                  <a:lnTo>
                    <a:pt x="1320333" y="0"/>
                  </a:lnTo>
                  <a:lnTo>
                    <a:pt x="1584400" y="0"/>
                  </a:lnTo>
                  <a:lnTo>
                    <a:pt x="1848467" y="0"/>
                  </a:lnTo>
                </a:path>
              </a:pathLst>
            </a:custGeom>
            <a:ln w="35231" cap="flat">
              <a:solidFill>
                <a:srgbClr val="80BD41">
                  <a:alpha val="100000"/>
                </a:srgbClr>
              </a:solidFill>
              <a:prstDash val="solid"/>
              <a:round/>
            </a:ln>
          </p:spPr>
          <p:txBody>
            <a:bodyPr/>
            <a:lstStyle/>
            <a:p/>
          </p:txBody>
        </p:sp>
        <p:sp>
          <p:nvSpPr>
            <p:cNvPr id="348" name="pl348"/>
            <p:cNvSpPr/>
            <p:nvPr/>
          </p:nvSpPr>
          <p:spPr>
            <a:xfrm>
              <a:off x="4938193" y="390672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349" name="tx349"/>
            <p:cNvSpPr/>
            <p:nvPr/>
          </p:nvSpPr>
          <p:spPr>
            <a:xfrm>
              <a:off x="4982428" y="3738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0" name="tx350"/>
            <p:cNvSpPr/>
            <p:nvPr/>
          </p:nvSpPr>
          <p:spPr>
            <a:xfrm>
              <a:off x="5264554"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1" name="tx351"/>
            <p:cNvSpPr/>
            <p:nvPr/>
          </p:nvSpPr>
          <p:spPr>
            <a:xfrm>
              <a:off x="5528621" y="3695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2" name="tx352"/>
            <p:cNvSpPr/>
            <p:nvPr/>
          </p:nvSpPr>
          <p:spPr>
            <a:xfrm>
              <a:off x="5792687" y="36742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53" name="tx353"/>
            <p:cNvSpPr/>
            <p:nvPr/>
          </p:nvSpPr>
          <p:spPr>
            <a:xfrm>
              <a:off x="6056754" y="36419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54" name="tx354"/>
            <p:cNvSpPr/>
            <p:nvPr/>
          </p:nvSpPr>
          <p:spPr>
            <a:xfrm>
              <a:off x="6320821" y="36419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55" name="tx355"/>
            <p:cNvSpPr/>
            <p:nvPr/>
          </p:nvSpPr>
          <p:spPr>
            <a:xfrm>
              <a:off x="6584888" y="36419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56" name="tx356"/>
            <p:cNvSpPr/>
            <p:nvPr/>
          </p:nvSpPr>
          <p:spPr>
            <a:xfrm>
              <a:off x="6848954" y="36419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57" name="rc357"/>
            <p:cNvSpPr/>
            <p:nvPr/>
          </p:nvSpPr>
          <p:spPr>
            <a:xfrm>
              <a:off x="7041096" y="874964"/>
              <a:ext cx="2033314" cy="1019640"/>
            </a:xfrm>
            <a:prstGeom prst="rect">
              <a:avLst/>
            </a:prstGeom>
            <a:solidFill>
              <a:srgbClr val="EBEBEB">
                <a:alpha val="100000"/>
              </a:srgbClr>
            </a:solidFill>
          </p:spPr>
          <p:txBody>
            <a:bodyPr/>
            <a:lstStyle/>
            <a:p/>
          </p:txBody>
        </p:sp>
        <p:sp>
          <p:nvSpPr>
            <p:cNvPr id="358" name="pl358"/>
            <p:cNvSpPr/>
            <p:nvPr/>
          </p:nvSpPr>
          <p:spPr>
            <a:xfrm>
              <a:off x="7041096" y="1702748"/>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59" name="pl359"/>
            <p:cNvSpPr/>
            <p:nvPr/>
          </p:nvSpPr>
          <p:spPr>
            <a:xfrm>
              <a:off x="7041096" y="143328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60" name="pl360"/>
            <p:cNvSpPr/>
            <p:nvPr/>
          </p:nvSpPr>
          <p:spPr>
            <a:xfrm>
              <a:off x="7041096" y="1163826"/>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61" name="pl361"/>
            <p:cNvSpPr/>
            <p:nvPr/>
          </p:nvSpPr>
          <p:spPr>
            <a:xfrm>
              <a:off x="7041096" y="89436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62" name="pl362"/>
            <p:cNvSpPr/>
            <p:nvPr/>
          </p:nvSpPr>
          <p:spPr>
            <a:xfrm>
              <a:off x="7041096" y="183747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63" name="pl363"/>
            <p:cNvSpPr/>
            <p:nvPr/>
          </p:nvSpPr>
          <p:spPr>
            <a:xfrm>
              <a:off x="7041096" y="1568017"/>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64" name="pl364"/>
            <p:cNvSpPr/>
            <p:nvPr/>
          </p:nvSpPr>
          <p:spPr>
            <a:xfrm>
              <a:off x="7041096" y="129855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65" name="pl365"/>
            <p:cNvSpPr/>
            <p:nvPr/>
          </p:nvSpPr>
          <p:spPr>
            <a:xfrm>
              <a:off x="7041096" y="1029095"/>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66" name="pl366"/>
            <p:cNvSpPr/>
            <p:nvPr/>
          </p:nvSpPr>
          <p:spPr>
            <a:xfrm>
              <a:off x="713352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739758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76616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792572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818978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845385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871792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898198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7133520" y="1298556"/>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375" name="pl375"/>
            <p:cNvSpPr/>
            <p:nvPr/>
          </p:nvSpPr>
          <p:spPr>
            <a:xfrm>
              <a:off x="7133520" y="1201550"/>
              <a:ext cx="1848467" cy="107784"/>
            </a:xfrm>
            <a:custGeom>
              <a:avLst/>
              <a:pathLst>
                <a:path w="1848467" h="107784">
                  <a:moveTo>
                    <a:pt x="0" y="86227"/>
                  </a:moveTo>
                  <a:lnTo>
                    <a:pt x="264066" y="97005"/>
                  </a:lnTo>
                  <a:lnTo>
                    <a:pt x="528133" y="97005"/>
                  </a:lnTo>
                  <a:lnTo>
                    <a:pt x="792200" y="107784"/>
                  </a:lnTo>
                  <a:lnTo>
                    <a:pt x="1056267" y="86227"/>
                  </a:lnTo>
                  <a:lnTo>
                    <a:pt x="1320333" y="53892"/>
                  </a:lnTo>
                  <a:lnTo>
                    <a:pt x="1584400" y="53892"/>
                  </a:lnTo>
                  <a:lnTo>
                    <a:pt x="1848467" y="0"/>
                  </a:lnTo>
                </a:path>
              </a:pathLst>
            </a:custGeom>
            <a:ln w="40651" cap="flat">
              <a:solidFill>
                <a:srgbClr val="BEBEBE">
                  <a:alpha val="69803"/>
                </a:srgbClr>
              </a:solidFill>
              <a:prstDash val="solid"/>
              <a:round/>
            </a:ln>
          </p:spPr>
          <p:txBody>
            <a:bodyPr/>
            <a:lstStyle/>
            <a:p/>
          </p:txBody>
        </p:sp>
        <p:sp>
          <p:nvSpPr>
            <p:cNvPr id="376" name="pl376"/>
            <p:cNvSpPr/>
            <p:nvPr/>
          </p:nvSpPr>
          <p:spPr>
            <a:xfrm>
              <a:off x="7133520" y="1201550"/>
              <a:ext cx="1848467" cy="107784"/>
            </a:xfrm>
            <a:custGeom>
              <a:avLst/>
              <a:pathLst>
                <a:path w="1848467" h="107784">
                  <a:moveTo>
                    <a:pt x="0" y="86227"/>
                  </a:moveTo>
                  <a:lnTo>
                    <a:pt x="264066" y="97005"/>
                  </a:lnTo>
                  <a:lnTo>
                    <a:pt x="528133" y="97005"/>
                  </a:lnTo>
                  <a:lnTo>
                    <a:pt x="792200" y="107784"/>
                  </a:lnTo>
                  <a:lnTo>
                    <a:pt x="1056267" y="86227"/>
                  </a:lnTo>
                  <a:lnTo>
                    <a:pt x="1320333" y="53892"/>
                  </a:lnTo>
                  <a:lnTo>
                    <a:pt x="1584400" y="53892"/>
                  </a:lnTo>
                  <a:lnTo>
                    <a:pt x="1848467" y="0"/>
                  </a:lnTo>
                </a:path>
              </a:pathLst>
            </a:custGeom>
            <a:ln w="35231" cap="flat">
              <a:solidFill>
                <a:srgbClr val="BEBEBE">
                  <a:alpha val="69803"/>
                </a:srgbClr>
              </a:solidFill>
              <a:prstDash val="solid"/>
              <a:round/>
            </a:ln>
          </p:spPr>
          <p:txBody>
            <a:bodyPr/>
            <a:lstStyle/>
            <a:p/>
          </p:txBody>
        </p:sp>
        <p:sp>
          <p:nvSpPr>
            <p:cNvPr id="377" name="pl377"/>
            <p:cNvSpPr/>
            <p:nvPr/>
          </p:nvSpPr>
          <p:spPr>
            <a:xfrm>
              <a:off x="7133520" y="1298556"/>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378" name="pl378"/>
            <p:cNvSpPr/>
            <p:nvPr/>
          </p:nvSpPr>
          <p:spPr>
            <a:xfrm>
              <a:off x="7133520" y="1201550"/>
              <a:ext cx="1848467" cy="107784"/>
            </a:xfrm>
            <a:custGeom>
              <a:avLst/>
              <a:pathLst>
                <a:path w="1848467" h="107784">
                  <a:moveTo>
                    <a:pt x="0" y="86227"/>
                  </a:moveTo>
                  <a:lnTo>
                    <a:pt x="264066" y="97005"/>
                  </a:lnTo>
                  <a:lnTo>
                    <a:pt x="528133" y="97005"/>
                  </a:lnTo>
                  <a:lnTo>
                    <a:pt x="792200" y="107784"/>
                  </a:lnTo>
                  <a:lnTo>
                    <a:pt x="1056267" y="86227"/>
                  </a:lnTo>
                  <a:lnTo>
                    <a:pt x="1320333" y="53892"/>
                  </a:lnTo>
                  <a:lnTo>
                    <a:pt x="1584400" y="53892"/>
                  </a:lnTo>
                  <a:lnTo>
                    <a:pt x="1848467" y="0"/>
                  </a:lnTo>
                </a:path>
              </a:pathLst>
            </a:custGeom>
            <a:ln w="40651" cap="flat">
              <a:solidFill>
                <a:srgbClr val="000000">
                  <a:alpha val="100000"/>
                </a:srgbClr>
              </a:solidFill>
              <a:prstDash val="solid"/>
              <a:round/>
            </a:ln>
          </p:spPr>
          <p:txBody>
            <a:bodyPr/>
            <a:lstStyle/>
            <a:p/>
          </p:txBody>
        </p:sp>
        <p:sp>
          <p:nvSpPr>
            <p:cNvPr id="379" name="pl379"/>
            <p:cNvSpPr/>
            <p:nvPr/>
          </p:nvSpPr>
          <p:spPr>
            <a:xfrm>
              <a:off x="7133520" y="1201550"/>
              <a:ext cx="1848467" cy="107784"/>
            </a:xfrm>
            <a:custGeom>
              <a:avLst/>
              <a:pathLst>
                <a:path w="1848467" h="107784">
                  <a:moveTo>
                    <a:pt x="0" y="86227"/>
                  </a:moveTo>
                  <a:lnTo>
                    <a:pt x="264066" y="97005"/>
                  </a:lnTo>
                  <a:lnTo>
                    <a:pt x="528133" y="97005"/>
                  </a:lnTo>
                  <a:lnTo>
                    <a:pt x="792200" y="107784"/>
                  </a:lnTo>
                  <a:lnTo>
                    <a:pt x="1056267" y="86227"/>
                  </a:lnTo>
                  <a:lnTo>
                    <a:pt x="1320333" y="53892"/>
                  </a:lnTo>
                  <a:lnTo>
                    <a:pt x="1584400" y="53892"/>
                  </a:lnTo>
                  <a:lnTo>
                    <a:pt x="1848467" y="0"/>
                  </a:lnTo>
                </a:path>
              </a:pathLst>
            </a:custGeom>
            <a:ln w="35231" cap="flat">
              <a:solidFill>
                <a:srgbClr val="80BD41">
                  <a:alpha val="100000"/>
                </a:srgbClr>
              </a:solidFill>
              <a:prstDash val="solid"/>
              <a:round/>
            </a:ln>
          </p:spPr>
          <p:txBody>
            <a:bodyPr/>
            <a:lstStyle/>
            <a:p/>
          </p:txBody>
        </p:sp>
        <p:sp>
          <p:nvSpPr>
            <p:cNvPr id="380" name="pl380"/>
            <p:cNvSpPr/>
            <p:nvPr/>
          </p:nvSpPr>
          <p:spPr>
            <a:xfrm>
              <a:off x="7041096" y="1298556"/>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381" name="tx381"/>
            <p:cNvSpPr/>
            <p:nvPr/>
          </p:nvSpPr>
          <p:spPr>
            <a:xfrm>
              <a:off x="7103390" y="1109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2" name="tx382"/>
            <p:cNvSpPr/>
            <p:nvPr/>
          </p:nvSpPr>
          <p:spPr>
            <a:xfrm>
              <a:off x="7367457"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3" name="tx383"/>
            <p:cNvSpPr/>
            <p:nvPr/>
          </p:nvSpPr>
          <p:spPr>
            <a:xfrm>
              <a:off x="7631524" y="1120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4" name="tx384"/>
            <p:cNvSpPr/>
            <p:nvPr/>
          </p:nvSpPr>
          <p:spPr>
            <a:xfrm>
              <a:off x="7877531" y="1130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5" name="tx385"/>
            <p:cNvSpPr/>
            <p:nvPr/>
          </p:nvSpPr>
          <p:spPr>
            <a:xfrm>
              <a:off x="8159657" y="1109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6" name="tx386"/>
            <p:cNvSpPr/>
            <p:nvPr/>
          </p:nvSpPr>
          <p:spPr>
            <a:xfrm>
              <a:off x="8423724" y="10768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87" name="tx387"/>
            <p:cNvSpPr/>
            <p:nvPr/>
          </p:nvSpPr>
          <p:spPr>
            <a:xfrm>
              <a:off x="8687791" y="10768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88" name="tx388"/>
            <p:cNvSpPr/>
            <p:nvPr/>
          </p:nvSpPr>
          <p:spPr>
            <a:xfrm>
              <a:off x="8951858" y="10229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89" name="rc389"/>
            <p:cNvSpPr/>
            <p:nvPr/>
          </p:nvSpPr>
          <p:spPr>
            <a:xfrm>
              <a:off x="7041096" y="2179046"/>
              <a:ext cx="2033314" cy="1019640"/>
            </a:xfrm>
            <a:prstGeom prst="rect">
              <a:avLst/>
            </a:prstGeom>
            <a:solidFill>
              <a:srgbClr val="EBEBEB">
                <a:alpha val="100000"/>
              </a:srgbClr>
            </a:solidFill>
          </p:spPr>
          <p:txBody>
            <a:bodyPr/>
            <a:lstStyle/>
            <a:p/>
          </p:txBody>
        </p:sp>
        <p:sp>
          <p:nvSpPr>
            <p:cNvPr id="390" name="pl390"/>
            <p:cNvSpPr/>
            <p:nvPr/>
          </p:nvSpPr>
          <p:spPr>
            <a:xfrm>
              <a:off x="7041096" y="300683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91" name="pl391"/>
            <p:cNvSpPr/>
            <p:nvPr/>
          </p:nvSpPr>
          <p:spPr>
            <a:xfrm>
              <a:off x="7041096" y="273736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92" name="pl392"/>
            <p:cNvSpPr/>
            <p:nvPr/>
          </p:nvSpPr>
          <p:spPr>
            <a:xfrm>
              <a:off x="7041096" y="2467908"/>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93" name="pl393"/>
            <p:cNvSpPr/>
            <p:nvPr/>
          </p:nvSpPr>
          <p:spPr>
            <a:xfrm>
              <a:off x="7041096" y="219844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94" name="pl394"/>
            <p:cNvSpPr/>
            <p:nvPr/>
          </p:nvSpPr>
          <p:spPr>
            <a:xfrm>
              <a:off x="7041096" y="31415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95" name="pl395"/>
            <p:cNvSpPr/>
            <p:nvPr/>
          </p:nvSpPr>
          <p:spPr>
            <a:xfrm>
              <a:off x="7041096" y="287209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96" name="pl396"/>
            <p:cNvSpPr/>
            <p:nvPr/>
          </p:nvSpPr>
          <p:spPr>
            <a:xfrm>
              <a:off x="7041096" y="260263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97" name="pl397"/>
            <p:cNvSpPr/>
            <p:nvPr/>
          </p:nvSpPr>
          <p:spPr>
            <a:xfrm>
              <a:off x="7041096" y="2333177"/>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98" name="pl398"/>
            <p:cNvSpPr/>
            <p:nvPr/>
          </p:nvSpPr>
          <p:spPr>
            <a:xfrm>
              <a:off x="713352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9" name="pl399"/>
            <p:cNvSpPr/>
            <p:nvPr/>
          </p:nvSpPr>
          <p:spPr>
            <a:xfrm>
              <a:off x="739758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0" name="pl400"/>
            <p:cNvSpPr/>
            <p:nvPr/>
          </p:nvSpPr>
          <p:spPr>
            <a:xfrm>
              <a:off x="76616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1" name="pl401"/>
            <p:cNvSpPr/>
            <p:nvPr/>
          </p:nvSpPr>
          <p:spPr>
            <a:xfrm>
              <a:off x="792572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2" name="pl402"/>
            <p:cNvSpPr/>
            <p:nvPr/>
          </p:nvSpPr>
          <p:spPr>
            <a:xfrm>
              <a:off x="818978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845385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871792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898198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7133520" y="2602638"/>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407" name="pl407"/>
            <p:cNvSpPr/>
            <p:nvPr/>
          </p:nvSpPr>
          <p:spPr>
            <a:xfrm>
              <a:off x="7133520" y="2602638"/>
              <a:ext cx="1848467" cy="53892"/>
            </a:xfrm>
            <a:custGeom>
              <a:avLst/>
              <a:pathLst>
                <a:path w="1848467" h="53892">
                  <a:moveTo>
                    <a:pt x="0" y="10778"/>
                  </a:moveTo>
                  <a:lnTo>
                    <a:pt x="264066" y="0"/>
                  </a:lnTo>
                  <a:lnTo>
                    <a:pt x="528133" y="53892"/>
                  </a:lnTo>
                  <a:lnTo>
                    <a:pt x="792200" y="53892"/>
                  </a:lnTo>
                  <a:lnTo>
                    <a:pt x="1056267" y="10778"/>
                  </a:lnTo>
                  <a:lnTo>
                    <a:pt x="1320333" y="53892"/>
                  </a:lnTo>
                  <a:lnTo>
                    <a:pt x="1584400" y="0"/>
                  </a:lnTo>
                  <a:lnTo>
                    <a:pt x="1848467" y="10778"/>
                  </a:lnTo>
                </a:path>
              </a:pathLst>
            </a:custGeom>
            <a:ln w="40651" cap="flat">
              <a:solidFill>
                <a:srgbClr val="BEBEBE">
                  <a:alpha val="69803"/>
                </a:srgbClr>
              </a:solidFill>
              <a:prstDash val="solid"/>
              <a:round/>
            </a:ln>
          </p:spPr>
          <p:txBody>
            <a:bodyPr/>
            <a:lstStyle/>
            <a:p/>
          </p:txBody>
        </p:sp>
        <p:sp>
          <p:nvSpPr>
            <p:cNvPr id="408" name="pl408"/>
            <p:cNvSpPr/>
            <p:nvPr/>
          </p:nvSpPr>
          <p:spPr>
            <a:xfrm>
              <a:off x="7133520" y="2602638"/>
              <a:ext cx="1848467" cy="53892"/>
            </a:xfrm>
            <a:custGeom>
              <a:avLst/>
              <a:pathLst>
                <a:path w="1848467" h="53892">
                  <a:moveTo>
                    <a:pt x="0" y="10778"/>
                  </a:moveTo>
                  <a:lnTo>
                    <a:pt x="264066" y="0"/>
                  </a:lnTo>
                  <a:lnTo>
                    <a:pt x="528133" y="53892"/>
                  </a:lnTo>
                  <a:lnTo>
                    <a:pt x="792200" y="53892"/>
                  </a:lnTo>
                  <a:lnTo>
                    <a:pt x="1056267" y="10778"/>
                  </a:lnTo>
                  <a:lnTo>
                    <a:pt x="1320333" y="53892"/>
                  </a:lnTo>
                  <a:lnTo>
                    <a:pt x="1584400" y="0"/>
                  </a:lnTo>
                  <a:lnTo>
                    <a:pt x="1848467" y="10778"/>
                  </a:lnTo>
                </a:path>
              </a:pathLst>
            </a:custGeom>
            <a:ln w="35231" cap="flat">
              <a:solidFill>
                <a:srgbClr val="BEBEBE">
                  <a:alpha val="69803"/>
                </a:srgbClr>
              </a:solidFill>
              <a:prstDash val="solid"/>
              <a:round/>
            </a:ln>
          </p:spPr>
          <p:txBody>
            <a:bodyPr/>
            <a:lstStyle/>
            <a:p/>
          </p:txBody>
        </p:sp>
        <p:sp>
          <p:nvSpPr>
            <p:cNvPr id="409" name="pl409"/>
            <p:cNvSpPr/>
            <p:nvPr/>
          </p:nvSpPr>
          <p:spPr>
            <a:xfrm>
              <a:off x="7133520" y="2602638"/>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410" name="pl410"/>
            <p:cNvSpPr/>
            <p:nvPr/>
          </p:nvSpPr>
          <p:spPr>
            <a:xfrm>
              <a:off x="7133520" y="2602638"/>
              <a:ext cx="1848467" cy="53892"/>
            </a:xfrm>
            <a:custGeom>
              <a:avLst/>
              <a:pathLst>
                <a:path w="1848467" h="53892">
                  <a:moveTo>
                    <a:pt x="0" y="10778"/>
                  </a:moveTo>
                  <a:lnTo>
                    <a:pt x="264066" y="0"/>
                  </a:lnTo>
                  <a:lnTo>
                    <a:pt x="528133" y="53892"/>
                  </a:lnTo>
                  <a:lnTo>
                    <a:pt x="792200" y="53892"/>
                  </a:lnTo>
                  <a:lnTo>
                    <a:pt x="1056267" y="10778"/>
                  </a:lnTo>
                  <a:lnTo>
                    <a:pt x="1320333" y="53892"/>
                  </a:lnTo>
                  <a:lnTo>
                    <a:pt x="1584400" y="0"/>
                  </a:lnTo>
                  <a:lnTo>
                    <a:pt x="1848467" y="10778"/>
                  </a:lnTo>
                </a:path>
              </a:pathLst>
            </a:custGeom>
            <a:ln w="40651" cap="flat">
              <a:solidFill>
                <a:srgbClr val="000000">
                  <a:alpha val="100000"/>
                </a:srgbClr>
              </a:solidFill>
              <a:prstDash val="solid"/>
              <a:round/>
            </a:ln>
          </p:spPr>
          <p:txBody>
            <a:bodyPr/>
            <a:lstStyle/>
            <a:p/>
          </p:txBody>
        </p:sp>
        <p:sp>
          <p:nvSpPr>
            <p:cNvPr id="411" name="pl411"/>
            <p:cNvSpPr/>
            <p:nvPr/>
          </p:nvSpPr>
          <p:spPr>
            <a:xfrm>
              <a:off x="7133520" y="2602638"/>
              <a:ext cx="1848467" cy="53892"/>
            </a:xfrm>
            <a:custGeom>
              <a:avLst/>
              <a:pathLst>
                <a:path w="1848467" h="53892">
                  <a:moveTo>
                    <a:pt x="0" y="10778"/>
                  </a:moveTo>
                  <a:lnTo>
                    <a:pt x="264066" y="0"/>
                  </a:lnTo>
                  <a:lnTo>
                    <a:pt x="528133" y="53892"/>
                  </a:lnTo>
                  <a:lnTo>
                    <a:pt x="792200" y="53892"/>
                  </a:lnTo>
                  <a:lnTo>
                    <a:pt x="1056267" y="10778"/>
                  </a:lnTo>
                  <a:lnTo>
                    <a:pt x="1320333" y="53892"/>
                  </a:lnTo>
                  <a:lnTo>
                    <a:pt x="1584400" y="0"/>
                  </a:lnTo>
                  <a:lnTo>
                    <a:pt x="1848467" y="10778"/>
                  </a:lnTo>
                </a:path>
              </a:pathLst>
            </a:custGeom>
            <a:ln w="35231" cap="flat">
              <a:solidFill>
                <a:srgbClr val="80BD41">
                  <a:alpha val="100000"/>
                </a:srgbClr>
              </a:solidFill>
              <a:prstDash val="solid"/>
              <a:round/>
            </a:ln>
          </p:spPr>
          <p:txBody>
            <a:bodyPr/>
            <a:lstStyle/>
            <a:p/>
          </p:txBody>
        </p:sp>
        <p:sp>
          <p:nvSpPr>
            <p:cNvPr id="412" name="pl412"/>
            <p:cNvSpPr/>
            <p:nvPr/>
          </p:nvSpPr>
          <p:spPr>
            <a:xfrm>
              <a:off x="7041096" y="2602638"/>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413" name="tx413"/>
            <p:cNvSpPr/>
            <p:nvPr/>
          </p:nvSpPr>
          <p:spPr>
            <a:xfrm>
              <a:off x="7085331" y="24348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4" name="tx414"/>
            <p:cNvSpPr/>
            <p:nvPr/>
          </p:nvSpPr>
          <p:spPr>
            <a:xfrm>
              <a:off x="7367457"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5" name="tx415"/>
            <p:cNvSpPr/>
            <p:nvPr/>
          </p:nvSpPr>
          <p:spPr>
            <a:xfrm>
              <a:off x="7613464" y="24779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16" name="tx416"/>
            <p:cNvSpPr/>
            <p:nvPr/>
          </p:nvSpPr>
          <p:spPr>
            <a:xfrm>
              <a:off x="7877531" y="24779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17" name="tx417"/>
            <p:cNvSpPr/>
            <p:nvPr/>
          </p:nvSpPr>
          <p:spPr>
            <a:xfrm>
              <a:off x="8141598" y="24348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8" name="tx418"/>
            <p:cNvSpPr/>
            <p:nvPr/>
          </p:nvSpPr>
          <p:spPr>
            <a:xfrm>
              <a:off x="8405665" y="24779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19" name="tx419"/>
            <p:cNvSpPr/>
            <p:nvPr/>
          </p:nvSpPr>
          <p:spPr>
            <a:xfrm>
              <a:off x="8687791" y="24240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0" name="tx420"/>
            <p:cNvSpPr/>
            <p:nvPr/>
          </p:nvSpPr>
          <p:spPr>
            <a:xfrm>
              <a:off x="8933798" y="24348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1" name="rc421"/>
            <p:cNvSpPr/>
            <p:nvPr/>
          </p:nvSpPr>
          <p:spPr>
            <a:xfrm>
              <a:off x="7041096" y="3483127"/>
              <a:ext cx="2033314" cy="1019640"/>
            </a:xfrm>
            <a:prstGeom prst="rect">
              <a:avLst/>
            </a:prstGeom>
            <a:solidFill>
              <a:srgbClr val="EBEBEB">
                <a:alpha val="100000"/>
              </a:srgbClr>
            </a:solidFill>
          </p:spPr>
          <p:txBody>
            <a:bodyPr/>
            <a:lstStyle/>
            <a:p/>
          </p:txBody>
        </p:sp>
        <p:sp>
          <p:nvSpPr>
            <p:cNvPr id="422" name="pl422"/>
            <p:cNvSpPr/>
            <p:nvPr/>
          </p:nvSpPr>
          <p:spPr>
            <a:xfrm>
              <a:off x="7041096" y="431091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23" name="pl423"/>
            <p:cNvSpPr/>
            <p:nvPr/>
          </p:nvSpPr>
          <p:spPr>
            <a:xfrm>
              <a:off x="7041096" y="4041450"/>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24" name="pl424"/>
            <p:cNvSpPr/>
            <p:nvPr/>
          </p:nvSpPr>
          <p:spPr>
            <a:xfrm>
              <a:off x="7041096" y="377198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25" name="pl425"/>
            <p:cNvSpPr/>
            <p:nvPr/>
          </p:nvSpPr>
          <p:spPr>
            <a:xfrm>
              <a:off x="7041096" y="350252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26" name="pl426"/>
            <p:cNvSpPr/>
            <p:nvPr/>
          </p:nvSpPr>
          <p:spPr>
            <a:xfrm>
              <a:off x="7041096" y="444564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27" name="pl427"/>
            <p:cNvSpPr/>
            <p:nvPr/>
          </p:nvSpPr>
          <p:spPr>
            <a:xfrm>
              <a:off x="7041096" y="417618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28" name="pl428"/>
            <p:cNvSpPr/>
            <p:nvPr/>
          </p:nvSpPr>
          <p:spPr>
            <a:xfrm>
              <a:off x="7041096" y="390672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29" name="pl429"/>
            <p:cNvSpPr/>
            <p:nvPr/>
          </p:nvSpPr>
          <p:spPr>
            <a:xfrm>
              <a:off x="7041096" y="3637259"/>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30" name="pl430"/>
            <p:cNvSpPr/>
            <p:nvPr/>
          </p:nvSpPr>
          <p:spPr>
            <a:xfrm>
              <a:off x="713352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739758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76616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792572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818978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845385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871792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898198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7133520" y="3906720"/>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BEBEBE">
                  <a:alpha val="69803"/>
                </a:srgbClr>
              </a:solidFill>
              <a:prstDash val="solid"/>
              <a:round/>
            </a:ln>
          </p:spPr>
          <p:txBody>
            <a:bodyPr/>
            <a:lstStyle/>
            <a:p/>
          </p:txBody>
        </p:sp>
        <p:sp>
          <p:nvSpPr>
            <p:cNvPr id="439" name="pl439"/>
            <p:cNvSpPr/>
            <p:nvPr/>
          </p:nvSpPr>
          <p:spPr>
            <a:xfrm>
              <a:off x="7133520" y="3906720"/>
              <a:ext cx="1848467" cy="549700"/>
            </a:xfrm>
            <a:custGeom>
              <a:avLst/>
              <a:pathLst>
                <a:path w="1848467" h="549700">
                  <a:moveTo>
                    <a:pt x="0" y="0"/>
                  </a:moveTo>
                  <a:lnTo>
                    <a:pt x="264066" y="0"/>
                  </a:lnTo>
                  <a:lnTo>
                    <a:pt x="528133" y="10778"/>
                  </a:lnTo>
                  <a:lnTo>
                    <a:pt x="792200" y="64670"/>
                  </a:lnTo>
                  <a:lnTo>
                    <a:pt x="1056267" y="64670"/>
                  </a:lnTo>
                  <a:lnTo>
                    <a:pt x="1320333" y="452694"/>
                  </a:lnTo>
                  <a:lnTo>
                    <a:pt x="1584400" y="549700"/>
                  </a:lnTo>
                  <a:lnTo>
                    <a:pt x="1848467" y="172454"/>
                  </a:lnTo>
                </a:path>
              </a:pathLst>
            </a:custGeom>
            <a:ln w="40651" cap="flat">
              <a:solidFill>
                <a:srgbClr val="BEBEBE">
                  <a:alpha val="69803"/>
                </a:srgbClr>
              </a:solidFill>
              <a:prstDash val="solid"/>
              <a:round/>
            </a:ln>
          </p:spPr>
          <p:txBody>
            <a:bodyPr/>
            <a:lstStyle/>
            <a:p/>
          </p:txBody>
        </p:sp>
        <p:sp>
          <p:nvSpPr>
            <p:cNvPr id="440" name="pl440"/>
            <p:cNvSpPr/>
            <p:nvPr/>
          </p:nvSpPr>
          <p:spPr>
            <a:xfrm>
              <a:off x="7133520" y="3906720"/>
              <a:ext cx="1848467" cy="549700"/>
            </a:xfrm>
            <a:custGeom>
              <a:avLst/>
              <a:pathLst>
                <a:path w="1848467" h="549700">
                  <a:moveTo>
                    <a:pt x="0" y="0"/>
                  </a:moveTo>
                  <a:lnTo>
                    <a:pt x="264066" y="0"/>
                  </a:lnTo>
                  <a:lnTo>
                    <a:pt x="528133" y="10778"/>
                  </a:lnTo>
                  <a:lnTo>
                    <a:pt x="792200" y="64670"/>
                  </a:lnTo>
                  <a:lnTo>
                    <a:pt x="1056267" y="64670"/>
                  </a:lnTo>
                  <a:lnTo>
                    <a:pt x="1320333" y="452694"/>
                  </a:lnTo>
                  <a:lnTo>
                    <a:pt x="1584400" y="549700"/>
                  </a:lnTo>
                  <a:lnTo>
                    <a:pt x="1848467" y="172454"/>
                  </a:lnTo>
                </a:path>
              </a:pathLst>
            </a:custGeom>
            <a:ln w="35231" cap="flat">
              <a:solidFill>
                <a:srgbClr val="BEBEBE">
                  <a:alpha val="69803"/>
                </a:srgbClr>
              </a:solidFill>
              <a:prstDash val="solid"/>
              <a:round/>
            </a:ln>
          </p:spPr>
          <p:txBody>
            <a:bodyPr/>
            <a:lstStyle/>
            <a:p/>
          </p:txBody>
        </p:sp>
        <p:sp>
          <p:nvSpPr>
            <p:cNvPr id="441" name="pl441"/>
            <p:cNvSpPr/>
            <p:nvPr/>
          </p:nvSpPr>
          <p:spPr>
            <a:xfrm>
              <a:off x="7133520" y="3906720"/>
              <a:ext cx="1848467" cy="64670"/>
            </a:xfrm>
            <a:custGeom>
              <a:avLst/>
              <a:pathLst>
                <a:path w="1848467" h="64670">
                  <a:moveTo>
                    <a:pt x="0" y="0"/>
                  </a:moveTo>
                  <a:lnTo>
                    <a:pt x="264066" y="0"/>
                  </a:lnTo>
                  <a:lnTo>
                    <a:pt x="528133" y="0"/>
                  </a:lnTo>
                  <a:lnTo>
                    <a:pt x="792200" y="21556"/>
                  </a:lnTo>
                  <a:lnTo>
                    <a:pt x="1056267" y="10778"/>
                  </a:lnTo>
                  <a:lnTo>
                    <a:pt x="1320333" y="43113"/>
                  </a:lnTo>
                  <a:lnTo>
                    <a:pt x="1584400" y="64670"/>
                  </a:lnTo>
                  <a:lnTo>
                    <a:pt x="1848467" y="0"/>
                  </a:lnTo>
                </a:path>
              </a:pathLst>
            </a:custGeom>
            <a:ln w="20325" cap="flat">
              <a:solidFill>
                <a:srgbClr val="6B6B6B">
                  <a:alpha val="100000"/>
                </a:srgbClr>
              </a:solidFill>
              <a:prstDash val="solid"/>
              <a:round/>
            </a:ln>
          </p:spPr>
          <p:txBody>
            <a:bodyPr/>
            <a:lstStyle/>
            <a:p/>
          </p:txBody>
        </p:sp>
        <p:sp>
          <p:nvSpPr>
            <p:cNvPr id="442" name="pl442"/>
            <p:cNvSpPr/>
            <p:nvPr/>
          </p:nvSpPr>
          <p:spPr>
            <a:xfrm>
              <a:off x="7133520" y="3906720"/>
              <a:ext cx="1848467" cy="549700"/>
            </a:xfrm>
            <a:custGeom>
              <a:avLst/>
              <a:pathLst>
                <a:path w="1848467" h="549700">
                  <a:moveTo>
                    <a:pt x="0" y="0"/>
                  </a:moveTo>
                  <a:lnTo>
                    <a:pt x="264066" y="0"/>
                  </a:lnTo>
                  <a:lnTo>
                    <a:pt x="528133" y="10778"/>
                  </a:lnTo>
                  <a:lnTo>
                    <a:pt x="792200" y="64670"/>
                  </a:lnTo>
                  <a:lnTo>
                    <a:pt x="1056267" y="64670"/>
                  </a:lnTo>
                  <a:lnTo>
                    <a:pt x="1320333" y="452694"/>
                  </a:lnTo>
                  <a:lnTo>
                    <a:pt x="1584400" y="549700"/>
                  </a:lnTo>
                  <a:lnTo>
                    <a:pt x="1848467" y="172454"/>
                  </a:lnTo>
                </a:path>
              </a:pathLst>
            </a:custGeom>
            <a:ln w="40651" cap="flat">
              <a:solidFill>
                <a:srgbClr val="000000">
                  <a:alpha val="100000"/>
                </a:srgbClr>
              </a:solidFill>
              <a:prstDash val="solid"/>
              <a:round/>
            </a:ln>
          </p:spPr>
          <p:txBody>
            <a:bodyPr/>
            <a:lstStyle/>
            <a:p/>
          </p:txBody>
        </p:sp>
        <p:sp>
          <p:nvSpPr>
            <p:cNvPr id="443" name="pl443"/>
            <p:cNvSpPr/>
            <p:nvPr/>
          </p:nvSpPr>
          <p:spPr>
            <a:xfrm>
              <a:off x="7133520" y="3906720"/>
              <a:ext cx="1848467" cy="549700"/>
            </a:xfrm>
            <a:custGeom>
              <a:avLst/>
              <a:pathLst>
                <a:path w="1848467" h="549700">
                  <a:moveTo>
                    <a:pt x="0" y="0"/>
                  </a:moveTo>
                  <a:lnTo>
                    <a:pt x="264066" y="0"/>
                  </a:lnTo>
                  <a:lnTo>
                    <a:pt x="528133" y="10778"/>
                  </a:lnTo>
                  <a:lnTo>
                    <a:pt x="792200" y="64670"/>
                  </a:lnTo>
                  <a:lnTo>
                    <a:pt x="1056267" y="64670"/>
                  </a:lnTo>
                  <a:lnTo>
                    <a:pt x="1320333" y="452694"/>
                  </a:lnTo>
                  <a:lnTo>
                    <a:pt x="1584400" y="549700"/>
                  </a:lnTo>
                  <a:lnTo>
                    <a:pt x="1848467" y="172454"/>
                  </a:lnTo>
                </a:path>
              </a:pathLst>
            </a:custGeom>
            <a:ln w="35231" cap="flat">
              <a:solidFill>
                <a:srgbClr val="80BD41">
                  <a:alpha val="100000"/>
                </a:srgbClr>
              </a:solidFill>
              <a:prstDash val="solid"/>
              <a:round/>
            </a:ln>
          </p:spPr>
          <p:txBody>
            <a:bodyPr/>
            <a:lstStyle/>
            <a:p/>
          </p:txBody>
        </p:sp>
        <p:sp>
          <p:nvSpPr>
            <p:cNvPr id="444" name="pl444"/>
            <p:cNvSpPr/>
            <p:nvPr/>
          </p:nvSpPr>
          <p:spPr>
            <a:xfrm>
              <a:off x="7041096" y="390672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445" name="tx445"/>
            <p:cNvSpPr/>
            <p:nvPr/>
          </p:nvSpPr>
          <p:spPr>
            <a:xfrm>
              <a:off x="7103390"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6" name="tx446"/>
            <p:cNvSpPr/>
            <p:nvPr/>
          </p:nvSpPr>
          <p:spPr>
            <a:xfrm>
              <a:off x="7367457" y="37281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7613464" y="3738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48" name="tx448"/>
            <p:cNvSpPr/>
            <p:nvPr/>
          </p:nvSpPr>
          <p:spPr>
            <a:xfrm>
              <a:off x="7877531" y="37928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49" name="tx449"/>
            <p:cNvSpPr/>
            <p:nvPr/>
          </p:nvSpPr>
          <p:spPr>
            <a:xfrm>
              <a:off x="8141598" y="37928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50" name="tx450"/>
            <p:cNvSpPr/>
            <p:nvPr/>
          </p:nvSpPr>
          <p:spPr>
            <a:xfrm>
              <a:off x="8375535" y="41808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451" name="tx451"/>
            <p:cNvSpPr/>
            <p:nvPr/>
          </p:nvSpPr>
          <p:spPr>
            <a:xfrm>
              <a:off x="8639602"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452" name="tx452"/>
            <p:cNvSpPr/>
            <p:nvPr/>
          </p:nvSpPr>
          <p:spPr>
            <a:xfrm>
              <a:off x="8903669" y="390062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53" name="tx453"/>
            <p:cNvSpPr/>
            <p:nvPr/>
          </p:nvSpPr>
          <p:spPr>
            <a:xfrm>
              <a:off x="1525336" y="4639778"/>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454" name="tx454"/>
            <p:cNvSpPr/>
            <p:nvPr/>
          </p:nvSpPr>
          <p:spPr>
            <a:xfrm>
              <a:off x="3656174" y="4639778"/>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455" name="tx455"/>
            <p:cNvSpPr/>
            <p:nvPr/>
          </p:nvSpPr>
          <p:spPr>
            <a:xfrm>
              <a:off x="1478839"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Seychelles</a:t>
              </a:r>
            </a:p>
          </p:txBody>
        </p:sp>
        <p:sp>
          <p:nvSpPr>
            <p:cNvPr id="456" name="tx456"/>
            <p:cNvSpPr/>
            <p:nvPr/>
          </p:nvSpPr>
          <p:spPr>
            <a:xfrm>
              <a:off x="3650093" y="3335696"/>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457" name="tx457"/>
            <p:cNvSpPr/>
            <p:nvPr/>
          </p:nvSpPr>
          <p:spPr>
            <a:xfrm>
              <a:off x="5631610" y="333569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458" name="tx458"/>
            <p:cNvSpPr/>
            <p:nvPr/>
          </p:nvSpPr>
          <p:spPr>
            <a:xfrm>
              <a:off x="7896133" y="3335696"/>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459" name="tx459"/>
            <p:cNvSpPr/>
            <p:nvPr/>
          </p:nvSpPr>
          <p:spPr>
            <a:xfrm>
              <a:off x="1590578" y="2031614"/>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460" name="tx460"/>
            <p:cNvSpPr/>
            <p:nvPr/>
          </p:nvSpPr>
          <p:spPr>
            <a:xfrm>
              <a:off x="3544389" y="203161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461" name="tx461"/>
            <p:cNvSpPr/>
            <p:nvPr/>
          </p:nvSpPr>
          <p:spPr>
            <a:xfrm>
              <a:off x="5728170" y="2031614"/>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Mauritius</a:t>
              </a:r>
            </a:p>
          </p:txBody>
        </p:sp>
        <p:sp>
          <p:nvSpPr>
            <p:cNvPr id="462" name="tx462"/>
            <p:cNvSpPr/>
            <p:nvPr/>
          </p:nvSpPr>
          <p:spPr>
            <a:xfrm>
              <a:off x="7852745" y="203161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463" name="tx463"/>
            <p:cNvSpPr/>
            <p:nvPr/>
          </p:nvSpPr>
          <p:spPr>
            <a:xfrm>
              <a:off x="1522364"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464" name="tx464"/>
            <p:cNvSpPr/>
            <p:nvPr/>
          </p:nvSpPr>
          <p:spPr>
            <a:xfrm>
              <a:off x="3665638"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465" name="tx465"/>
            <p:cNvSpPr/>
            <p:nvPr/>
          </p:nvSpPr>
          <p:spPr>
            <a:xfrm>
              <a:off x="5790258" y="727533"/>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466" name="tx466"/>
            <p:cNvSpPr/>
            <p:nvPr/>
          </p:nvSpPr>
          <p:spPr>
            <a:xfrm>
              <a:off x="7855808" y="727533"/>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467" name="pl467"/>
            <p:cNvSpPr/>
            <p:nvPr/>
          </p:nvSpPr>
          <p:spPr>
            <a:xfrm>
              <a:off x="82481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8" name="pl468"/>
            <p:cNvSpPr/>
            <p:nvPr/>
          </p:nvSpPr>
          <p:spPr>
            <a:xfrm>
              <a:off x="10888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9" name="pl469"/>
            <p:cNvSpPr/>
            <p:nvPr/>
          </p:nvSpPr>
          <p:spPr>
            <a:xfrm>
              <a:off x="13529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0" name="pl470"/>
            <p:cNvSpPr/>
            <p:nvPr/>
          </p:nvSpPr>
          <p:spPr>
            <a:xfrm>
              <a:off x="161701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1" name="pl471"/>
            <p:cNvSpPr/>
            <p:nvPr/>
          </p:nvSpPr>
          <p:spPr>
            <a:xfrm>
              <a:off x="18810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2" name="pl472"/>
            <p:cNvSpPr/>
            <p:nvPr/>
          </p:nvSpPr>
          <p:spPr>
            <a:xfrm>
              <a:off x="21451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3" name="pl473"/>
            <p:cNvSpPr/>
            <p:nvPr/>
          </p:nvSpPr>
          <p:spPr>
            <a:xfrm>
              <a:off x="24092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4" name="pl474"/>
            <p:cNvSpPr/>
            <p:nvPr/>
          </p:nvSpPr>
          <p:spPr>
            <a:xfrm>
              <a:off x="26732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5" name="tx475"/>
            <p:cNvSpPr/>
            <p:nvPr/>
          </p:nvSpPr>
          <p:spPr>
            <a:xfrm rot="-5400000">
              <a:off x="7004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76" name="tx476"/>
            <p:cNvSpPr/>
            <p:nvPr/>
          </p:nvSpPr>
          <p:spPr>
            <a:xfrm rot="-5400000">
              <a:off x="9645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77" name="tx477"/>
            <p:cNvSpPr/>
            <p:nvPr/>
          </p:nvSpPr>
          <p:spPr>
            <a:xfrm rot="-5400000">
              <a:off x="12285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78" name="tx478"/>
            <p:cNvSpPr/>
            <p:nvPr/>
          </p:nvSpPr>
          <p:spPr>
            <a:xfrm rot="-5400000">
              <a:off x="14926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79" name="tx479"/>
            <p:cNvSpPr/>
            <p:nvPr/>
          </p:nvSpPr>
          <p:spPr>
            <a:xfrm rot="-5400000">
              <a:off x="17567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80" name="tx480"/>
            <p:cNvSpPr/>
            <p:nvPr/>
          </p:nvSpPr>
          <p:spPr>
            <a:xfrm rot="-5400000">
              <a:off x="20207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81" name="tx481"/>
            <p:cNvSpPr/>
            <p:nvPr/>
          </p:nvSpPr>
          <p:spPr>
            <a:xfrm rot="-5400000">
              <a:off x="22848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82" name="tx482"/>
            <p:cNvSpPr/>
            <p:nvPr/>
          </p:nvSpPr>
          <p:spPr>
            <a:xfrm rot="-5400000">
              <a:off x="25489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83" name="pl483"/>
            <p:cNvSpPr/>
            <p:nvPr/>
          </p:nvSpPr>
          <p:spPr>
            <a:xfrm>
              <a:off x="29277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4" name="pl484"/>
            <p:cNvSpPr/>
            <p:nvPr/>
          </p:nvSpPr>
          <p:spPr>
            <a:xfrm>
              <a:off x="31917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5" name="pl485"/>
            <p:cNvSpPr/>
            <p:nvPr/>
          </p:nvSpPr>
          <p:spPr>
            <a:xfrm>
              <a:off x="34558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6" name="pl486"/>
            <p:cNvSpPr/>
            <p:nvPr/>
          </p:nvSpPr>
          <p:spPr>
            <a:xfrm>
              <a:off x="37199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7" name="pl487"/>
            <p:cNvSpPr/>
            <p:nvPr/>
          </p:nvSpPr>
          <p:spPr>
            <a:xfrm>
              <a:off x="39839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8" name="pl488"/>
            <p:cNvSpPr/>
            <p:nvPr/>
          </p:nvSpPr>
          <p:spPr>
            <a:xfrm>
              <a:off x="42480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9" name="pl489"/>
            <p:cNvSpPr/>
            <p:nvPr/>
          </p:nvSpPr>
          <p:spPr>
            <a:xfrm>
              <a:off x="45121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0" name="pl490"/>
            <p:cNvSpPr/>
            <p:nvPr/>
          </p:nvSpPr>
          <p:spPr>
            <a:xfrm>
              <a:off x="47761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1" name="tx491"/>
            <p:cNvSpPr/>
            <p:nvPr/>
          </p:nvSpPr>
          <p:spPr>
            <a:xfrm rot="-5400000">
              <a:off x="28033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92" name="tx492"/>
            <p:cNvSpPr/>
            <p:nvPr/>
          </p:nvSpPr>
          <p:spPr>
            <a:xfrm rot="-5400000">
              <a:off x="30674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93" name="tx493"/>
            <p:cNvSpPr/>
            <p:nvPr/>
          </p:nvSpPr>
          <p:spPr>
            <a:xfrm rot="-5400000">
              <a:off x="33314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94" name="tx494"/>
            <p:cNvSpPr/>
            <p:nvPr/>
          </p:nvSpPr>
          <p:spPr>
            <a:xfrm rot="-5400000">
              <a:off x="35955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95" name="tx495"/>
            <p:cNvSpPr/>
            <p:nvPr/>
          </p:nvSpPr>
          <p:spPr>
            <a:xfrm rot="-5400000">
              <a:off x="38596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96" name="tx496"/>
            <p:cNvSpPr/>
            <p:nvPr/>
          </p:nvSpPr>
          <p:spPr>
            <a:xfrm rot="-5400000">
              <a:off x="412368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97" name="tx497"/>
            <p:cNvSpPr/>
            <p:nvPr/>
          </p:nvSpPr>
          <p:spPr>
            <a:xfrm rot="-5400000">
              <a:off x="43877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98" name="tx498"/>
            <p:cNvSpPr/>
            <p:nvPr/>
          </p:nvSpPr>
          <p:spPr>
            <a:xfrm rot="-5400000">
              <a:off x="46518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99" name="pl499"/>
            <p:cNvSpPr/>
            <p:nvPr/>
          </p:nvSpPr>
          <p:spPr>
            <a:xfrm>
              <a:off x="503061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0" name="pl500"/>
            <p:cNvSpPr/>
            <p:nvPr/>
          </p:nvSpPr>
          <p:spPr>
            <a:xfrm>
              <a:off x="529468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1" name="pl501"/>
            <p:cNvSpPr/>
            <p:nvPr/>
          </p:nvSpPr>
          <p:spPr>
            <a:xfrm>
              <a:off x="555875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2" name="pl502"/>
            <p:cNvSpPr/>
            <p:nvPr/>
          </p:nvSpPr>
          <p:spPr>
            <a:xfrm>
              <a:off x="582281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3" name="pl503"/>
            <p:cNvSpPr/>
            <p:nvPr/>
          </p:nvSpPr>
          <p:spPr>
            <a:xfrm>
              <a:off x="608688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4" name="pl504"/>
            <p:cNvSpPr/>
            <p:nvPr/>
          </p:nvSpPr>
          <p:spPr>
            <a:xfrm>
              <a:off x="635095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5" name="pl505"/>
            <p:cNvSpPr/>
            <p:nvPr/>
          </p:nvSpPr>
          <p:spPr>
            <a:xfrm>
              <a:off x="661501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6" name="pl506"/>
            <p:cNvSpPr/>
            <p:nvPr/>
          </p:nvSpPr>
          <p:spPr>
            <a:xfrm>
              <a:off x="687908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7" name="tx507"/>
            <p:cNvSpPr/>
            <p:nvPr/>
          </p:nvSpPr>
          <p:spPr>
            <a:xfrm rot="-5400000">
              <a:off x="490625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08" name="tx508"/>
            <p:cNvSpPr/>
            <p:nvPr/>
          </p:nvSpPr>
          <p:spPr>
            <a:xfrm rot="-5400000">
              <a:off x="517032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09" name="tx509"/>
            <p:cNvSpPr/>
            <p:nvPr/>
          </p:nvSpPr>
          <p:spPr>
            <a:xfrm rot="-5400000">
              <a:off x="543439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10" name="tx510"/>
            <p:cNvSpPr/>
            <p:nvPr/>
          </p:nvSpPr>
          <p:spPr>
            <a:xfrm rot="-5400000">
              <a:off x="569845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11" name="tx511"/>
            <p:cNvSpPr/>
            <p:nvPr/>
          </p:nvSpPr>
          <p:spPr>
            <a:xfrm rot="-5400000">
              <a:off x="596252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12" name="tx512"/>
            <p:cNvSpPr/>
            <p:nvPr/>
          </p:nvSpPr>
          <p:spPr>
            <a:xfrm rot="-5400000">
              <a:off x="622659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13" name="tx513"/>
            <p:cNvSpPr/>
            <p:nvPr/>
          </p:nvSpPr>
          <p:spPr>
            <a:xfrm rot="-5400000">
              <a:off x="649065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14" name="tx514"/>
            <p:cNvSpPr/>
            <p:nvPr/>
          </p:nvSpPr>
          <p:spPr>
            <a:xfrm rot="-5400000">
              <a:off x="675472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15" name="pl515"/>
            <p:cNvSpPr/>
            <p:nvPr/>
          </p:nvSpPr>
          <p:spPr>
            <a:xfrm>
              <a:off x="713352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6" name="pl516"/>
            <p:cNvSpPr/>
            <p:nvPr/>
          </p:nvSpPr>
          <p:spPr>
            <a:xfrm>
              <a:off x="739758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7" name="pl517"/>
            <p:cNvSpPr/>
            <p:nvPr/>
          </p:nvSpPr>
          <p:spPr>
            <a:xfrm>
              <a:off x="766165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8" name="pl518"/>
            <p:cNvSpPr/>
            <p:nvPr/>
          </p:nvSpPr>
          <p:spPr>
            <a:xfrm>
              <a:off x="792572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9" name="pl519"/>
            <p:cNvSpPr/>
            <p:nvPr/>
          </p:nvSpPr>
          <p:spPr>
            <a:xfrm>
              <a:off x="818978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0" name="pl520"/>
            <p:cNvSpPr/>
            <p:nvPr/>
          </p:nvSpPr>
          <p:spPr>
            <a:xfrm>
              <a:off x="845385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1" name="pl521"/>
            <p:cNvSpPr/>
            <p:nvPr/>
          </p:nvSpPr>
          <p:spPr>
            <a:xfrm>
              <a:off x="871792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2" name="pl522"/>
            <p:cNvSpPr/>
            <p:nvPr/>
          </p:nvSpPr>
          <p:spPr>
            <a:xfrm>
              <a:off x="898198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3" name="tx523"/>
            <p:cNvSpPr/>
            <p:nvPr/>
          </p:nvSpPr>
          <p:spPr>
            <a:xfrm rot="-5400000">
              <a:off x="700916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24" name="tx524"/>
            <p:cNvSpPr/>
            <p:nvPr/>
          </p:nvSpPr>
          <p:spPr>
            <a:xfrm rot="-5400000">
              <a:off x="727322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25" name="tx525"/>
            <p:cNvSpPr/>
            <p:nvPr/>
          </p:nvSpPr>
          <p:spPr>
            <a:xfrm rot="-5400000">
              <a:off x="753729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26" name="tx526"/>
            <p:cNvSpPr/>
            <p:nvPr/>
          </p:nvSpPr>
          <p:spPr>
            <a:xfrm rot="-5400000">
              <a:off x="780136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27" name="tx527"/>
            <p:cNvSpPr/>
            <p:nvPr/>
          </p:nvSpPr>
          <p:spPr>
            <a:xfrm rot="-5400000">
              <a:off x="806542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28" name="tx528"/>
            <p:cNvSpPr/>
            <p:nvPr/>
          </p:nvSpPr>
          <p:spPr>
            <a:xfrm rot="-5400000">
              <a:off x="832949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29" name="tx529"/>
            <p:cNvSpPr/>
            <p:nvPr/>
          </p:nvSpPr>
          <p:spPr>
            <a:xfrm rot="-5400000">
              <a:off x="859356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30" name="tx530"/>
            <p:cNvSpPr/>
            <p:nvPr/>
          </p:nvSpPr>
          <p:spPr>
            <a:xfrm rot="-5400000">
              <a:off x="885762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31" name="tx531"/>
            <p:cNvSpPr/>
            <p:nvPr/>
          </p:nvSpPr>
          <p:spPr>
            <a:xfrm>
              <a:off x="508182" y="179747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32" name="tx532"/>
            <p:cNvSpPr/>
            <p:nvPr/>
          </p:nvSpPr>
          <p:spPr>
            <a:xfrm>
              <a:off x="508182" y="152801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33" name="tx533"/>
            <p:cNvSpPr/>
            <p:nvPr/>
          </p:nvSpPr>
          <p:spPr>
            <a:xfrm>
              <a:off x="607577" y="125855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34" name="tx534"/>
            <p:cNvSpPr/>
            <p:nvPr/>
          </p:nvSpPr>
          <p:spPr>
            <a:xfrm>
              <a:off x="545398" y="98909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35" name="pl535"/>
            <p:cNvSpPr/>
            <p:nvPr/>
          </p:nvSpPr>
          <p:spPr>
            <a:xfrm>
              <a:off x="697592" y="18374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6" name="pl536"/>
            <p:cNvSpPr/>
            <p:nvPr/>
          </p:nvSpPr>
          <p:spPr>
            <a:xfrm>
              <a:off x="697592" y="15680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7" name="pl537"/>
            <p:cNvSpPr/>
            <p:nvPr/>
          </p:nvSpPr>
          <p:spPr>
            <a:xfrm>
              <a:off x="697592" y="12985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8" name="pl538"/>
            <p:cNvSpPr/>
            <p:nvPr/>
          </p:nvSpPr>
          <p:spPr>
            <a:xfrm>
              <a:off x="697592" y="10290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9" name="tx539"/>
            <p:cNvSpPr/>
            <p:nvPr/>
          </p:nvSpPr>
          <p:spPr>
            <a:xfrm>
              <a:off x="508182" y="310155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40" name="tx540"/>
            <p:cNvSpPr/>
            <p:nvPr/>
          </p:nvSpPr>
          <p:spPr>
            <a:xfrm>
              <a:off x="508182" y="283209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41" name="tx541"/>
            <p:cNvSpPr/>
            <p:nvPr/>
          </p:nvSpPr>
          <p:spPr>
            <a:xfrm>
              <a:off x="607577" y="25626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42" name="tx542"/>
            <p:cNvSpPr/>
            <p:nvPr/>
          </p:nvSpPr>
          <p:spPr>
            <a:xfrm>
              <a:off x="545398" y="22931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43" name="pl543"/>
            <p:cNvSpPr/>
            <p:nvPr/>
          </p:nvSpPr>
          <p:spPr>
            <a:xfrm>
              <a:off x="697592" y="31415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4" name="pl544"/>
            <p:cNvSpPr/>
            <p:nvPr/>
          </p:nvSpPr>
          <p:spPr>
            <a:xfrm>
              <a:off x="697592" y="28720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5" name="pl545"/>
            <p:cNvSpPr/>
            <p:nvPr/>
          </p:nvSpPr>
          <p:spPr>
            <a:xfrm>
              <a:off x="697592" y="26026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6" name="pl546"/>
            <p:cNvSpPr/>
            <p:nvPr/>
          </p:nvSpPr>
          <p:spPr>
            <a:xfrm>
              <a:off x="697592" y="23331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7" name="tx547"/>
            <p:cNvSpPr/>
            <p:nvPr/>
          </p:nvSpPr>
          <p:spPr>
            <a:xfrm>
              <a:off x="508182" y="440563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48" name="tx548"/>
            <p:cNvSpPr/>
            <p:nvPr/>
          </p:nvSpPr>
          <p:spPr>
            <a:xfrm>
              <a:off x="508182" y="413617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49" name="tx549"/>
            <p:cNvSpPr/>
            <p:nvPr/>
          </p:nvSpPr>
          <p:spPr>
            <a:xfrm>
              <a:off x="607577" y="38667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50" name="tx550"/>
            <p:cNvSpPr/>
            <p:nvPr/>
          </p:nvSpPr>
          <p:spPr>
            <a:xfrm>
              <a:off x="545398" y="35972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51" name="pl551"/>
            <p:cNvSpPr/>
            <p:nvPr/>
          </p:nvSpPr>
          <p:spPr>
            <a:xfrm>
              <a:off x="697592" y="4445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2" name="pl552"/>
            <p:cNvSpPr/>
            <p:nvPr/>
          </p:nvSpPr>
          <p:spPr>
            <a:xfrm>
              <a:off x="697592" y="41761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3" name="pl553"/>
            <p:cNvSpPr/>
            <p:nvPr/>
          </p:nvSpPr>
          <p:spPr>
            <a:xfrm>
              <a:off x="697592" y="39067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4" name="pl554"/>
            <p:cNvSpPr/>
            <p:nvPr/>
          </p:nvSpPr>
          <p:spPr>
            <a:xfrm>
              <a:off x="697592" y="36372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5" name="tx555"/>
            <p:cNvSpPr/>
            <p:nvPr/>
          </p:nvSpPr>
          <p:spPr>
            <a:xfrm>
              <a:off x="508182" y="570971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56" name="tx556"/>
            <p:cNvSpPr/>
            <p:nvPr/>
          </p:nvSpPr>
          <p:spPr>
            <a:xfrm>
              <a:off x="508182" y="544025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57" name="tx557"/>
            <p:cNvSpPr/>
            <p:nvPr/>
          </p:nvSpPr>
          <p:spPr>
            <a:xfrm>
              <a:off x="607577" y="517079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58" name="tx558"/>
            <p:cNvSpPr/>
            <p:nvPr/>
          </p:nvSpPr>
          <p:spPr>
            <a:xfrm>
              <a:off x="545398" y="49013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59" name="pl559"/>
            <p:cNvSpPr/>
            <p:nvPr/>
          </p:nvSpPr>
          <p:spPr>
            <a:xfrm>
              <a:off x="697592" y="57497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60" name="pl560"/>
            <p:cNvSpPr/>
            <p:nvPr/>
          </p:nvSpPr>
          <p:spPr>
            <a:xfrm>
              <a:off x="697592" y="54802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61" name="pl561"/>
            <p:cNvSpPr/>
            <p:nvPr/>
          </p:nvSpPr>
          <p:spPr>
            <a:xfrm>
              <a:off x="697592" y="52108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62" name="pl562"/>
            <p:cNvSpPr/>
            <p:nvPr/>
          </p:nvSpPr>
          <p:spPr>
            <a:xfrm>
              <a:off x="697592" y="49413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63" name="tx563"/>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564" name="tx564"/>
            <p:cNvSpPr/>
            <p:nvPr/>
          </p:nvSpPr>
          <p:spPr>
            <a:xfrm>
              <a:off x="732387" y="435349"/>
              <a:ext cx="62239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Eastern Africa, 2018-2025</a:t>
              </a:r>
            </a:p>
          </p:txBody>
        </p:sp>
        <p:sp>
          <p:nvSpPr>
            <p:cNvPr id="565" name="tx56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66" name="tx566"/>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567" name="tx567"/>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5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DTP1 coverage compared to 2019, by country.
Coverage was higher in 2025 compared to 2019 in 5 countries (Eritrea, Ethiopia, Somalia, South Sudan, and Uganda).
The largest increase in coverage was 13% points in Somalia from 64% in 2019 to 77% in 2025.
Coverage was lower than in 2019 in 7 countries (Comoros, Djibouti, Kenya, Madagascar, Rwanda, Sudan, and Tanzania).
The largest decline in coverage was 16% points in Sudan from 99% in 2019 to 83% in 2025.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1915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7026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2138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250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33366" y="5612852"/>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9" name="pl9"/>
            <p:cNvSpPr/>
            <p:nvPr/>
          </p:nvSpPr>
          <p:spPr>
            <a:xfrm>
              <a:off x="1433366" y="524868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0" name="pl10"/>
            <p:cNvSpPr/>
            <p:nvPr/>
          </p:nvSpPr>
          <p:spPr>
            <a:xfrm>
              <a:off x="1433366" y="4884508"/>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1" name="pl11"/>
            <p:cNvSpPr/>
            <p:nvPr/>
          </p:nvSpPr>
          <p:spPr>
            <a:xfrm>
              <a:off x="1433366" y="4520336"/>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2" name="pl12"/>
            <p:cNvSpPr/>
            <p:nvPr/>
          </p:nvSpPr>
          <p:spPr>
            <a:xfrm>
              <a:off x="1433366" y="415616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3" name="pl13"/>
            <p:cNvSpPr/>
            <p:nvPr/>
          </p:nvSpPr>
          <p:spPr>
            <a:xfrm>
              <a:off x="1433366" y="3791991"/>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4" name="pl14"/>
            <p:cNvSpPr/>
            <p:nvPr/>
          </p:nvSpPr>
          <p:spPr>
            <a:xfrm>
              <a:off x="1433366" y="3427819"/>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5" name="pl15"/>
            <p:cNvSpPr/>
            <p:nvPr/>
          </p:nvSpPr>
          <p:spPr>
            <a:xfrm>
              <a:off x="1433366" y="306364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6" name="pl16"/>
            <p:cNvSpPr/>
            <p:nvPr/>
          </p:nvSpPr>
          <p:spPr>
            <a:xfrm>
              <a:off x="1433366" y="2699475"/>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7" name="pl17"/>
            <p:cNvSpPr/>
            <p:nvPr/>
          </p:nvSpPr>
          <p:spPr>
            <a:xfrm>
              <a:off x="1433366" y="233530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8" name="pl18"/>
            <p:cNvSpPr/>
            <p:nvPr/>
          </p:nvSpPr>
          <p:spPr>
            <a:xfrm>
              <a:off x="1433366" y="1971131"/>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9" name="pl19"/>
            <p:cNvSpPr/>
            <p:nvPr/>
          </p:nvSpPr>
          <p:spPr>
            <a:xfrm>
              <a:off x="1433366" y="1606959"/>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0" name="pl20"/>
            <p:cNvSpPr/>
            <p:nvPr/>
          </p:nvSpPr>
          <p:spPr>
            <a:xfrm>
              <a:off x="1433366" y="124278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1" name="pl21"/>
            <p:cNvSpPr/>
            <p:nvPr/>
          </p:nvSpPr>
          <p:spPr>
            <a:xfrm>
              <a:off x="1433366" y="878615"/>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2" name="pl22"/>
            <p:cNvSpPr/>
            <p:nvPr/>
          </p:nvSpPr>
          <p:spPr>
            <a:xfrm>
              <a:off x="17435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9470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8458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969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4806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823979" y="878615"/>
              <a:ext cx="62044" cy="0"/>
            </a:xfrm>
            <a:custGeom>
              <a:avLst/>
              <a:pathLst>
                <a:path w="62044" h="0">
                  <a:moveTo>
                    <a:pt x="0" y="0"/>
                  </a:moveTo>
                  <a:lnTo>
                    <a:pt x="0" y="0"/>
                  </a:lnTo>
                  <a:lnTo>
                    <a:pt x="62044" y="0"/>
                  </a:lnTo>
                  <a:lnTo>
                    <a:pt x="62044" y="0"/>
                  </a:lnTo>
                  <a:lnTo>
                    <a:pt x="62044" y="0"/>
                  </a:lnTo>
                  <a:lnTo>
                    <a:pt x="62044" y="0"/>
                  </a:lnTo>
                  <a:lnTo>
                    <a:pt x="62044" y="0"/>
                  </a:lnTo>
                </a:path>
              </a:pathLst>
            </a:custGeom>
            <a:ln w="108405" cap="flat">
              <a:solidFill>
                <a:srgbClr val="E8E8E8">
                  <a:alpha val="100000"/>
                </a:srgbClr>
              </a:solidFill>
              <a:prstDash val="solid"/>
              <a:round/>
            </a:ln>
          </p:spPr>
          <p:txBody>
            <a:bodyPr/>
            <a:lstStyle/>
            <a:p/>
          </p:txBody>
        </p:sp>
        <p:sp>
          <p:nvSpPr>
            <p:cNvPr id="28" name="pl28"/>
            <p:cNvSpPr/>
            <p:nvPr/>
          </p:nvSpPr>
          <p:spPr>
            <a:xfrm>
              <a:off x="7761934" y="1242787"/>
              <a:ext cx="62044" cy="0"/>
            </a:xfrm>
            <a:custGeom>
              <a:avLst/>
              <a:pathLst>
                <a:path w="62044" h="0">
                  <a:moveTo>
                    <a:pt x="0" y="0"/>
                  </a:moveTo>
                  <a:lnTo>
                    <a:pt x="0" y="0"/>
                  </a:lnTo>
                  <a:lnTo>
                    <a:pt x="0" y="0"/>
                  </a:lnTo>
                  <a:lnTo>
                    <a:pt x="0" y="0"/>
                  </a:lnTo>
                  <a:lnTo>
                    <a:pt x="0" y="0"/>
                  </a:lnTo>
                  <a:lnTo>
                    <a:pt x="0" y="0"/>
                  </a:lnTo>
                  <a:lnTo>
                    <a:pt x="62044" y="0"/>
                  </a:lnTo>
                </a:path>
              </a:pathLst>
            </a:custGeom>
            <a:ln w="108405" cap="flat">
              <a:solidFill>
                <a:srgbClr val="E8E8E8">
                  <a:alpha val="100000"/>
                </a:srgbClr>
              </a:solidFill>
              <a:prstDash val="solid"/>
              <a:round/>
            </a:ln>
          </p:spPr>
          <p:txBody>
            <a:bodyPr/>
            <a:lstStyle/>
            <a:p/>
          </p:txBody>
        </p:sp>
        <p:sp>
          <p:nvSpPr>
            <p:cNvPr id="29" name="pl29"/>
            <p:cNvSpPr/>
            <p:nvPr/>
          </p:nvSpPr>
          <p:spPr>
            <a:xfrm>
              <a:off x="7575800" y="1606959"/>
              <a:ext cx="310223" cy="0"/>
            </a:xfrm>
            <a:custGeom>
              <a:avLst/>
              <a:pathLst>
                <a:path w="310223" h="0">
                  <a:moveTo>
                    <a:pt x="0" y="0"/>
                  </a:moveTo>
                  <a:lnTo>
                    <a:pt x="0" y="0"/>
                  </a:lnTo>
                  <a:lnTo>
                    <a:pt x="0" y="0"/>
                  </a:lnTo>
                  <a:lnTo>
                    <a:pt x="248179" y="0"/>
                  </a:lnTo>
                  <a:lnTo>
                    <a:pt x="248179" y="0"/>
                  </a:lnTo>
                  <a:lnTo>
                    <a:pt x="310223" y="0"/>
                  </a:lnTo>
                  <a:lnTo>
                    <a:pt x="310223" y="0"/>
                  </a:lnTo>
                </a:path>
              </a:pathLst>
            </a:custGeom>
            <a:ln w="108405" cap="flat">
              <a:solidFill>
                <a:srgbClr val="E8E8E8">
                  <a:alpha val="100000"/>
                </a:srgbClr>
              </a:solidFill>
              <a:prstDash val="solid"/>
              <a:round/>
            </a:ln>
          </p:spPr>
          <p:txBody>
            <a:bodyPr/>
            <a:lstStyle/>
            <a:p/>
          </p:txBody>
        </p:sp>
        <p:sp>
          <p:nvSpPr>
            <p:cNvPr id="30" name="pl30"/>
            <p:cNvSpPr/>
            <p:nvPr/>
          </p:nvSpPr>
          <p:spPr>
            <a:xfrm>
              <a:off x="7575800" y="1971131"/>
              <a:ext cx="248179" cy="0"/>
            </a:xfrm>
            <a:custGeom>
              <a:avLst/>
              <a:pathLst>
                <a:path w="248179" h="0">
                  <a:moveTo>
                    <a:pt x="0" y="0"/>
                  </a:moveTo>
                  <a:lnTo>
                    <a:pt x="0" y="0"/>
                  </a:lnTo>
                  <a:lnTo>
                    <a:pt x="62044" y="0"/>
                  </a:lnTo>
                  <a:lnTo>
                    <a:pt x="124089" y="0"/>
                  </a:lnTo>
                  <a:lnTo>
                    <a:pt x="186134" y="0"/>
                  </a:lnTo>
                  <a:lnTo>
                    <a:pt x="186134" y="0"/>
                  </a:lnTo>
                  <a:lnTo>
                    <a:pt x="248179" y="0"/>
                  </a:lnTo>
                </a:path>
              </a:pathLst>
            </a:custGeom>
            <a:ln w="108405" cap="flat">
              <a:solidFill>
                <a:srgbClr val="E8E8E8">
                  <a:alpha val="100000"/>
                </a:srgbClr>
              </a:solidFill>
              <a:prstDash val="solid"/>
              <a:round/>
            </a:ln>
          </p:spPr>
          <p:txBody>
            <a:bodyPr/>
            <a:lstStyle/>
            <a:p/>
          </p:txBody>
        </p:sp>
        <p:sp>
          <p:nvSpPr>
            <p:cNvPr id="31" name="pl31"/>
            <p:cNvSpPr/>
            <p:nvPr/>
          </p:nvSpPr>
          <p:spPr>
            <a:xfrm>
              <a:off x="7637845" y="2335303"/>
              <a:ext cx="124089" cy="0"/>
            </a:xfrm>
            <a:custGeom>
              <a:avLst/>
              <a:pathLst>
                <a:path w="124089" h="0">
                  <a:moveTo>
                    <a:pt x="0" y="0"/>
                  </a:moveTo>
                  <a:lnTo>
                    <a:pt x="62044" y="0"/>
                  </a:lnTo>
                  <a:lnTo>
                    <a:pt x="62044" y="0"/>
                  </a:lnTo>
                  <a:lnTo>
                    <a:pt x="124089" y="0"/>
                  </a:lnTo>
                  <a:lnTo>
                    <a:pt x="124089" y="0"/>
                  </a:lnTo>
                  <a:lnTo>
                    <a:pt x="124089" y="0"/>
                  </a:lnTo>
                  <a:lnTo>
                    <a:pt x="124089" y="0"/>
                  </a:lnTo>
                </a:path>
              </a:pathLst>
            </a:custGeom>
            <a:ln w="108405" cap="flat">
              <a:solidFill>
                <a:srgbClr val="E8E8E8">
                  <a:alpha val="100000"/>
                </a:srgbClr>
              </a:solidFill>
              <a:prstDash val="solid"/>
              <a:round/>
            </a:ln>
          </p:spPr>
          <p:txBody>
            <a:bodyPr/>
            <a:lstStyle/>
            <a:p/>
          </p:txBody>
        </p:sp>
        <p:sp>
          <p:nvSpPr>
            <p:cNvPr id="32" name="pl32"/>
            <p:cNvSpPr/>
            <p:nvPr/>
          </p:nvSpPr>
          <p:spPr>
            <a:xfrm>
              <a:off x="7389665" y="2699475"/>
              <a:ext cx="496358" cy="0"/>
            </a:xfrm>
            <a:custGeom>
              <a:avLst/>
              <a:pathLst>
                <a:path w="496358" h="0">
                  <a:moveTo>
                    <a:pt x="0" y="0"/>
                  </a:moveTo>
                  <a:lnTo>
                    <a:pt x="124089" y="0"/>
                  </a:lnTo>
                  <a:lnTo>
                    <a:pt x="310223" y="0"/>
                  </a:lnTo>
                  <a:lnTo>
                    <a:pt x="372268" y="0"/>
                  </a:lnTo>
                  <a:lnTo>
                    <a:pt x="372268" y="0"/>
                  </a:lnTo>
                  <a:lnTo>
                    <a:pt x="496358" y="0"/>
                  </a:lnTo>
                  <a:lnTo>
                    <a:pt x="496358" y="0"/>
                  </a:lnTo>
                </a:path>
              </a:pathLst>
            </a:custGeom>
            <a:ln w="108405" cap="flat">
              <a:solidFill>
                <a:srgbClr val="E8E8E8">
                  <a:alpha val="100000"/>
                </a:srgbClr>
              </a:solidFill>
              <a:prstDash val="solid"/>
              <a:round/>
            </a:ln>
          </p:spPr>
          <p:txBody>
            <a:bodyPr/>
            <a:lstStyle/>
            <a:p/>
          </p:txBody>
        </p:sp>
        <p:sp>
          <p:nvSpPr>
            <p:cNvPr id="33" name="pl33"/>
            <p:cNvSpPr/>
            <p:nvPr/>
          </p:nvSpPr>
          <p:spPr>
            <a:xfrm>
              <a:off x="7141486" y="3063647"/>
              <a:ext cx="496358" cy="0"/>
            </a:xfrm>
            <a:custGeom>
              <a:avLst/>
              <a:pathLst>
                <a:path w="496358" h="0">
                  <a:moveTo>
                    <a:pt x="0" y="0"/>
                  </a:moveTo>
                  <a:lnTo>
                    <a:pt x="0" y="0"/>
                  </a:lnTo>
                  <a:lnTo>
                    <a:pt x="0" y="0"/>
                  </a:lnTo>
                  <a:lnTo>
                    <a:pt x="186134" y="0"/>
                  </a:lnTo>
                  <a:lnTo>
                    <a:pt x="248179" y="0"/>
                  </a:lnTo>
                  <a:lnTo>
                    <a:pt x="496358" y="0"/>
                  </a:lnTo>
                  <a:lnTo>
                    <a:pt x="496358" y="0"/>
                  </a:lnTo>
                </a:path>
              </a:pathLst>
            </a:custGeom>
            <a:ln w="108405" cap="flat">
              <a:solidFill>
                <a:srgbClr val="E8E8E8">
                  <a:alpha val="100000"/>
                </a:srgbClr>
              </a:solidFill>
              <a:prstDash val="solid"/>
              <a:round/>
            </a:ln>
          </p:spPr>
          <p:txBody>
            <a:bodyPr/>
            <a:lstStyle/>
            <a:p/>
          </p:txBody>
        </p:sp>
        <p:sp>
          <p:nvSpPr>
            <p:cNvPr id="34" name="pl34"/>
            <p:cNvSpPr/>
            <p:nvPr/>
          </p:nvSpPr>
          <p:spPr>
            <a:xfrm>
              <a:off x="6086725" y="3427819"/>
              <a:ext cx="1302940" cy="0"/>
            </a:xfrm>
            <a:custGeom>
              <a:avLst/>
              <a:pathLst>
                <a:path w="1302940" h="0">
                  <a:moveTo>
                    <a:pt x="0" y="0"/>
                  </a:moveTo>
                  <a:lnTo>
                    <a:pt x="0" y="0"/>
                  </a:lnTo>
                  <a:lnTo>
                    <a:pt x="372268" y="0"/>
                  </a:lnTo>
                  <a:lnTo>
                    <a:pt x="434313" y="0"/>
                  </a:lnTo>
                  <a:lnTo>
                    <a:pt x="744537" y="0"/>
                  </a:lnTo>
                  <a:lnTo>
                    <a:pt x="992716" y="0"/>
                  </a:lnTo>
                  <a:lnTo>
                    <a:pt x="1302940" y="0"/>
                  </a:lnTo>
                </a:path>
              </a:pathLst>
            </a:custGeom>
            <a:ln w="108405" cap="flat">
              <a:solidFill>
                <a:srgbClr val="E8E8E8">
                  <a:alpha val="100000"/>
                </a:srgbClr>
              </a:solidFill>
              <a:prstDash val="solid"/>
              <a:round/>
            </a:ln>
          </p:spPr>
          <p:txBody>
            <a:bodyPr/>
            <a:lstStyle/>
            <a:p/>
          </p:txBody>
        </p:sp>
        <p:sp>
          <p:nvSpPr>
            <p:cNvPr id="35" name="pl35"/>
            <p:cNvSpPr/>
            <p:nvPr/>
          </p:nvSpPr>
          <p:spPr>
            <a:xfrm>
              <a:off x="6334904" y="3791991"/>
              <a:ext cx="620447" cy="0"/>
            </a:xfrm>
            <a:custGeom>
              <a:avLst/>
              <a:pathLst>
                <a:path w="620447" h="0">
                  <a:moveTo>
                    <a:pt x="0" y="0"/>
                  </a:moveTo>
                  <a:lnTo>
                    <a:pt x="62044" y="0"/>
                  </a:lnTo>
                  <a:lnTo>
                    <a:pt x="62044" y="0"/>
                  </a:lnTo>
                  <a:lnTo>
                    <a:pt x="124089" y="0"/>
                  </a:lnTo>
                  <a:lnTo>
                    <a:pt x="310223" y="0"/>
                  </a:lnTo>
                  <a:lnTo>
                    <a:pt x="310223" y="0"/>
                  </a:lnTo>
                  <a:lnTo>
                    <a:pt x="620447" y="0"/>
                  </a:lnTo>
                </a:path>
              </a:pathLst>
            </a:custGeom>
            <a:ln w="108405" cap="flat">
              <a:solidFill>
                <a:srgbClr val="E8E8E8">
                  <a:alpha val="100000"/>
                </a:srgbClr>
              </a:solidFill>
              <a:prstDash val="solid"/>
              <a:round/>
            </a:ln>
          </p:spPr>
          <p:txBody>
            <a:bodyPr/>
            <a:lstStyle/>
            <a:p/>
          </p:txBody>
        </p:sp>
        <p:sp>
          <p:nvSpPr>
            <p:cNvPr id="36" name="pl36"/>
            <p:cNvSpPr/>
            <p:nvPr/>
          </p:nvSpPr>
          <p:spPr>
            <a:xfrm>
              <a:off x="4721740" y="4156163"/>
              <a:ext cx="3164284" cy="0"/>
            </a:xfrm>
            <a:custGeom>
              <a:avLst/>
              <a:pathLst>
                <a:path w="3164284" h="0">
                  <a:moveTo>
                    <a:pt x="0" y="0"/>
                  </a:moveTo>
                  <a:lnTo>
                    <a:pt x="558403" y="0"/>
                  </a:lnTo>
                  <a:lnTo>
                    <a:pt x="2171567" y="0"/>
                  </a:lnTo>
                  <a:lnTo>
                    <a:pt x="2792015" y="0"/>
                  </a:lnTo>
                  <a:lnTo>
                    <a:pt x="2792015" y="0"/>
                  </a:lnTo>
                  <a:lnTo>
                    <a:pt x="3102239" y="0"/>
                  </a:lnTo>
                  <a:lnTo>
                    <a:pt x="3164284" y="0"/>
                  </a:lnTo>
                </a:path>
              </a:pathLst>
            </a:custGeom>
            <a:ln w="108405" cap="flat">
              <a:solidFill>
                <a:srgbClr val="E8E8E8">
                  <a:alpha val="100000"/>
                </a:srgbClr>
              </a:solidFill>
              <a:prstDash val="solid"/>
              <a:round/>
            </a:ln>
          </p:spPr>
          <p:txBody>
            <a:bodyPr/>
            <a:lstStyle/>
            <a:p/>
          </p:txBody>
        </p:sp>
        <p:sp>
          <p:nvSpPr>
            <p:cNvPr id="37" name="pl37"/>
            <p:cNvSpPr/>
            <p:nvPr/>
          </p:nvSpPr>
          <p:spPr>
            <a:xfrm>
              <a:off x="6583083" y="4520336"/>
              <a:ext cx="434313" cy="0"/>
            </a:xfrm>
            <a:custGeom>
              <a:avLst/>
              <a:pathLst>
                <a:path w="434313" h="0">
                  <a:moveTo>
                    <a:pt x="0" y="0"/>
                  </a:moveTo>
                  <a:lnTo>
                    <a:pt x="124089" y="0"/>
                  </a:lnTo>
                  <a:lnTo>
                    <a:pt x="124089" y="0"/>
                  </a:lnTo>
                  <a:lnTo>
                    <a:pt x="124089" y="0"/>
                  </a:lnTo>
                  <a:lnTo>
                    <a:pt x="124089" y="0"/>
                  </a:lnTo>
                  <a:lnTo>
                    <a:pt x="186134" y="0"/>
                  </a:lnTo>
                  <a:lnTo>
                    <a:pt x="434313" y="0"/>
                  </a:lnTo>
                </a:path>
              </a:pathLst>
            </a:custGeom>
            <a:ln w="108405" cap="flat">
              <a:solidFill>
                <a:srgbClr val="E8E8E8">
                  <a:alpha val="100000"/>
                </a:srgbClr>
              </a:solidFill>
              <a:prstDash val="solid"/>
              <a:round/>
            </a:ln>
          </p:spPr>
          <p:txBody>
            <a:bodyPr/>
            <a:lstStyle/>
            <a:p/>
          </p:txBody>
        </p:sp>
        <p:sp>
          <p:nvSpPr>
            <p:cNvPr id="38" name="pl38"/>
            <p:cNvSpPr/>
            <p:nvPr/>
          </p:nvSpPr>
          <p:spPr>
            <a:xfrm>
              <a:off x="5590367" y="4884508"/>
              <a:ext cx="1054761" cy="0"/>
            </a:xfrm>
            <a:custGeom>
              <a:avLst/>
              <a:pathLst>
                <a:path w="1054761" h="0">
                  <a:moveTo>
                    <a:pt x="0" y="0"/>
                  </a:moveTo>
                  <a:lnTo>
                    <a:pt x="124089" y="0"/>
                  </a:lnTo>
                  <a:lnTo>
                    <a:pt x="372268" y="0"/>
                  </a:lnTo>
                  <a:lnTo>
                    <a:pt x="930671" y="0"/>
                  </a:lnTo>
                  <a:lnTo>
                    <a:pt x="930671" y="0"/>
                  </a:lnTo>
                  <a:lnTo>
                    <a:pt x="992716" y="0"/>
                  </a:lnTo>
                  <a:lnTo>
                    <a:pt x="1054761" y="0"/>
                  </a:lnTo>
                </a:path>
              </a:pathLst>
            </a:custGeom>
            <a:ln w="108405" cap="flat">
              <a:solidFill>
                <a:srgbClr val="E8E8E8">
                  <a:alpha val="100000"/>
                </a:srgbClr>
              </a:solidFill>
              <a:prstDash val="solid"/>
              <a:round/>
            </a:ln>
          </p:spPr>
          <p:txBody>
            <a:bodyPr/>
            <a:lstStyle/>
            <a:p/>
          </p:txBody>
        </p:sp>
        <p:sp>
          <p:nvSpPr>
            <p:cNvPr id="39" name="pl39"/>
            <p:cNvSpPr/>
            <p:nvPr/>
          </p:nvSpPr>
          <p:spPr>
            <a:xfrm>
              <a:off x="5962635" y="5248680"/>
              <a:ext cx="496358" cy="0"/>
            </a:xfrm>
            <a:custGeom>
              <a:avLst/>
              <a:pathLst>
                <a:path w="496358" h="0">
                  <a:moveTo>
                    <a:pt x="0" y="0"/>
                  </a:moveTo>
                  <a:lnTo>
                    <a:pt x="186134" y="0"/>
                  </a:lnTo>
                  <a:lnTo>
                    <a:pt x="310223" y="0"/>
                  </a:lnTo>
                  <a:lnTo>
                    <a:pt x="496358" y="0"/>
                  </a:lnTo>
                  <a:lnTo>
                    <a:pt x="496358" y="0"/>
                  </a:lnTo>
                  <a:lnTo>
                    <a:pt x="496358" y="0"/>
                  </a:lnTo>
                  <a:lnTo>
                    <a:pt x="496358" y="0"/>
                  </a:lnTo>
                </a:path>
              </a:pathLst>
            </a:custGeom>
            <a:ln w="108405" cap="flat">
              <a:solidFill>
                <a:srgbClr val="E8E8E8">
                  <a:alpha val="100000"/>
                </a:srgbClr>
              </a:solidFill>
              <a:prstDash val="solid"/>
              <a:round/>
            </a:ln>
          </p:spPr>
          <p:txBody>
            <a:bodyPr/>
            <a:lstStyle/>
            <a:p/>
          </p:txBody>
        </p:sp>
        <p:sp>
          <p:nvSpPr>
            <p:cNvPr id="40" name="pl40"/>
            <p:cNvSpPr/>
            <p:nvPr/>
          </p:nvSpPr>
          <p:spPr>
            <a:xfrm>
              <a:off x="5714456" y="5612852"/>
              <a:ext cx="806582" cy="0"/>
            </a:xfrm>
            <a:custGeom>
              <a:avLst/>
              <a:pathLst>
                <a:path w="806582" h="0">
                  <a:moveTo>
                    <a:pt x="0" y="0"/>
                  </a:moveTo>
                  <a:lnTo>
                    <a:pt x="124089" y="0"/>
                  </a:lnTo>
                  <a:lnTo>
                    <a:pt x="372268" y="0"/>
                  </a:lnTo>
                  <a:lnTo>
                    <a:pt x="620447" y="0"/>
                  </a:lnTo>
                  <a:lnTo>
                    <a:pt x="620447" y="0"/>
                  </a:lnTo>
                  <a:lnTo>
                    <a:pt x="806582" y="0"/>
                  </a:lnTo>
                  <a:lnTo>
                    <a:pt x="806582" y="0"/>
                  </a:lnTo>
                </a:path>
              </a:pathLst>
            </a:custGeom>
            <a:ln w="108405" cap="flat">
              <a:solidFill>
                <a:srgbClr val="E8E8E8">
                  <a:alpha val="100000"/>
                </a:srgbClr>
              </a:solidFill>
              <a:prstDash val="solid"/>
              <a:round/>
            </a:ln>
          </p:spPr>
          <p:txBody>
            <a:bodyPr/>
            <a:lstStyle/>
            <a:p/>
          </p:txBody>
        </p:sp>
        <p:sp>
          <p:nvSpPr>
            <p:cNvPr id="41" name="pt41"/>
            <p:cNvSpPr/>
            <p:nvPr/>
          </p:nvSpPr>
          <p:spPr>
            <a:xfrm>
              <a:off x="6764718"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78583"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702673"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12897"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702673"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702673"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702673"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385165"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454494"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082225"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082225"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516538"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826762"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074941"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57434"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57434"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57434"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57434"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57434"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57434"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19479"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392449"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392449"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330404"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454494"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40628"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40628"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950852"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95389"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57434"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81524"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81524"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57434"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09255"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385165"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516538"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516538"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709956"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834046"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30404"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082225"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30404"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757434"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95389"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33345"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95389"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57434"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57434"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57434"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881524"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71300"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71300"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19479"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71300"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81524"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19479"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81524"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81524"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81524"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81524"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19479"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819479"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81524"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709956"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585867"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58135"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640628"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516538"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578583"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516538"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58135"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144270"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268359"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454494"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454494"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454494"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454494"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81524"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819479"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509255"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509255"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275643"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4717240"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888807"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695389"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571300"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757434"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571300"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633345"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757434"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19479"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633345"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633345"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323121"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385165"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36986"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36986"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136986"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710515" y="44616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6648470" y="44616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6648470" y="44616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7330963" y="33691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6772560" y="33691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7020739" y="33691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7703232" y="11840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7703232" y="11840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7765276" y="11840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6338246" y="37332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586425" y="37332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6896649" y="37332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641187" y="26407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7455052" y="26407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7330963" y="26407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6462336" y="55541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6028022" y="55541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6276202" y="55541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703232" y="2276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703232" y="2276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703232" y="2276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827321" y="15482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827321" y="15482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765276" y="15482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827321" y="8199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765276" y="8199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827321" y="8199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5655754" y="48258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6524381" y="48258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6462336" y="48258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5903933" y="51899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6400291" y="51899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6400291" y="51899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827321" y="40974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4663037" y="40974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6834605" y="40974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641187" y="19124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703232" y="19124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765276" y="19124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579142" y="30049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082784" y="30049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7082784" y="30049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tx181"/>
            <p:cNvSpPr/>
            <p:nvPr/>
          </p:nvSpPr>
          <p:spPr>
            <a:xfrm>
              <a:off x="547318" y="5548112"/>
              <a:ext cx="8234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Madagascar*</a:t>
              </a:r>
            </a:p>
          </p:txBody>
        </p:sp>
        <p:sp>
          <p:nvSpPr>
            <p:cNvPr id="182" name="tx182"/>
            <p:cNvSpPr/>
            <p:nvPr/>
          </p:nvSpPr>
          <p:spPr>
            <a:xfrm>
              <a:off x="508182" y="518394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183" name="tx183"/>
            <p:cNvSpPr/>
            <p:nvPr/>
          </p:nvSpPr>
          <p:spPr>
            <a:xfrm>
              <a:off x="912255" y="5183940"/>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184" name="tx184"/>
            <p:cNvSpPr/>
            <p:nvPr/>
          </p:nvSpPr>
          <p:spPr>
            <a:xfrm>
              <a:off x="811580" y="4819768"/>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185" name="tx185"/>
            <p:cNvSpPr/>
            <p:nvPr/>
          </p:nvSpPr>
          <p:spPr>
            <a:xfrm>
              <a:off x="749492" y="4455596"/>
              <a:ext cx="6212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Comoros*</a:t>
              </a:r>
            </a:p>
          </p:txBody>
        </p:sp>
        <p:sp>
          <p:nvSpPr>
            <p:cNvPr id="186" name="tx186"/>
            <p:cNvSpPr/>
            <p:nvPr/>
          </p:nvSpPr>
          <p:spPr>
            <a:xfrm>
              <a:off x="912255" y="4091424"/>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187" name="tx187"/>
            <p:cNvSpPr/>
            <p:nvPr/>
          </p:nvSpPr>
          <p:spPr>
            <a:xfrm>
              <a:off x="811397" y="3727252"/>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188" name="tx188"/>
            <p:cNvSpPr/>
            <p:nvPr/>
          </p:nvSpPr>
          <p:spPr>
            <a:xfrm>
              <a:off x="904849" y="3363080"/>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Djibouti</a:t>
              </a:r>
            </a:p>
          </p:txBody>
        </p:sp>
        <p:sp>
          <p:nvSpPr>
            <p:cNvPr id="189" name="tx189"/>
            <p:cNvSpPr/>
            <p:nvPr/>
          </p:nvSpPr>
          <p:spPr>
            <a:xfrm>
              <a:off x="756990" y="2998908"/>
              <a:ext cx="613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Tanzania*</a:t>
              </a:r>
            </a:p>
          </p:txBody>
        </p:sp>
        <p:sp>
          <p:nvSpPr>
            <p:cNvPr id="190" name="tx190"/>
            <p:cNvSpPr/>
            <p:nvPr/>
          </p:nvSpPr>
          <p:spPr>
            <a:xfrm>
              <a:off x="920119" y="2634736"/>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Kenya*</a:t>
              </a:r>
            </a:p>
          </p:txBody>
        </p:sp>
        <p:sp>
          <p:nvSpPr>
            <p:cNvPr id="191" name="tx191"/>
            <p:cNvSpPr/>
            <p:nvPr/>
          </p:nvSpPr>
          <p:spPr>
            <a:xfrm>
              <a:off x="803899" y="2270563"/>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Mauritius</a:t>
              </a:r>
            </a:p>
          </p:txBody>
        </p:sp>
        <p:sp>
          <p:nvSpPr>
            <p:cNvPr id="192" name="tx192"/>
            <p:cNvSpPr/>
            <p:nvPr/>
          </p:nvSpPr>
          <p:spPr>
            <a:xfrm>
              <a:off x="881257" y="1906391"/>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Uganda</a:t>
              </a:r>
            </a:p>
          </p:txBody>
        </p:sp>
        <p:sp>
          <p:nvSpPr>
            <p:cNvPr id="193" name="tx193"/>
            <p:cNvSpPr/>
            <p:nvPr/>
          </p:nvSpPr>
          <p:spPr>
            <a:xfrm>
              <a:off x="858123" y="1542219"/>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Rwanda</a:t>
              </a:r>
            </a:p>
          </p:txBody>
        </p:sp>
        <p:sp>
          <p:nvSpPr>
            <p:cNvPr id="194" name="tx194"/>
            <p:cNvSpPr/>
            <p:nvPr/>
          </p:nvSpPr>
          <p:spPr>
            <a:xfrm>
              <a:off x="959164" y="1178047"/>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Eritrea</a:t>
              </a:r>
            </a:p>
          </p:txBody>
        </p:sp>
        <p:sp>
          <p:nvSpPr>
            <p:cNvPr id="195" name="tx195"/>
            <p:cNvSpPr/>
            <p:nvPr/>
          </p:nvSpPr>
          <p:spPr>
            <a:xfrm>
              <a:off x="695085" y="813875"/>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Seychelles</a:t>
              </a:r>
            </a:p>
          </p:txBody>
        </p:sp>
        <p:sp>
          <p:nvSpPr>
            <p:cNvPr id="196" name="tx196"/>
            <p:cNvSpPr/>
            <p:nvPr/>
          </p:nvSpPr>
          <p:spPr>
            <a:xfrm>
              <a:off x="1712500"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7" name="tx197"/>
            <p:cNvSpPr/>
            <p:nvPr/>
          </p:nvSpPr>
          <p:spPr>
            <a:xfrm>
              <a:off x="323253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98" name="tx198"/>
            <p:cNvSpPr/>
            <p:nvPr/>
          </p:nvSpPr>
          <p:spPr>
            <a:xfrm>
              <a:off x="478365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99" name="tx199"/>
            <p:cNvSpPr/>
            <p:nvPr/>
          </p:nvSpPr>
          <p:spPr>
            <a:xfrm>
              <a:off x="633477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00" name="tx200"/>
            <p:cNvSpPr/>
            <p:nvPr/>
          </p:nvSpPr>
          <p:spPr>
            <a:xfrm>
              <a:off x="785480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1" name="tx201"/>
            <p:cNvSpPr/>
            <p:nvPr/>
          </p:nvSpPr>
          <p:spPr>
            <a:xfrm>
              <a:off x="441478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2" name="pt202"/>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04" name="pt204"/>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5" name="tx205"/>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06" name="tx206"/>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07" name="tx207"/>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08" name="tx208"/>
            <p:cNvSpPr/>
            <p:nvPr/>
          </p:nvSpPr>
          <p:spPr>
            <a:xfrm>
              <a:off x="1433366" y="435349"/>
              <a:ext cx="40476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Eastern Africa, 2019-2025</a:t>
              </a:r>
            </a:p>
          </p:txBody>
        </p:sp>
        <p:sp>
          <p:nvSpPr>
            <p:cNvPr id="209" name="tx209"/>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0" name="tx210"/>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11" name="tx211"/>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12" name="tx212"/>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7 (out of 14) countries had lower coverage than in 2019.
In 2025, 3 countries had lower DTP1 coverage than in 2024.
In 2025, 7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05135" y="5260163"/>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5" name="pl5"/>
            <p:cNvSpPr/>
            <p:nvPr/>
          </p:nvSpPr>
          <p:spPr>
            <a:xfrm>
              <a:off x="1205135" y="4737055"/>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6" name="pl6"/>
            <p:cNvSpPr/>
            <p:nvPr/>
          </p:nvSpPr>
          <p:spPr>
            <a:xfrm>
              <a:off x="1205135" y="4213947"/>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7" name="pl7"/>
            <p:cNvSpPr/>
            <p:nvPr/>
          </p:nvSpPr>
          <p:spPr>
            <a:xfrm>
              <a:off x="1205135" y="3690839"/>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8" name="pl8"/>
            <p:cNvSpPr/>
            <p:nvPr/>
          </p:nvSpPr>
          <p:spPr>
            <a:xfrm>
              <a:off x="1205135" y="3167732"/>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9" name="pl9"/>
            <p:cNvSpPr/>
            <p:nvPr/>
          </p:nvSpPr>
          <p:spPr>
            <a:xfrm>
              <a:off x="1205135" y="2644624"/>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10" name="pl10"/>
            <p:cNvSpPr/>
            <p:nvPr/>
          </p:nvSpPr>
          <p:spPr>
            <a:xfrm>
              <a:off x="1205135" y="2121516"/>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11" name="pl11"/>
            <p:cNvSpPr/>
            <p:nvPr/>
          </p:nvSpPr>
          <p:spPr>
            <a:xfrm>
              <a:off x="13017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239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461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683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0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127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38919" y="2121516"/>
              <a:ext cx="257759" cy="0"/>
            </a:xfrm>
            <a:custGeom>
              <a:avLst/>
              <a:pathLst>
                <a:path w="257759" h="0">
                  <a:moveTo>
                    <a:pt x="0" y="0"/>
                  </a:moveTo>
                  <a:lnTo>
                    <a:pt x="257759" y="0"/>
                  </a:lnTo>
                </a:path>
              </a:pathLst>
            </a:custGeom>
            <a:ln w="81303" cap="flat">
              <a:solidFill>
                <a:srgbClr val="E8E8E8">
                  <a:alpha val="100000"/>
                </a:srgbClr>
              </a:solidFill>
              <a:prstDash val="solid"/>
              <a:round/>
            </a:ln>
          </p:spPr>
          <p:txBody>
            <a:bodyPr/>
            <a:lstStyle/>
            <a:p/>
          </p:txBody>
        </p:sp>
        <p:sp>
          <p:nvSpPr>
            <p:cNvPr id="18" name="pl18"/>
            <p:cNvSpPr/>
            <p:nvPr/>
          </p:nvSpPr>
          <p:spPr>
            <a:xfrm>
              <a:off x="2703359" y="2644624"/>
              <a:ext cx="128879" cy="0"/>
            </a:xfrm>
            <a:custGeom>
              <a:avLst/>
              <a:pathLst>
                <a:path w="128879" h="0">
                  <a:moveTo>
                    <a:pt x="0" y="0"/>
                  </a:moveTo>
                  <a:lnTo>
                    <a:pt x="128879" y="0"/>
                  </a:lnTo>
                </a:path>
              </a:pathLst>
            </a:custGeom>
            <a:ln w="81303" cap="flat">
              <a:solidFill>
                <a:srgbClr val="E8E8E8">
                  <a:alpha val="100000"/>
                </a:srgbClr>
              </a:solidFill>
              <a:prstDash val="solid"/>
              <a:round/>
            </a:ln>
          </p:spPr>
          <p:txBody>
            <a:bodyPr/>
            <a:lstStyle/>
            <a:p/>
          </p:txBody>
        </p:sp>
        <p:sp>
          <p:nvSpPr>
            <p:cNvPr id="19" name="pl19"/>
            <p:cNvSpPr/>
            <p:nvPr/>
          </p:nvSpPr>
          <p:spPr>
            <a:xfrm>
              <a:off x="2687249" y="3167732"/>
              <a:ext cx="80549" cy="0"/>
            </a:xfrm>
            <a:custGeom>
              <a:avLst/>
              <a:pathLst>
                <a:path w="80549" h="0">
                  <a:moveTo>
                    <a:pt x="0" y="0"/>
                  </a:moveTo>
                  <a:lnTo>
                    <a:pt x="80549" y="0"/>
                  </a:lnTo>
                </a:path>
              </a:pathLst>
            </a:custGeom>
            <a:ln w="81303" cap="flat">
              <a:solidFill>
                <a:srgbClr val="E8E8E8">
                  <a:alpha val="100000"/>
                </a:srgbClr>
              </a:solidFill>
              <a:prstDash val="solid"/>
              <a:round/>
            </a:ln>
          </p:spPr>
          <p:txBody>
            <a:bodyPr/>
            <a:lstStyle/>
            <a:p/>
          </p:txBody>
        </p:sp>
        <p:sp>
          <p:nvSpPr>
            <p:cNvPr id="20" name="pl20"/>
            <p:cNvSpPr/>
            <p:nvPr/>
          </p:nvSpPr>
          <p:spPr>
            <a:xfrm>
              <a:off x="2767799" y="3690839"/>
              <a:ext cx="80549" cy="0"/>
            </a:xfrm>
            <a:custGeom>
              <a:avLst/>
              <a:pathLst>
                <a:path w="80549" h="0">
                  <a:moveTo>
                    <a:pt x="0" y="0"/>
                  </a:moveTo>
                  <a:lnTo>
                    <a:pt x="80549" y="0"/>
                  </a:lnTo>
                </a:path>
              </a:pathLst>
            </a:custGeom>
            <a:ln w="81303" cap="flat">
              <a:solidFill>
                <a:srgbClr val="E8E8E8">
                  <a:alpha val="100000"/>
                </a:srgbClr>
              </a:solidFill>
              <a:prstDash val="solid"/>
              <a:round/>
            </a:ln>
          </p:spPr>
          <p:txBody>
            <a:bodyPr/>
            <a:lstStyle/>
            <a:p/>
          </p:txBody>
        </p:sp>
        <p:sp>
          <p:nvSpPr>
            <p:cNvPr id="21" name="pl21"/>
            <p:cNvSpPr/>
            <p:nvPr/>
          </p:nvSpPr>
          <p:spPr>
            <a:xfrm>
              <a:off x="2493930" y="4213947"/>
              <a:ext cx="48329" cy="0"/>
            </a:xfrm>
            <a:custGeom>
              <a:avLst/>
              <a:pathLst>
                <a:path w="48329" h="0">
                  <a:moveTo>
                    <a:pt x="0" y="0"/>
                  </a:moveTo>
                  <a:lnTo>
                    <a:pt x="48329" y="0"/>
                  </a:lnTo>
                </a:path>
              </a:pathLst>
            </a:custGeom>
            <a:ln w="81303" cap="flat">
              <a:solidFill>
                <a:srgbClr val="E8E8E8">
                  <a:alpha val="100000"/>
                </a:srgbClr>
              </a:solidFill>
              <a:prstDash val="solid"/>
              <a:round/>
            </a:ln>
          </p:spPr>
          <p:txBody>
            <a:bodyPr/>
            <a:lstStyle/>
            <a:p/>
          </p:txBody>
        </p:sp>
        <p:sp>
          <p:nvSpPr>
            <p:cNvPr id="22" name="pl22"/>
            <p:cNvSpPr/>
            <p:nvPr/>
          </p:nvSpPr>
          <p:spPr>
            <a:xfrm>
              <a:off x="2590589" y="4737055"/>
              <a:ext cx="16109" cy="0"/>
            </a:xfrm>
            <a:custGeom>
              <a:avLst/>
              <a:pathLst>
                <a:path w="16109" h="0">
                  <a:moveTo>
                    <a:pt x="0" y="0"/>
                  </a:moveTo>
                  <a:lnTo>
                    <a:pt x="16109" y="0"/>
                  </a:lnTo>
                </a:path>
              </a:pathLst>
            </a:custGeom>
            <a:ln w="81303" cap="flat">
              <a:solidFill>
                <a:srgbClr val="E8E8E8">
                  <a:alpha val="100000"/>
                </a:srgbClr>
              </a:solidFill>
              <a:prstDash val="solid"/>
              <a:round/>
            </a:ln>
          </p:spPr>
          <p:txBody>
            <a:bodyPr/>
            <a:lstStyle/>
            <a:p/>
          </p:txBody>
        </p:sp>
        <p:sp>
          <p:nvSpPr>
            <p:cNvPr id="23" name="pl23"/>
            <p:cNvSpPr/>
            <p:nvPr/>
          </p:nvSpPr>
          <p:spPr>
            <a:xfrm>
              <a:off x="2880568" y="5260163"/>
              <a:ext cx="16109" cy="0"/>
            </a:xfrm>
            <a:custGeom>
              <a:avLst/>
              <a:pathLst>
                <a:path w="16109" h="0">
                  <a:moveTo>
                    <a:pt x="0" y="0"/>
                  </a:moveTo>
                  <a:lnTo>
                    <a:pt x="16109" y="0"/>
                  </a:lnTo>
                </a:path>
              </a:pathLst>
            </a:custGeom>
            <a:ln w="81303" cap="flat">
              <a:solidFill>
                <a:srgbClr val="E8E8E8">
                  <a:alpha val="100000"/>
                </a:srgbClr>
              </a:solidFill>
              <a:prstDash val="solid"/>
              <a:round/>
            </a:ln>
          </p:spPr>
          <p:txBody>
            <a:bodyPr/>
            <a:lstStyle/>
            <a:p/>
          </p:txBody>
        </p:sp>
        <p:sp>
          <p:nvSpPr>
            <p:cNvPr id="24" name="pt24"/>
            <p:cNvSpPr/>
            <p:nvPr/>
          </p:nvSpPr>
          <p:spPr>
            <a:xfrm>
              <a:off x="2602199"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586089"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763299"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682749"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84384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76329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537759"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489430"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892178"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876068"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892178"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634419"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827738"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698859"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561547" y="46919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 name="pt39"/>
            <p:cNvSpPr/>
            <p:nvPr/>
          </p:nvSpPr>
          <p:spPr>
            <a:xfrm>
              <a:off x="2545437"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722647" y="31225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1" name="pt41"/>
            <p:cNvSpPr/>
            <p:nvPr/>
          </p:nvSpPr>
          <p:spPr>
            <a:xfrm>
              <a:off x="2642097"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803196"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3" name="pt43"/>
            <p:cNvSpPr/>
            <p:nvPr/>
          </p:nvSpPr>
          <p:spPr>
            <a:xfrm>
              <a:off x="2722647"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497108" y="41687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5" name="pt45"/>
            <p:cNvSpPr/>
            <p:nvPr/>
          </p:nvSpPr>
          <p:spPr>
            <a:xfrm>
              <a:off x="2448778"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pt46"/>
            <p:cNvSpPr/>
            <p:nvPr/>
          </p:nvSpPr>
          <p:spPr>
            <a:xfrm>
              <a:off x="2851526" y="52150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7" name="pt47"/>
            <p:cNvSpPr/>
            <p:nvPr/>
          </p:nvSpPr>
          <p:spPr>
            <a:xfrm>
              <a:off x="2835416"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2851526" y="20763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9" name="pt49"/>
            <p:cNvSpPr/>
            <p:nvPr/>
          </p:nvSpPr>
          <p:spPr>
            <a:xfrm>
              <a:off x="2593767"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2787086" y="25994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1" name="pt51"/>
            <p:cNvSpPr/>
            <p:nvPr/>
          </p:nvSpPr>
          <p:spPr>
            <a:xfrm>
              <a:off x="2658207"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tx52"/>
            <p:cNvSpPr/>
            <p:nvPr/>
          </p:nvSpPr>
          <p:spPr>
            <a:xfrm>
              <a:off x="3051750" y="46957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3" name="tx53"/>
            <p:cNvSpPr/>
            <p:nvPr/>
          </p:nvSpPr>
          <p:spPr>
            <a:xfrm>
              <a:off x="3051750" y="31264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54" name="tx54"/>
            <p:cNvSpPr/>
            <p:nvPr/>
          </p:nvSpPr>
          <p:spPr>
            <a:xfrm>
              <a:off x="3051750"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55" name="tx55"/>
            <p:cNvSpPr/>
            <p:nvPr/>
          </p:nvSpPr>
          <p:spPr>
            <a:xfrm>
              <a:off x="3051750" y="41726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6" name="tx56"/>
            <p:cNvSpPr/>
            <p:nvPr/>
          </p:nvSpPr>
          <p:spPr>
            <a:xfrm>
              <a:off x="3051750" y="521883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7" name="tx57"/>
            <p:cNvSpPr/>
            <p:nvPr/>
          </p:nvSpPr>
          <p:spPr>
            <a:xfrm>
              <a:off x="3019655" y="2080186"/>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58" name="tx58"/>
            <p:cNvSpPr/>
            <p:nvPr/>
          </p:nvSpPr>
          <p:spPr>
            <a:xfrm>
              <a:off x="3051750" y="260329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59" name="rc59"/>
            <p:cNvSpPr/>
            <p:nvPr/>
          </p:nvSpPr>
          <p:spPr>
            <a:xfrm>
              <a:off x="1205135" y="1807652"/>
              <a:ext cx="2126511" cy="3766375"/>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4129552" y="5139445"/>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61" name="pl61"/>
            <p:cNvSpPr/>
            <p:nvPr/>
          </p:nvSpPr>
          <p:spPr>
            <a:xfrm>
              <a:off x="4129552" y="4415142"/>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62" name="pl62"/>
            <p:cNvSpPr/>
            <p:nvPr/>
          </p:nvSpPr>
          <p:spPr>
            <a:xfrm>
              <a:off x="4129552" y="3690839"/>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63" name="pl63"/>
            <p:cNvSpPr/>
            <p:nvPr/>
          </p:nvSpPr>
          <p:spPr>
            <a:xfrm>
              <a:off x="4129552" y="2966537"/>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64" name="pl64"/>
            <p:cNvSpPr/>
            <p:nvPr/>
          </p:nvSpPr>
          <p:spPr>
            <a:xfrm>
              <a:off x="4129552" y="2242234"/>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65" name="pl65"/>
            <p:cNvSpPr/>
            <p:nvPr/>
          </p:nvSpPr>
          <p:spPr>
            <a:xfrm>
              <a:off x="42262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454841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48706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1928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5150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8372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257247" y="2242234"/>
              <a:ext cx="209429" cy="0"/>
            </a:xfrm>
            <a:custGeom>
              <a:avLst/>
              <a:pathLst>
                <a:path w="209429" h="0">
                  <a:moveTo>
                    <a:pt x="0" y="0"/>
                  </a:moveTo>
                  <a:lnTo>
                    <a:pt x="209429" y="0"/>
                  </a:lnTo>
                </a:path>
              </a:pathLst>
            </a:custGeom>
            <a:ln w="81303" cap="flat">
              <a:solidFill>
                <a:srgbClr val="E8E8E8">
                  <a:alpha val="100000"/>
                </a:srgbClr>
              </a:solidFill>
              <a:prstDash val="solid"/>
              <a:round/>
            </a:ln>
          </p:spPr>
          <p:txBody>
            <a:bodyPr/>
            <a:lstStyle/>
            <a:p/>
          </p:txBody>
        </p:sp>
        <p:sp>
          <p:nvSpPr>
            <p:cNvPr id="72" name="pl72"/>
            <p:cNvSpPr/>
            <p:nvPr/>
          </p:nvSpPr>
          <p:spPr>
            <a:xfrm>
              <a:off x="5434457" y="2966537"/>
              <a:ext cx="144989" cy="0"/>
            </a:xfrm>
            <a:custGeom>
              <a:avLst/>
              <a:pathLst>
                <a:path w="144989" h="0">
                  <a:moveTo>
                    <a:pt x="0" y="0"/>
                  </a:moveTo>
                  <a:lnTo>
                    <a:pt x="144989" y="0"/>
                  </a:lnTo>
                </a:path>
              </a:pathLst>
            </a:custGeom>
            <a:ln w="81303" cap="flat">
              <a:solidFill>
                <a:srgbClr val="E8E8E8">
                  <a:alpha val="100000"/>
                </a:srgbClr>
              </a:solidFill>
              <a:prstDash val="solid"/>
              <a:round/>
            </a:ln>
          </p:spPr>
          <p:txBody>
            <a:bodyPr/>
            <a:lstStyle/>
            <a:p/>
          </p:txBody>
        </p:sp>
        <p:sp>
          <p:nvSpPr>
            <p:cNvPr id="73" name="pl73"/>
            <p:cNvSpPr/>
            <p:nvPr/>
          </p:nvSpPr>
          <p:spPr>
            <a:xfrm>
              <a:off x="5321687" y="3690839"/>
              <a:ext cx="128879" cy="0"/>
            </a:xfrm>
            <a:custGeom>
              <a:avLst/>
              <a:pathLst>
                <a:path w="128879" h="0">
                  <a:moveTo>
                    <a:pt x="0" y="0"/>
                  </a:moveTo>
                  <a:lnTo>
                    <a:pt x="128879" y="0"/>
                  </a:lnTo>
                </a:path>
              </a:pathLst>
            </a:custGeom>
            <a:ln w="81303" cap="flat">
              <a:solidFill>
                <a:srgbClr val="E8E8E8">
                  <a:alpha val="100000"/>
                </a:srgbClr>
              </a:solidFill>
              <a:prstDash val="solid"/>
              <a:round/>
            </a:ln>
          </p:spPr>
          <p:txBody>
            <a:bodyPr/>
            <a:lstStyle/>
            <a:p/>
          </p:txBody>
        </p:sp>
        <p:sp>
          <p:nvSpPr>
            <p:cNvPr id="74" name="pl74"/>
            <p:cNvSpPr/>
            <p:nvPr/>
          </p:nvSpPr>
          <p:spPr>
            <a:xfrm>
              <a:off x="5772765" y="4415142"/>
              <a:ext cx="32219" cy="0"/>
            </a:xfrm>
            <a:custGeom>
              <a:avLst/>
              <a:pathLst>
                <a:path w="32219" h="0">
                  <a:moveTo>
                    <a:pt x="0" y="0"/>
                  </a:moveTo>
                  <a:lnTo>
                    <a:pt x="32219" y="0"/>
                  </a:lnTo>
                </a:path>
              </a:pathLst>
            </a:custGeom>
            <a:ln w="81303" cap="flat">
              <a:solidFill>
                <a:srgbClr val="E8E8E8">
                  <a:alpha val="100000"/>
                </a:srgbClr>
              </a:solidFill>
              <a:prstDash val="solid"/>
              <a:round/>
            </a:ln>
          </p:spPr>
          <p:txBody>
            <a:bodyPr/>
            <a:lstStyle/>
            <a:p/>
          </p:txBody>
        </p:sp>
        <p:sp>
          <p:nvSpPr>
            <p:cNvPr id="75" name="pl75"/>
            <p:cNvSpPr/>
            <p:nvPr/>
          </p:nvSpPr>
          <p:spPr>
            <a:xfrm>
              <a:off x="5788875" y="5139445"/>
              <a:ext cx="16109" cy="0"/>
            </a:xfrm>
            <a:custGeom>
              <a:avLst/>
              <a:pathLst>
                <a:path w="16109" h="0">
                  <a:moveTo>
                    <a:pt x="0" y="0"/>
                  </a:moveTo>
                  <a:lnTo>
                    <a:pt x="16109" y="0"/>
                  </a:lnTo>
                </a:path>
              </a:pathLst>
            </a:custGeom>
            <a:ln w="81303" cap="flat">
              <a:solidFill>
                <a:srgbClr val="E8E8E8">
                  <a:alpha val="100000"/>
                </a:srgbClr>
              </a:solidFill>
              <a:prstDash val="solid"/>
              <a:round/>
            </a:ln>
          </p:spPr>
          <p:txBody>
            <a:bodyPr/>
            <a:lstStyle/>
            <a:p/>
          </p:txBody>
        </p:sp>
        <p:sp>
          <p:nvSpPr>
            <p:cNvPr id="76" name="pt76"/>
            <p:cNvSpPr/>
            <p:nvPr/>
          </p:nvSpPr>
          <p:spPr>
            <a:xfrm>
              <a:off x="5784375"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800485"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429957"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574946"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252747"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462177"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31718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44606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768265"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800485"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743724"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7" name="pt87"/>
            <p:cNvSpPr/>
            <p:nvPr/>
          </p:nvSpPr>
          <p:spPr>
            <a:xfrm>
              <a:off x="5759833"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5389305"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5534294"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212096"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5421525"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5276535"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5405415"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5727614"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5759833"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tx96"/>
            <p:cNvSpPr/>
            <p:nvPr/>
          </p:nvSpPr>
          <p:spPr>
            <a:xfrm>
              <a:off x="5961674"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7" name="tx97"/>
            <p:cNvSpPr/>
            <p:nvPr/>
          </p:nvSpPr>
          <p:spPr>
            <a:xfrm>
              <a:off x="5961674" y="292520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98" name="tx98"/>
            <p:cNvSpPr/>
            <p:nvPr/>
          </p:nvSpPr>
          <p:spPr>
            <a:xfrm>
              <a:off x="5929579" y="220090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99" name="tx99"/>
            <p:cNvSpPr/>
            <p:nvPr/>
          </p:nvSpPr>
          <p:spPr>
            <a:xfrm>
              <a:off x="5961674"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00" name="tx100"/>
            <p:cNvSpPr/>
            <p:nvPr/>
          </p:nvSpPr>
          <p:spPr>
            <a:xfrm>
              <a:off x="5961674"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1" name="rc101"/>
            <p:cNvSpPr/>
            <p:nvPr/>
          </p:nvSpPr>
          <p:spPr>
            <a:xfrm>
              <a:off x="4129552" y="1807652"/>
              <a:ext cx="2126511"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6947899" y="4546834"/>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103" name="pl103"/>
            <p:cNvSpPr/>
            <p:nvPr/>
          </p:nvSpPr>
          <p:spPr>
            <a:xfrm>
              <a:off x="6947899" y="2834845"/>
              <a:ext cx="2126511" cy="0"/>
            </a:xfrm>
            <a:custGeom>
              <a:avLst/>
              <a:pathLst>
                <a:path w="2126511" h="0">
                  <a:moveTo>
                    <a:pt x="0" y="0"/>
                  </a:moveTo>
                  <a:lnTo>
                    <a:pt x="2126511" y="0"/>
                  </a:lnTo>
                  <a:lnTo>
                    <a:pt x="2126511" y="0"/>
                  </a:lnTo>
                </a:path>
              </a:pathLst>
            </a:custGeom>
            <a:ln w="13550" cap="flat">
              <a:solidFill>
                <a:srgbClr val="EBEBEB">
                  <a:alpha val="100000"/>
                </a:srgbClr>
              </a:solidFill>
              <a:prstDash val="solid"/>
              <a:round/>
            </a:ln>
          </p:spPr>
          <p:txBody>
            <a:bodyPr/>
            <a:lstStyle/>
            <a:p/>
          </p:txBody>
        </p:sp>
        <p:sp>
          <p:nvSpPr>
            <p:cNvPr id="104" name="pl104"/>
            <p:cNvSpPr/>
            <p:nvPr/>
          </p:nvSpPr>
          <p:spPr>
            <a:xfrm>
              <a:off x="70445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73667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6889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80111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833335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86555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607222"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11" name="pl111"/>
            <p:cNvSpPr/>
            <p:nvPr/>
          </p:nvSpPr>
          <p:spPr>
            <a:xfrm>
              <a:off x="8639442"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12" name="pt112"/>
            <p:cNvSpPr/>
            <p:nvPr/>
          </p:nvSpPr>
          <p:spPr>
            <a:xfrm>
              <a:off x="860272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60272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634942"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634942"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562070"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62070"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94290"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594290"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tx120"/>
            <p:cNvSpPr/>
            <p:nvPr/>
          </p:nvSpPr>
          <p:spPr>
            <a:xfrm>
              <a:off x="8813762"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1" name="tx121"/>
            <p:cNvSpPr/>
            <p:nvPr/>
          </p:nvSpPr>
          <p:spPr>
            <a:xfrm>
              <a:off x="8813762"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2" name="rc122"/>
            <p:cNvSpPr/>
            <p:nvPr/>
          </p:nvSpPr>
          <p:spPr>
            <a:xfrm>
              <a:off x="6947899" y="1807652"/>
              <a:ext cx="2126511" cy="3766375"/>
            </a:xfrm>
            <a:prstGeom prst="rect">
              <a:avLst/>
            </a:prstGeom>
            <a:noFill/>
            <a:ln w="13550" cap="rnd">
              <a:solidFill>
                <a:srgbClr val="999999">
                  <a:alpha val="100000"/>
                </a:srgbClr>
              </a:solidFill>
              <a:prstDash val="solid"/>
              <a:round/>
            </a:ln>
          </p:spPr>
          <p:txBody>
            <a:bodyPr/>
            <a:lstStyle/>
            <a:p/>
          </p:txBody>
        </p:sp>
        <p:sp>
          <p:nvSpPr>
            <p:cNvPr id="123" name="rc123"/>
            <p:cNvSpPr/>
            <p:nvPr/>
          </p:nvSpPr>
          <p:spPr>
            <a:xfrm>
              <a:off x="1205135" y="1592799"/>
              <a:ext cx="212651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4" name="tx124"/>
            <p:cNvSpPr/>
            <p:nvPr/>
          </p:nvSpPr>
          <p:spPr>
            <a:xfrm>
              <a:off x="202922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25" name="rc125"/>
            <p:cNvSpPr/>
            <p:nvPr/>
          </p:nvSpPr>
          <p:spPr>
            <a:xfrm>
              <a:off x="4129552" y="1592799"/>
              <a:ext cx="212651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6" name="tx126"/>
            <p:cNvSpPr/>
            <p:nvPr/>
          </p:nvSpPr>
          <p:spPr>
            <a:xfrm>
              <a:off x="497842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27" name="rc127"/>
            <p:cNvSpPr/>
            <p:nvPr/>
          </p:nvSpPr>
          <p:spPr>
            <a:xfrm>
              <a:off x="6947899" y="1592799"/>
              <a:ext cx="212651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8" name="tx128"/>
            <p:cNvSpPr/>
            <p:nvPr/>
          </p:nvSpPr>
          <p:spPr>
            <a:xfrm>
              <a:off x="7865171"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29" name="pl129"/>
            <p:cNvSpPr/>
            <p:nvPr/>
          </p:nvSpPr>
          <p:spPr>
            <a:xfrm>
              <a:off x="1205135" y="5574027"/>
              <a:ext cx="2126511" cy="0"/>
            </a:xfrm>
            <a:custGeom>
              <a:avLst/>
              <a:pathLst>
                <a:path w="2126511" h="0">
                  <a:moveTo>
                    <a:pt x="0" y="0"/>
                  </a:moveTo>
                  <a:lnTo>
                    <a:pt x="2126511" y="0"/>
                  </a:lnTo>
                </a:path>
              </a:pathLst>
            </a:custGeom>
            <a:ln w="8130" cap="flat">
              <a:solidFill>
                <a:srgbClr val="000000">
                  <a:alpha val="100000"/>
                </a:srgbClr>
              </a:solidFill>
              <a:prstDash val="solid"/>
              <a:round/>
            </a:ln>
          </p:spPr>
          <p:txBody>
            <a:bodyPr/>
            <a:lstStyle/>
            <a:p/>
          </p:txBody>
        </p:sp>
        <p:sp>
          <p:nvSpPr>
            <p:cNvPr id="130" name="pl130"/>
            <p:cNvSpPr/>
            <p:nvPr/>
          </p:nvSpPr>
          <p:spPr>
            <a:xfrm>
              <a:off x="13017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16239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19461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22683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2590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29127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tx136"/>
            <p:cNvSpPr/>
            <p:nvPr/>
          </p:nvSpPr>
          <p:spPr>
            <a:xfrm>
              <a:off x="127070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7" name="tx137"/>
            <p:cNvSpPr/>
            <p:nvPr/>
          </p:nvSpPr>
          <p:spPr>
            <a:xfrm>
              <a:off x="15618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8" name="tx138"/>
            <p:cNvSpPr/>
            <p:nvPr/>
          </p:nvSpPr>
          <p:spPr>
            <a:xfrm>
              <a:off x="188401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9" name="tx139"/>
            <p:cNvSpPr/>
            <p:nvPr/>
          </p:nvSpPr>
          <p:spPr>
            <a:xfrm>
              <a:off x="22062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0" name="tx140"/>
            <p:cNvSpPr/>
            <p:nvPr/>
          </p:nvSpPr>
          <p:spPr>
            <a:xfrm>
              <a:off x="25284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1" name="tx141"/>
            <p:cNvSpPr/>
            <p:nvPr/>
          </p:nvSpPr>
          <p:spPr>
            <a:xfrm>
              <a:off x="281951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2" name="pl142"/>
            <p:cNvSpPr/>
            <p:nvPr/>
          </p:nvSpPr>
          <p:spPr>
            <a:xfrm>
              <a:off x="4129552" y="5574027"/>
              <a:ext cx="2126511" cy="0"/>
            </a:xfrm>
            <a:custGeom>
              <a:avLst/>
              <a:pathLst>
                <a:path w="2126511" h="0">
                  <a:moveTo>
                    <a:pt x="0" y="0"/>
                  </a:moveTo>
                  <a:lnTo>
                    <a:pt x="2126511" y="0"/>
                  </a:lnTo>
                </a:path>
              </a:pathLst>
            </a:custGeom>
            <a:ln w="8130" cap="flat">
              <a:solidFill>
                <a:srgbClr val="000000">
                  <a:alpha val="100000"/>
                </a:srgbClr>
              </a:solidFill>
              <a:prstDash val="solid"/>
              <a:round/>
            </a:ln>
          </p:spPr>
          <p:txBody>
            <a:bodyPr/>
            <a:lstStyle/>
            <a:p/>
          </p:txBody>
        </p:sp>
        <p:sp>
          <p:nvSpPr>
            <p:cNvPr id="143" name="pl143"/>
            <p:cNvSpPr/>
            <p:nvPr/>
          </p:nvSpPr>
          <p:spPr>
            <a:xfrm>
              <a:off x="42262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4" name="pl144"/>
            <p:cNvSpPr/>
            <p:nvPr/>
          </p:nvSpPr>
          <p:spPr>
            <a:xfrm>
              <a:off x="454841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5" name="pl145"/>
            <p:cNvSpPr/>
            <p:nvPr/>
          </p:nvSpPr>
          <p:spPr>
            <a:xfrm>
              <a:off x="48706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6" name="pl146"/>
            <p:cNvSpPr/>
            <p:nvPr/>
          </p:nvSpPr>
          <p:spPr>
            <a:xfrm>
              <a:off x="51928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7" name="pl147"/>
            <p:cNvSpPr/>
            <p:nvPr/>
          </p:nvSpPr>
          <p:spPr>
            <a:xfrm>
              <a:off x="55150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8" name="pl148"/>
            <p:cNvSpPr/>
            <p:nvPr/>
          </p:nvSpPr>
          <p:spPr>
            <a:xfrm>
              <a:off x="58372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9" name="tx149"/>
            <p:cNvSpPr/>
            <p:nvPr/>
          </p:nvSpPr>
          <p:spPr>
            <a:xfrm>
              <a:off x="419512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0" name="tx150"/>
            <p:cNvSpPr/>
            <p:nvPr/>
          </p:nvSpPr>
          <p:spPr>
            <a:xfrm>
              <a:off x="448623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1" name="tx151"/>
            <p:cNvSpPr/>
            <p:nvPr/>
          </p:nvSpPr>
          <p:spPr>
            <a:xfrm>
              <a:off x="48084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52" name="tx152"/>
            <p:cNvSpPr/>
            <p:nvPr/>
          </p:nvSpPr>
          <p:spPr>
            <a:xfrm>
              <a:off x="51306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53" name="tx153"/>
            <p:cNvSpPr/>
            <p:nvPr/>
          </p:nvSpPr>
          <p:spPr>
            <a:xfrm>
              <a:off x="54528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54" name="tx154"/>
            <p:cNvSpPr/>
            <p:nvPr/>
          </p:nvSpPr>
          <p:spPr>
            <a:xfrm>
              <a:off x="574393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5" name="pl155"/>
            <p:cNvSpPr/>
            <p:nvPr/>
          </p:nvSpPr>
          <p:spPr>
            <a:xfrm>
              <a:off x="6947899" y="5574027"/>
              <a:ext cx="2126511" cy="0"/>
            </a:xfrm>
            <a:custGeom>
              <a:avLst/>
              <a:pathLst>
                <a:path w="2126511" h="0">
                  <a:moveTo>
                    <a:pt x="0" y="0"/>
                  </a:moveTo>
                  <a:lnTo>
                    <a:pt x="2126511" y="0"/>
                  </a:lnTo>
                </a:path>
              </a:pathLst>
            </a:custGeom>
            <a:ln w="8130" cap="flat">
              <a:solidFill>
                <a:srgbClr val="000000">
                  <a:alpha val="100000"/>
                </a:srgbClr>
              </a:solidFill>
              <a:prstDash val="solid"/>
              <a:round/>
            </a:ln>
          </p:spPr>
          <p:txBody>
            <a:bodyPr/>
            <a:lstStyle/>
            <a:p/>
          </p:txBody>
        </p:sp>
        <p:sp>
          <p:nvSpPr>
            <p:cNvPr id="156" name="pl156"/>
            <p:cNvSpPr/>
            <p:nvPr/>
          </p:nvSpPr>
          <p:spPr>
            <a:xfrm>
              <a:off x="70445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pl157"/>
            <p:cNvSpPr/>
            <p:nvPr/>
          </p:nvSpPr>
          <p:spPr>
            <a:xfrm>
              <a:off x="73667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8" name="pl158"/>
            <p:cNvSpPr/>
            <p:nvPr/>
          </p:nvSpPr>
          <p:spPr>
            <a:xfrm>
              <a:off x="76889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80111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833335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1" name="pl161"/>
            <p:cNvSpPr/>
            <p:nvPr/>
          </p:nvSpPr>
          <p:spPr>
            <a:xfrm>
              <a:off x="86555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2" name="tx162"/>
            <p:cNvSpPr/>
            <p:nvPr/>
          </p:nvSpPr>
          <p:spPr>
            <a:xfrm>
              <a:off x="701346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63" name="tx163"/>
            <p:cNvSpPr/>
            <p:nvPr/>
          </p:nvSpPr>
          <p:spPr>
            <a:xfrm>
              <a:off x="730457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64" name="tx164"/>
            <p:cNvSpPr/>
            <p:nvPr/>
          </p:nvSpPr>
          <p:spPr>
            <a:xfrm>
              <a:off x="76267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5" name="tx165"/>
            <p:cNvSpPr/>
            <p:nvPr/>
          </p:nvSpPr>
          <p:spPr>
            <a:xfrm>
              <a:off x="79489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6" name="tx166"/>
            <p:cNvSpPr/>
            <p:nvPr/>
          </p:nvSpPr>
          <p:spPr>
            <a:xfrm>
              <a:off x="827117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7" name="tx167"/>
            <p:cNvSpPr/>
            <p:nvPr/>
          </p:nvSpPr>
          <p:spPr>
            <a:xfrm>
              <a:off x="856228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8" name="tx168"/>
            <p:cNvSpPr/>
            <p:nvPr/>
          </p:nvSpPr>
          <p:spPr>
            <a:xfrm>
              <a:off x="6325653" y="4506829"/>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169" name="tx169"/>
            <p:cNvSpPr/>
            <p:nvPr/>
          </p:nvSpPr>
          <p:spPr>
            <a:xfrm>
              <a:off x="6412704" y="2794840"/>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Mauritius</a:t>
              </a:r>
            </a:p>
          </p:txBody>
        </p:sp>
        <p:sp>
          <p:nvSpPr>
            <p:cNvPr id="170" name="tx170"/>
            <p:cNvSpPr/>
            <p:nvPr/>
          </p:nvSpPr>
          <p:spPr>
            <a:xfrm>
              <a:off x="3718532" y="5099440"/>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171" name="tx171"/>
            <p:cNvSpPr/>
            <p:nvPr/>
          </p:nvSpPr>
          <p:spPr>
            <a:xfrm>
              <a:off x="3656170" y="4375137"/>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172" name="tx172"/>
            <p:cNvSpPr/>
            <p:nvPr/>
          </p:nvSpPr>
          <p:spPr>
            <a:xfrm>
              <a:off x="3401235" y="3650834"/>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173" name="tx173"/>
            <p:cNvSpPr/>
            <p:nvPr/>
          </p:nvSpPr>
          <p:spPr>
            <a:xfrm>
              <a:off x="3643826" y="2926532"/>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174" name="tx174"/>
            <p:cNvSpPr/>
            <p:nvPr/>
          </p:nvSpPr>
          <p:spPr>
            <a:xfrm>
              <a:off x="3644009" y="220222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175" name="tx175"/>
            <p:cNvSpPr/>
            <p:nvPr/>
          </p:nvSpPr>
          <p:spPr>
            <a:xfrm>
              <a:off x="713282" y="5220158"/>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176" name="tx176"/>
            <p:cNvSpPr/>
            <p:nvPr/>
          </p:nvSpPr>
          <p:spPr>
            <a:xfrm>
              <a:off x="669939" y="4697050"/>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177" name="tx177"/>
            <p:cNvSpPr/>
            <p:nvPr/>
          </p:nvSpPr>
          <p:spPr>
            <a:xfrm>
              <a:off x="508182" y="4173942"/>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178" name="tx178"/>
            <p:cNvSpPr/>
            <p:nvPr/>
          </p:nvSpPr>
          <p:spPr>
            <a:xfrm>
              <a:off x="806368" y="3650834"/>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179" name="tx179"/>
            <p:cNvSpPr/>
            <p:nvPr/>
          </p:nvSpPr>
          <p:spPr>
            <a:xfrm>
              <a:off x="750681" y="3127727"/>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180" name="tx180"/>
            <p:cNvSpPr/>
            <p:nvPr/>
          </p:nvSpPr>
          <p:spPr>
            <a:xfrm>
              <a:off x="675883" y="2604619"/>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181" name="tx181"/>
            <p:cNvSpPr/>
            <p:nvPr/>
          </p:nvSpPr>
          <p:spPr>
            <a:xfrm>
              <a:off x="800059" y="2081511"/>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182" name="tx182"/>
            <p:cNvSpPr/>
            <p:nvPr/>
          </p:nvSpPr>
          <p:spPr>
            <a:xfrm>
              <a:off x="4008150"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83" name="pt183"/>
            <p:cNvSpPr/>
            <p:nvPr/>
          </p:nvSpPr>
          <p:spPr>
            <a:xfrm>
              <a:off x="5163757"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77110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tx185"/>
            <p:cNvSpPr/>
            <p:nvPr/>
          </p:nvSpPr>
          <p:spPr>
            <a:xfrm>
              <a:off x="541532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86" name="tx186"/>
            <p:cNvSpPr/>
            <p:nvPr/>
          </p:nvSpPr>
          <p:spPr>
            <a:xfrm>
              <a:off x="602267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87" name="tx187"/>
            <p:cNvSpPr/>
            <p:nvPr/>
          </p:nvSpPr>
          <p:spPr>
            <a:xfrm>
              <a:off x="120513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188" name="tx18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7 out of 14 (50%) countries in Eastern Africa had a decline in coverage. The largest decline was in Sudan (-16 percentage points), followed by Tanzania (-8 percentage points).
There were 5 (36%) countries with an increase in DTP1 coverage. Coverage remained the same in 2 countries between 2019 and 2025.
</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five countries and decreased in seven countries.</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00035" y="4867832"/>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5" name="pl5"/>
            <p:cNvSpPr/>
            <p:nvPr/>
          </p:nvSpPr>
          <p:spPr>
            <a:xfrm>
              <a:off x="1000035" y="3690839"/>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6" name="pl6"/>
            <p:cNvSpPr/>
            <p:nvPr/>
          </p:nvSpPr>
          <p:spPr>
            <a:xfrm>
              <a:off x="1000035" y="2513847"/>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7" name="pl7"/>
            <p:cNvSpPr/>
            <p:nvPr/>
          </p:nvSpPr>
          <p:spPr>
            <a:xfrm>
              <a:off x="10986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27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7562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8502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4138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25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94638" y="2513847"/>
              <a:ext cx="32878" cy="0"/>
            </a:xfrm>
            <a:custGeom>
              <a:avLst/>
              <a:pathLst>
                <a:path w="32878" h="0">
                  <a:moveTo>
                    <a:pt x="0" y="0"/>
                  </a:moveTo>
                  <a:lnTo>
                    <a:pt x="32878" y="0"/>
                  </a:lnTo>
                </a:path>
              </a:pathLst>
            </a:custGeom>
            <a:ln w="81303" cap="flat">
              <a:solidFill>
                <a:srgbClr val="E8E8E8">
                  <a:alpha val="100000"/>
                </a:srgbClr>
              </a:solidFill>
              <a:prstDash val="solid"/>
              <a:round/>
            </a:ln>
          </p:spPr>
          <p:txBody>
            <a:bodyPr/>
            <a:lstStyle/>
            <a:p/>
          </p:txBody>
        </p:sp>
        <p:sp>
          <p:nvSpPr>
            <p:cNvPr id="14" name="pl14"/>
            <p:cNvSpPr/>
            <p:nvPr/>
          </p:nvSpPr>
          <p:spPr>
            <a:xfrm>
              <a:off x="2709713" y="3690839"/>
              <a:ext cx="16439" cy="0"/>
            </a:xfrm>
            <a:custGeom>
              <a:avLst/>
              <a:pathLst>
                <a:path w="16439" h="0">
                  <a:moveTo>
                    <a:pt x="0" y="0"/>
                  </a:moveTo>
                  <a:lnTo>
                    <a:pt x="16439" y="0"/>
                  </a:lnTo>
                </a:path>
              </a:pathLst>
            </a:custGeom>
            <a:ln w="81303" cap="flat">
              <a:solidFill>
                <a:srgbClr val="E8E8E8">
                  <a:alpha val="100000"/>
                </a:srgbClr>
              </a:solidFill>
              <a:prstDash val="solid"/>
              <a:round/>
            </a:ln>
          </p:spPr>
          <p:txBody>
            <a:bodyPr/>
            <a:lstStyle/>
            <a:p/>
          </p:txBody>
        </p:sp>
        <p:sp>
          <p:nvSpPr>
            <p:cNvPr id="15" name="pl15"/>
            <p:cNvSpPr/>
            <p:nvPr/>
          </p:nvSpPr>
          <p:spPr>
            <a:xfrm>
              <a:off x="2364489" y="4867832"/>
              <a:ext cx="16439" cy="0"/>
            </a:xfrm>
            <a:custGeom>
              <a:avLst/>
              <a:pathLst>
                <a:path w="16439" h="0">
                  <a:moveTo>
                    <a:pt x="0" y="0"/>
                  </a:moveTo>
                  <a:lnTo>
                    <a:pt x="16439" y="0"/>
                  </a:lnTo>
                </a:path>
              </a:pathLst>
            </a:custGeom>
            <a:ln w="81303" cap="flat">
              <a:solidFill>
                <a:srgbClr val="E8E8E8">
                  <a:alpha val="100000"/>
                </a:srgbClr>
              </a:solidFill>
              <a:prstDash val="solid"/>
              <a:round/>
            </a:ln>
          </p:spPr>
          <p:txBody>
            <a:bodyPr/>
            <a:lstStyle/>
            <a:p/>
          </p:txBody>
        </p:sp>
        <p:sp>
          <p:nvSpPr>
            <p:cNvPr id="16" name="pt16"/>
            <p:cNvSpPr/>
            <p:nvPr/>
          </p:nvSpPr>
          <p:spPr>
            <a:xfrm>
              <a:off x="2623017"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590138"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72165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70521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376429"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359989"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582365"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 name="pt23"/>
            <p:cNvSpPr/>
            <p:nvPr/>
          </p:nvSpPr>
          <p:spPr>
            <a:xfrm>
              <a:off x="2549487"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 name="pt24"/>
            <p:cNvSpPr/>
            <p:nvPr/>
          </p:nvSpPr>
          <p:spPr>
            <a:xfrm>
              <a:off x="2681000"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 name="pt25"/>
            <p:cNvSpPr/>
            <p:nvPr/>
          </p:nvSpPr>
          <p:spPr>
            <a:xfrm>
              <a:off x="266456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 name="pt26"/>
            <p:cNvSpPr/>
            <p:nvPr/>
          </p:nvSpPr>
          <p:spPr>
            <a:xfrm>
              <a:off x="2335777"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2319338"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tx28"/>
            <p:cNvSpPr/>
            <p:nvPr/>
          </p:nvSpPr>
          <p:spPr>
            <a:xfrm>
              <a:off x="2886492" y="24725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29" name="tx29"/>
            <p:cNvSpPr/>
            <p:nvPr/>
          </p:nvSpPr>
          <p:spPr>
            <a:xfrm>
              <a:off x="2886492"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0" name="tx30"/>
            <p:cNvSpPr/>
            <p:nvPr/>
          </p:nvSpPr>
          <p:spPr>
            <a:xfrm>
              <a:off x="2886492" y="48265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1" name="rc31"/>
            <p:cNvSpPr/>
            <p:nvPr/>
          </p:nvSpPr>
          <p:spPr>
            <a:xfrm>
              <a:off x="1000035" y="1807652"/>
              <a:ext cx="2169976" cy="3766375"/>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3936552" y="5260163"/>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33" name="pl33"/>
            <p:cNvSpPr/>
            <p:nvPr/>
          </p:nvSpPr>
          <p:spPr>
            <a:xfrm>
              <a:off x="3936552" y="4737055"/>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34" name="pl34"/>
            <p:cNvSpPr/>
            <p:nvPr/>
          </p:nvSpPr>
          <p:spPr>
            <a:xfrm>
              <a:off x="3936552" y="4213947"/>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35" name="pl35"/>
            <p:cNvSpPr/>
            <p:nvPr/>
          </p:nvSpPr>
          <p:spPr>
            <a:xfrm>
              <a:off x="3936552" y="3690839"/>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36" name="pl36"/>
            <p:cNvSpPr/>
            <p:nvPr/>
          </p:nvSpPr>
          <p:spPr>
            <a:xfrm>
              <a:off x="3936552" y="3167732"/>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37" name="pl37"/>
            <p:cNvSpPr/>
            <p:nvPr/>
          </p:nvSpPr>
          <p:spPr>
            <a:xfrm>
              <a:off x="3936552" y="2644624"/>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38" name="pl38"/>
            <p:cNvSpPr/>
            <p:nvPr/>
          </p:nvSpPr>
          <p:spPr>
            <a:xfrm>
              <a:off x="3936552" y="2121516"/>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39" name="pl39"/>
            <p:cNvSpPr/>
            <p:nvPr/>
          </p:nvSpPr>
          <p:spPr>
            <a:xfrm>
              <a:off x="40351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43639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46927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502154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53503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56791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4824270" y="2121516"/>
              <a:ext cx="575372" cy="0"/>
            </a:xfrm>
            <a:custGeom>
              <a:avLst/>
              <a:pathLst>
                <a:path w="575372" h="0">
                  <a:moveTo>
                    <a:pt x="0" y="0"/>
                  </a:moveTo>
                  <a:lnTo>
                    <a:pt x="575372" y="0"/>
                  </a:lnTo>
                </a:path>
              </a:pathLst>
            </a:custGeom>
            <a:ln w="81303" cap="flat">
              <a:solidFill>
                <a:srgbClr val="E8E8E8">
                  <a:alpha val="100000"/>
                </a:srgbClr>
              </a:solidFill>
              <a:prstDash val="solid"/>
              <a:round/>
            </a:ln>
          </p:spPr>
          <p:txBody>
            <a:bodyPr/>
            <a:lstStyle/>
            <a:p/>
          </p:txBody>
        </p:sp>
        <p:sp>
          <p:nvSpPr>
            <p:cNvPr id="46" name="pl46"/>
            <p:cNvSpPr/>
            <p:nvPr/>
          </p:nvSpPr>
          <p:spPr>
            <a:xfrm>
              <a:off x="5333886" y="2644624"/>
              <a:ext cx="82196" cy="0"/>
            </a:xfrm>
            <a:custGeom>
              <a:avLst/>
              <a:pathLst>
                <a:path w="82196" h="0">
                  <a:moveTo>
                    <a:pt x="0" y="0"/>
                  </a:moveTo>
                  <a:lnTo>
                    <a:pt x="82196" y="0"/>
                  </a:lnTo>
                </a:path>
              </a:pathLst>
            </a:custGeom>
            <a:ln w="81303" cap="flat">
              <a:solidFill>
                <a:srgbClr val="E8E8E8">
                  <a:alpha val="100000"/>
                </a:srgbClr>
              </a:solidFill>
              <a:prstDash val="solid"/>
              <a:round/>
            </a:ln>
          </p:spPr>
          <p:txBody>
            <a:bodyPr/>
            <a:lstStyle/>
            <a:p/>
          </p:txBody>
        </p:sp>
        <p:sp>
          <p:nvSpPr>
            <p:cNvPr id="47" name="pl47"/>
            <p:cNvSpPr/>
            <p:nvPr/>
          </p:nvSpPr>
          <p:spPr>
            <a:xfrm>
              <a:off x="5383203" y="3167732"/>
              <a:ext cx="65756" cy="0"/>
            </a:xfrm>
            <a:custGeom>
              <a:avLst/>
              <a:pathLst>
                <a:path w="65756" h="0">
                  <a:moveTo>
                    <a:pt x="0" y="0"/>
                  </a:moveTo>
                  <a:lnTo>
                    <a:pt x="65756" y="0"/>
                  </a:lnTo>
                </a:path>
              </a:pathLst>
            </a:custGeom>
            <a:ln w="81303" cap="flat">
              <a:solidFill>
                <a:srgbClr val="E8E8E8">
                  <a:alpha val="100000"/>
                </a:srgbClr>
              </a:solidFill>
              <a:prstDash val="solid"/>
              <a:round/>
            </a:ln>
          </p:spPr>
          <p:txBody>
            <a:bodyPr/>
            <a:lstStyle/>
            <a:p/>
          </p:txBody>
        </p:sp>
        <p:sp>
          <p:nvSpPr>
            <p:cNvPr id="48" name="pl48"/>
            <p:cNvSpPr/>
            <p:nvPr/>
          </p:nvSpPr>
          <p:spPr>
            <a:xfrm>
              <a:off x="5185933" y="3690839"/>
              <a:ext cx="65756" cy="0"/>
            </a:xfrm>
            <a:custGeom>
              <a:avLst/>
              <a:pathLst>
                <a:path w="65756" h="0">
                  <a:moveTo>
                    <a:pt x="0" y="0"/>
                  </a:moveTo>
                  <a:lnTo>
                    <a:pt x="65756" y="0"/>
                  </a:lnTo>
                </a:path>
              </a:pathLst>
            </a:custGeom>
            <a:ln w="81303" cap="flat">
              <a:solidFill>
                <a:srgbClr val="E8E8E8">
                  <a:alpha val="100000"/>
                </a:srgbClr>
              </a:solidFill>
              <a:prstDash val="solid"/>
              <a:round/>
            </a:ln>
          </p:spPr>
          <p:txBody>
            <a:bodyPr/>
            <a:lstStyle/>
            <a:p/>
          </p:txBody>
        </p:sp>
        <p:sp>
          <p:nvSpPr>
            <p:cNvPr id="49" name="pl49"/>
            <p:cNvSpPr/>
            <p:nvPr/>
          </p:nvSpPr>
          <p:spPr>
            <a:xfrm>
              <a:off x="5629792" y="4213947"/>
              <a:ext cx="16439" cy="0"/>
            </a:xfrm>
            <a:custGeom>
              <a:avLst/>
              <a:pathLst>
                <a:path w="16439" h="0">
                  <a:moveTo>
                    <a:pt x="0" y="0"/>
                  </a:moveTo>
                  <a:lnTo>
                    <a:pt x="16439" y="0"/>
                  </a:lnTo>
                </a:path>
              </a:pathLst>
            </a:custGeom>
            <a:ln w="81303" cap="flat">
              <a:solidFill>
                <a:srgbClr val="E8E8E8">
                  <a:alpha val="100000"/>
                </a:srgbClr>
              </a:solidFill>
              <a:prstDash val="solid"/>
              <a:round/>
            </a:ln>
          </p:spPr>
          <p:txBody>
            <a:bodyPr/>
            <a:lstStyle/>
            <a:p/>
          </p:txBody>
        </p:sp>
        <p:sp>
          <p:nvSpPr>
            <p:cNvPr id="50" name="pl50"/>
            <p:cNvSpPr/>
            <p:nvPr/>
          </p:nvSpPr>
          <p:spPr>
            <a:xfrm>
              <a:off x="5646231" y="4737055"/>
              <a:ext cx="16439" cy="0"/>
            </a:xfrm>
            <a:custGeom>
              <a:avLst/>
              <a:pathLst>
                <a:path w="16439" h="0">
                  <a:moveTo>
                    <a:pt x="0" y="0"/>
                  </a:moveTo>
                  <a:lnTo>
                    <a:pt x="16439" y="0"/>
                  </a:lnTo>
                </a:path>
              </a:pathLst>
            </a:custGeom>
            <a:ln w="81303" cap="flat">
              <a:solidFill>
                <a:srgbClr val="E8E8E8">
                  <a:alpha val="100000"/>
                </a:srgbClr>
              </a:solidFill>
              <a:prstDash val="solid"/>
              <a:round/>
            </a:ln>
          </p:spPr>
          <p:txBody>
            <a:bodyPr/>
            <a:lstStyle/>
            <a:p/>
          </p:txBody>
        </p:sp>
        <p:sp>
          <p:nvSpPr>
            <p:cNvPr id="51" name="pl51"/>
            <p:cNvSpPr/>
            <p:nvPr/>
          </p:nvSpPr>
          <p:spPr>
            <a:xfrm>
              <a:off x="5629792" y="5260163"/>
              <a:ext cx="16439" cy="0"/>
            </a:xfrm>
            <a:custGeom>
              <a:avLst/>
              <a:pathLst>
                <a:path w="16439" h="0">
                  <a:moveTo>
                    <a:pt x="0" y="0"/>
                  </a:moveTo>
                  <a:lnTo>
                    <a:pt x="16439" y="0"/>
                  </a:lnTo>
                </a:path>
              </a:pathLst>
            </a:custGeom>
            <a:ln w="81303" cap="flat">
              <a:solidFill>
                <a:srgbClr val="E8E8E8">
                  <a:alpha val="100000"/>
                </a:srgbClr>
              </a:solidFill>
              <a:prstDash val="solid"/>
              <a:round/>
            </a:ln>
          </p:spPr>
          <p:txBody>
            <a:bodyPr/>
            <a:lstStyle/>
            <a:p/>
          </p:txBody>
        </p:sp>
        <p:sp>
          <p:nvSpPr>
            <p:cNvPr id="52" name="pt52"/>
            <p:cNvSpPr/>
            <p:nvPr/>
          </p:nvSpPr>
          <p:spPr>
            <a:xfrm>
              <a:off x="537870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444460"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625292"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641731"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329386"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411582"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18143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24719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641731"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658170"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819770"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395143"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625292"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641731"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338051"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5403808"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5584640"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5601079"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5288734"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5370930"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5140781"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5206538"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5601079"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5617518"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4779118"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5354491"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5584640"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5601079"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tx80"/>
            <p:cNvSpPr/>
            <p:nvPr/>
          </p:nvSpPr>
          <p:spPr>
            <a:xfrm>
              <a:off x="5808517" y="31264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81" name="tx81"/>
            <p:cNvSpPr/>
            <p:nvPr/>
          </p:nvSpPr>
          <p:spPr>
            <a:xfrm>
              <a:off x="5808517" y="41726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2" name="tx82"/>
            <p:cNvSpPr/>
            <p:nvPr/>
          </p:nvSpPr>
          <p:spPr>
            <a:xfrm>
              <a:off x="5808517" y="260329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83" name="tx83"/>
            <p:cNvSpPr/>
            <p:nvPr/>
          </p:nvSpPr>
          <p:spPr>
            <a:xfrm>
              <a:off x="5808517"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84" name="tx84"/>
            <p:cNvSpPr/>
            <p:nvPr/>
          </p:nvSpPr>
          <p:spPr>
            <a:xfrm>
              <a:off x="5808517" y="469572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5" name="tx85"/>
            <p:cNvSpPr/>
            <p:nvPr/>
          </p:nvSpPr>
          <p:spPr>
            <a:xfrm>
              <a:off x="5776422" y="2080186"/>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+35%</a:t>
              </a:r>
            </a:p>
          </p:txBody>
        </p:sp>
        <p:sp>
          <p:nvSpPr>
            <p:cNvPr id="86" name="tx86"/>
            <p:cNvSpPr/>
            <p:nvPr/>
          </p:nvSpPr>
          <p:spPr>
            <a:xfrm>
              <a:off x="5808517" y="521883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7" name="rc87"/>
            <p:cNvSpPr/>
            <p:nvPr/>
          </p:nvSpPr>
          <p:spPr>
            <a:xfrm>
              <a:off x="3936552" y="1807652"/>
              <a:ext cx="2169976" cy="3766375"/>
            </a:xfrm>
            <a:prstGeom prst="rect">
              <a:avLst/>
            </a:prstGeom>
            <a:noFill/>
            <a:ln w="13550" cap="rnd">
              <a:solidFill>
                <a:srgbClr val="999999">
                  <a:alpha val="100000"/>
                </a:srgbClr>
              </a:solidFill>
              <a:prstDash val="solid"/>
              <a:round/>
            </a:ln>
          </p:spPr>
          <p:txBody>
            <a:bodyPr/>
            <a:lstStyle/>
            <a:p/>
          </p:txBody>
        </p:sp>
        <p:sp>
          <p:nvSpPr>
            <p:cNvPr id="88" name="pl88"/>
            <p:cNvSpPr/>
            <p:nvPr/>
          </p:nvSpPr>
          <p:spPr>
            <a:xfrm>
              <a:off x="6904434" y="5035974"/>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89" name="pl89"/>
            <p:cNvSpPr/>
            <p:nvPr/>
          </p:nvSpPr>
          <p:spPr>
            <a:xfrm>
              <a:off x="6904434" y="4139217"/>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90" name="pl90"/>
            <p:cNvSpPr/>
            <p:nvPr/>
          </p:nvSpPr>
          <p:spPr>
            <a:xfrm>
              <a:off x="6904434" y="3242461"/>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91" name="pl91"/>
            <p:cNvSpPr/>
            <p:nvPr/>
          </p:nvSpPr>
          <p:spPr>
            <a:xfrm>
              <a:off x="6904434" y="2345705"/>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92" name="pl92"/>
            <p:cNvSpPr/>
            <p:nvPr/>
          </p:nvSpPr>
          <p:spPr>
            <a:xfrm>
              <a:off x="70030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3318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6606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98942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83182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86469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8318207" y="234570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9" name="pl99"/>
            <p:cNvSpPr/>
            <p:nvPr/>
          </p:nvSpPr>
          <p:spPr>
            <a:xfrm>
              <a:off x="8597673" y="32424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0" name="pl100"/>
            <p:cNvSpPr/>
            <p:nvPr/>
          </p:nvSpPr>
          <p:spPr>
            <a:xfrm>
              <a:off x="8252450" y="413921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1" name="pl101"/>
            <p:cNvSpPr/>
            <p:nvPr/>
          </p:nvSpPr>
          <p:spPr>
            <a:xfrm>
              <a:off x="8433281" y="503597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2" name="pt102"/>
            <p:cNvSpPr/>
            <p:nvPr/>
          </p:nvSpPr>
          <p:spPr>
            <a:xfrm>
              <a:off x="8313707"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13707"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593173"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93173"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47950"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247950"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28781"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428781"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273055"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273055"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52521" y="31973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52521"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07298" y="40940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207298"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88129"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388129"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tx118"/>
            <p:cNvSpPr/>
            <p:nvPr/>
          </p:nvSpPr>
          <p:spPr>
            <a:xfrm>
              <a:off x="8810140" y="230437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19" name="tx119"/>
            <p:cNvSpPr/>
            <p:nvPr/>
          </p:nvSpPr>
          <p:spPr>
            <a:xfrm>
              <a:off x="8810140" y="320113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0" name="tx120"/>
            <p:cNvSpPr/>
            <p:nvPr/>
          </p:nvSpPr>
          <p:spPr>
            <a:xfrm>
              <a:off x="8810140" y="409788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1" name="tx121"/>
            <p:cNvSpPr/>
            <p:nvPr/>
          </p:nvSpPr>
          <p:spPr>
            <a:xfrm>
              <a:off x="8810140" y="499464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2" name="rc122"/>
            <p:cNvSpPr/>
            <p:nvPr/>
          </p:nvSpPr>
          <p:spPr>
            <a:xfrm>
              <a:off x="6904434" y="1807652"/>
              <a:ext cx="2169976" cy="3766375"/>
            </a:xfrm>
            <a:prstGeom prst="rect">
              <a:avLst/>
            </a:prstGeom>
            <a:noFill/>
            <a:ln w="13550" cap="rnd">
              <a:solidFill>
                <a:srgbClr val="999999">
                  <a:alpha val="100000"/>
                </a:srgbClr>
              </a:solidFill>
              <a:prstDash val="solid"/>
              <a:round/>
            </a:ln>
          </p:spPr>
          <p:txBody>
            <a:bodyPr/>
            <a:lstStyle/>
            <a:p/>
          </p:txBody>
        </p:sp>
        <p:sp>
          <p:nvSpPr>
            <p:cNvPr id="123" name="rc123"/>
            <p:cNvSpPr/>
            <p:nvPr/>
          </p:nvSpPr>
          <p:spPr>
            <a:xfrm>
              <a:off x="1000035" y="1592799"/>
              <a:ext cx="216997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4" name="tx124"/>
            <p:cNvSpPr/>
            <p:nvPr/>
          </p:nvSpPr>
          <p:spPr>
            <a:xfrm>
              <a:off x="184586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25" name="rc125"/>
            <p:cNvSpPr/>
            <p:nvPr/>
          </p:nvSpPr>
          <p:spPr>
            <a:xfrm>
              <a:off x="3936552" y="1592799"/>
              <a:ext cx="216997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6" name="tx126"/>
            <p:cNvSpPr/>
            <p:nvPr/>
          </p:nvSpPr>
          <p:spPr>
            <a:xfrm>
              <a:off x="480716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27" name="rc127"/>
            <p:cNvSpPr/>
            <p:nvPr/>
          </p:nvSpPr>
          <p:spPr>
            <a:xfrm>
              <a:off x="6904434" y="1592799"/>
              <a:ext cx="216997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8" name="tx128"/>
            <p:cNvSpPr/>
            <p:nvPr/>
          </p:nvSpPr>
          <p:spPr>
            <a:xfrm>
              <a:off x="7843438"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29" name="pl129"/>
            <p:cNvSpPr/>
            <p:nvPr/>
          </p:nvSpPr>
          <p:spPr>
            <a:xfrm>
              <a:off x="1000035" y="5574027"/>
              <a:ext cx="2169976" cy="0"/>
            </a:xfrm>
            <a:custGeom>
              <a:avLst/>
              <a:pathLst>
                <a:path w="2169976" h="0">
                  <a:moveTo>
                    <a:pt x="0" y="0"/>
                  </a:moveTo>
                  <a:lnTo>
                    <a:pt x="2169976" y="0"/>
                  </a:lnTo>
                </a:path>
              </a:pathLst>
            </a:custGeom>
            <a:ln w="8130" cap="flat">
              <a:solidFill>
                <a:srgbClr val="000000">
                  <a:alpha val="100000"/>
                </a:srgbClr>
              </a:solidFill>
              <a:prstDash val="solid"/>
              <a:round/>
            </a:ln>
          </p:spPr>
          <p:txBody>
            <a:bodyPr/>
            <a:lstStyle/>
            <a:p/>
          </p:txBody>
        </p:sp>
        <p:sp>
          <p:nvSpPr>
            <p:cNvPr id="130" name="pl130"/>
            <p:cNvSpPr/>
            <p:nvPr/>
          </p:nvSpPr>
          <p:spPr>
            <a:xfrm>
              <a:off x="10986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1427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17562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208502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24138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27425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tx136"/>
            <p:cNvSpPr/>
            <p:nvPr/>
          </p:nvSpPr>
          <p:spPr>
            <a:xfrm>
              <a:off x="106758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7" name="tx137"/>
            <p:cNvSpPr/>
            <p:nvPr/>
          </p:nvSpPr>
          <p:spPr>
            <a:xfrm>
              <a:off x="13652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8" name="tx138"/>
            <p:cNvSpPr/>
            <p:nvPr/>
          </p:nvSpPr>
          <p:spPr>
            <a:xfrm>
              <a:off x="16940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9" name="tx139"/>
            <p:cNvSpPr/>
            <p:nvPr/>
          </p:nvSpPr>
          <p:spPr>
            <a:xfrm>
              <a:off x="202284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0" name="tx140"/>
            <p:cNvSpPr/>
            <p:nvPr/>
          </p:nvSpPr>
          <p:spPr>
            <a:xfrm>
              <a:off x="23516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1" name="tx141"/>
            <p:cNvSpPr/>
            <p:nvPr/>
          </p:nvSpPr>
          <p:spPr>
            <a:xfrm>
              <a:off x="264932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2" name="pl142"/>
            <p:cNvSpPr/>
            <p:nvPr/>
          </p:nvSpPr>
          <p:spPr>
            <a:xfrm>
              <a:off x="3936552" y="5574027"/>
              <a:ext cx="2169976" cy="0"/>
            </a:xfrm>
            <a:custGeom>
              <a:avLst/>
              <a:pathLst>
                <a:path w="2169976" h="0">
                  <a:moveTo>
                    <a:pt x="0" y="0"/>
                  </a:moveTo>
                  <a:lnTo>
                    <a:pt x="2169976" y="0"/>
                  </a:lnTo>
                </a:path>
              </a:pathLst>
            </a:custGeom>
            <a:ln w="8130" cap="flat">
              <a:solidFill>
                <a:srgbClr val="000000">
                  <a:alpha val="100000"/>
                </a:srgbClr>
              </a:solidFill>
              <a:prstDash val="solid"/>
              <a:round/>
            </a:ln>
          </p:spPr>
          <p:txBody>
            <a:bodyPr/>
            <a:lstStyle/>
            <a:p/>
          </p:txBody>
        </p:sp>
        <p:sp>
          <p:nvSpPr>
            <p:cNvPr id="143" name="pl143"/>
            <p:cNvSpPr/>
            <p:nvPr/>
          </p:nvSpPr>
          <p:spPr>
            <a:xfrm>
              <a:off x="40351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4" name="pl144"/>
            <p:cNvSpPr/>
            <p:nvPr/>
          </p:nvSpPr>
          <p:spPr>
            <a:xfrm>
              <a:off x="43639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5" name="pl145"/>
            <p:cNvSpPr/>
            <p:nvPr/>
          </p:nvSpPr>
          <p:spPr>
            <a:xfrm>
              <a:off x="46927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6" name="pl146"/>
            <p:cNvSpPr/>
            <p:nvPr/>
          </p:nvSpPr>
          <p:spPr>
            <a:xfrm>
              <a:off x="502154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7" name="pl147"/>
            <p:cNvSpPr/>
            <p:nvPr/>
          </p:nvSpPr>
          <p:spPr>
            <a:xfrm>
              <a:off x="53503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8" name="pl148"/>
            <p:cNvSpPr/>
            <p:nvPr/>
          </p:nvSpPr>
          <p:spPr>
            <a:xfrm>
              <a:off x="56791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9" name="tx149"/>
            <p:cNvSpPr/>
            <p:nvPr/>
          </p:nvSpPr>
          <p:spPr>
            <a:xfrm>
              <a:off x="400409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0" name="tx150"/>
            <p:cNvSpPr/>
            <p:nvPr/>
          </p:nvSpPr>
          <p:spPr>
            <a:xfrm>
              <a:off x="43017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1" name="tx151"/>
            <p:cNvSpPr/>
            <p:nvPr/>
          </p:nvSpPr>
          <p:spPr>
            <a:xfrm>
              <a:off x="46305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52" name="tx152"/>
            <p:cNvSpPr/>
            <p:nvPr/>
          </p:nvSpPr>
          <p:spPr>
            <a:xfrm>
              <a:off x="495936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53" name="tx153"/>
            <p:cNvSpPr/>
            <p:nvPr/>
          </p:nvSpPr>
          <p:spPr>
            <a:xfrm>
              <a:off x="52881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54" name="tx154"/>
            <p:cNvSpPr/>
            <p:nvPr/>
          </p:nvSpPr>
          <p:spPr>
            <a:xfrm>
              <a:off x="558584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5" name="pl155"/>
            <p:cNvSpPr/>
            <p:nvPr/>
          </p:nvSpPr>
          <p:spPr>
            <a:xfrm>
              <a:off x="6904434" y="5574027"/>
              <a:ext cx="2169976" cy="0"/>
            </a:xfrm>
            <a:custGeom>
              <a:avLst/>
              <a:pathLst>
                <a:path w="2169976" h="0">
                  <a:moveTo>
                    <a:pt x="0" y="0"/>
                  </a:moveTo>
                  <a:lnTo>
                    <a:pt x="2169976" y="0"/>
                  </a:lnTo>
                </a:path>
              </a:pathLst>
            </a:custGeom>
            <a:ln w="8130" cap="flat">
              <a:solidFill>
                <a:srgbClr val="000000">
                  <a:alpha val="100000"/>
                </a:srgbClr>
              </a:solidFill>
              <a:prstDash val="solid"/>
              <a:round/>
            </a:ln>
          </p:spPr>
          <p:txBody>
            <a:bodyPr/>
            <a:lstStyle/>
            <a:p/>
          </p:txBody>
        </p:sp>
        <p:sp>
          <p:nvSpPr>
            <p:cNvPr id="156" name="pl156"/>
            <p:cNvSpPr/>
            <p:nvPr/>
          </p:nvSpPr>
          <p:spPr>
            <a:xfrm>
              <a:off x="70030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pl157"/>
            <p:cNvSpPr/>
            <p:nvPr/>
          </p:nvSpPr>
          <p:spPr>
            <a:xfrm>
              <a:off x="73318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8" name="pl158"/>
            <p:cNvSpPr/>
            <p:nvPr/>
          </p:nvSpPr>
          <p:spPr>
            <a:xfrm>
              <a:off x="76606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798942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83182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1" name="pl161"/>
            <p:cNvSpPr/>
            <p:nvPr/>
          </p:nvSpPr>
          <p:spPr>
            <a:xfrm>
              <a:off x="86469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2" name="tx162"/>
            <p:cNvSpPr/>
            <p:nvPr/>
          </p:nvSpPr>
          <p:spPr>
            <a:xfrm>
              <a:off x="697198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63" name="tx163"/>
            <p:cNvSpPr/>
            <p:nvPr/>
          </p:nvSpPr>
          <p:spPr>
            <a:xfrm>
              <a:off x="72696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64" name="tx164"/>
            <p:cNvSpPr/>
            <p:nvPr/>
          </p:nvSpPr>
          <p:spPr>
            <a:xfrm>
              <a:off x="75984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5" name="tx165"/>
            <p:cNvSpPr/>
            <p:nvPr/>
          </p:nvSpPr>
          <p:spPr>
            <a:xfrm>
              <a:off x="792724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6" name="tx166"/>
            <p:cNvSpPr/>
            <p:nvPr/>
          </p:nvSpPr>
          <p:spPr>
            <a:xfrm>
              <a:off x="82560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7" name="tx167"/>
            <p:cNvSpPr/>
            <p:nvPr/>
          </p:nvSpPr>
          <p:spPr>
            <a:xfrm>
              <a:off x="855372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8" name="tx168"/>
            <p:cNvSpPr/>
            <p:nvPr/>
          </p:nvSpPr>
          <p:spPr>
            <a:xfrm>
              <a:off x="6375183" y="4995969"/>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169" name="tx169"/>
            <p:cNvSpPr/>
            <p:nvPr/>
          </p:nvSpPr>
          <p:spPr>
            <a:xfrm>
              <a:off x="6176118" y="4099212"/>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170" name="tx170"/>
            <p:cNvSpPr/>
            <p:nvPr/>
          </p:nvSpPr>
          <p:spPr>
            <a:xfrm>
              <a:off x="6369239" y="3202456"/>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Mauritius</a:t>
              </a:r>
            </a:p>
          </p:txBody>
        </p:sp>
        <p:sp>
          <p:nvSpPr>
            <p:cNvPr id="171" name="tx171"/>
            <p:cNvSpPr/>
            <p:nvPr/>
          </p:nvSpPr>
          <p:spPr>
            <a:xfrm>
              <a:off x="6369239" y="2305700"/>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172" name="tx172"/>
            <p:cNvSpPr/>
            <p:nvPr/>
          </p:nvSpPr>
          <p:spPr>
            <a:xfrm>
              <a:off x="3463171" y="5220158"/>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173" name="tx173"/>
            <p:cNvSpPr/>
            <p:nvPr/>
          </p:nvSpPr>
          <p:spPr>
            <a:xfrm>
              <a:off x="3314306" y="4697050"/>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174" name="tx174"/>
            <p:cNvSpPr/>
            <p:nvPr/>
          </p:nvSpPr>
          <p:spPr>
            <a:xfrm>
              <a:off x="3525533" y="4173942"/>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175" name="tx175"/>
            <p:cNvSpPr/>
            <p:nvPr/>
          </p:nvSpPr>
          <p:spPr>
            <a:xfrm>
              <a:off x="3239600" y="365083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176" name="tx176"/>
            <p:cNvSpPr/>
            <p:nvPr/>
          </p:nvSpPr>
          <p:spPr>
            <a:xfrm>
              <a:off x="3482099" y="3127727"/>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177" name="tx177"/>
            <p:cNvSpPr/>
            <p:nvPr/>
          </p:nvSpPr>
          <p:spPr>
            <a:xfrm>
              <a:off x="3450826" y="2604619"/>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178" name="tx178"/>
            <p:cNvSpPr/>
            <p:nvPr/>
          </p:nvSpPr>
          <p:spPr>
            <a:xfrm>
              <a:off x="3531476" y="2081511"/>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179" name="tx179"/>
            <p:cNvSpPr/>
            <p:nvPr/>
          </p:nvSpPr>
          <p:spPr>
            <a:xfrm>
              <a:off x="514491" y="4827827"/>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180" name="tx180"/>
            <p:cNvSpPr/>
            <p:nvPr/>
          </p:nvSpPr>
          <p:spPr>
            <a:xfrm>
              <a:off x="508182" y="365083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181" name="tx181"/>
            <p:cNvSpPr/>
            <p:nvPr/>
          </p:nvSpPr>
          <p:spPr>
            <a:xfrm>
              <a:off x="601268" y="2473842"/>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182" name="tx182"/>
            <p:cNvSpPr/>
            <p:nvPr/>
          </p:nvSpPr>
          <p:spPr>
            <a:xfrm>
              <a:off x="3905600"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83" name="pt183"/>
            <p:cNvSpPr/>
            <p:nvPr/>
          </p:nvSpPr>
          <p:spPr>
            <a:xfrm>
              <a:off x="5061207"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4" name="pt184"/>
            <p:cNvSpPr/>
            <p:nvPr/>
          </p:nvSpPr>
          <p:spPr>
            <a:xfrm>
              <a:off x="566855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tx185"/>
            <p:cNvSpPr/>
            <p:nvPr/>
          </p:nvSpPr>
          <p:spPr>
            <a:xfrm>
              <a:off x="531277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86" name="tx186"/>
            <p:cNvSpPr/>
            <p:nvPr/>
          </p:nvSpPr>
          <p:spPr>
            <a:xfrm>
              <a:off x="592012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87" name="tx187"/>
            <p:cNvSpPr/>
            <p:nvPr/>
          </p:nvSpPr>
          <p:spPr>
            <a:xfrm>
              <a:off x="100003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188" name="tx18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3 out of 14 (21%) countries in Eastern Africa had a decline in coverage. The largest decline was in Kenya (-2 percentage points), followed by Rwanda and Somalia (-1 percentage points).
There were 7 (50%) countries with an increase in DTP1 coverage. Coverage remained the same in 4 countries between 2024 and 2025.
</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seven countries and decreased in three countries.</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Eastern Africa from lowest to highest coverage, and the rank of the top 10 countries with the most zero-dose children, based on absolute numbers.
In 2025, DTP1 coverage ranged from 74% in Madagascar to 99% in Seychelles.
6 out of 14 (43%) countries had coverage of at least 90%.
Ethiopia had DTP1 coverage of 84% and the highest absolute number of zero-dose children in the region, followed by Tanzania.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Madagascar and South Sudan had the lowest DTP1 coverage, while Ethiopia and Tanzania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37" cy="2936831"/>
            </a:xfrm>
            <a:custGeom>
              <a:avLst/>
              <a:pathLst>
                <a:path w="1938837" h="2936831">
                  <a:moveTo>
                    <a:pt x="430963" y="2197589"/>
                  </a:moveTo>
                  <a:lnTo>
                    <a:pt x="489597" y="2232791"/>
                  </a:lnTo>
                  <a:lnTo>
                    <a:pt x="548232" y="2267993"/>
                  </a:lnTo>
                  <a:lnTo>
                    <a:pt x="606866" y="2303195"/>
                  </a:lnTo>
                  <a:lnTo>
                    <a:pt x="665501" y="2338397"/>
                  </a:lnTo>
                  <a:lnTo>
                    <a:pt x="724135" y="2373599"/>
                  </a:lnTo>
                  <a:lnTo>
                    <a:pt x="782770" y="2408801"/>
                  </a:lnTo>
                  <a:lnTo>
                    <a:pt x="841404" y="2444003"/>
                  </a:lnTo>
                  <a:lnTo>
                    <a:pt x="900039" y="2479205"/>
                  </a:lnTo>
                  <a:lnTo>
                    <a:pt x="958673" y="2514407"/>
                  </a:lnTo>
                  <a:lnTo>
                    <a:pt x="1017308" y="2549609"/>
                  </a:lnTo>
                  <a:lnTo>
                    <a:pt x="1075942" y="2584811"/>
                  </a:lnTo>
                  <a:lnTo>
                    <a:pt x="1134577" y="2620013"/>
                  </a:lnTo>
                  <a:lnTo>
                    <a:pt x="1193211" y="2655215"/>
                  </a:lnTo>
                  <a:lnTo>
                    <a:pt x="1251846" y="2690417"/>
                  </a:lnTo>
                  <a:lnTo>
                    <a:pt x="1310480" y="2725619"/>
                  </a:lnTo>
                  <a:lnTo>
                    <a:pt x="1369115" y="2760821"/>
                  </a:lnTo>
                  <a:lnTo>
                    <a:pt x="1427749" y="2796023"/>
                  </a:lnTo>
                  <a:lnTo>
                    <a:pt x="1486384" y="2831225"/>
                  </a:lnTo>
                  <a:lnTo>
                    <a:pt x="1545018" y="2866427"/>
                  </a:lnTo>
                  <a:lnTo>
                    <a:pt x="1603653" y="2901629"/>
                  </a:lnTo>
                  <a:lnTo>
                    <a:pt x="1662287" y="2936831"/>
                  </a:lnTo>
                  <a:lnTo>
                    <a:pt x="1695304" y="2879652"/>
                  </a:lnTo>
                  <a:lnTo>
                    <a:pt x="1726355" y="2821382"/>
                  </a:lnTo>
                  <a:lnTo>
                    <a:pt x="1755403" y="2762088"/>
                  </a:lnTo>
                  <a:lnTo>
                    <a:pt x="1782416" y="2701840"/>
                  </a:lnTo>
                  <a:lnTo>
                    <a:pt x="1807362" y="2640707"/>
                  </a:lnTo>
                  <a:lnTo>
                    <a:pt x="1830212" y="2578760"/>
                  </a:lnTo>
                  <a:lnTo>
                    <a:pt x="1850939" y="2516071"/>
                  </a:lnTo>
                  <a:lnTo>
                    <a:pt x="1869520" y="2452713"/>
                  </a:lnTo>
                  <a:lnTo>
                    <a:pt x="1885933" y="2388758"/>
                  </a:lnTo>
                  <a:lnTo>
                    <a:pt x="1900158" y="2324282"/>
                  </a:lnTo>
                  <a:lnTo>
                    <a:pt x="1912180" y="2259359"/>
                  </a:lnTo>
                  <a:lnTo>
                    <a:pt x="1921984" y="2194064"/>
                  </a:lnTo>
                  <a:lnTo>
                    <a:pt x="1929559" y="2128474"/>
                  </a:lnTo>
                  <a:lnTo>
                    <a:pt x="1934897" y="2062663"/>
                  </a:lnTo>
                  <a:lnTo>
                    <a:pt x="1937991" y="1996709"/>
                  </a:lnTo>
                  <a:lnTo>
                    <a:pt x="1938837" y="1930687"/>
                  </a:lnTo>
                  <a:lnTo>
                    <a:pt x="1937435" y="1864675"/>
                  </a:lnTo>
                  <a:lnTo>
                    <a:pt x="1933785" y="1798749"/>
                  </a:lnTo>
                  <a:lnTo>
                    <a:pt x="1927894" y="1732986"/>
                  </a:lnTo>
                  <a:lnTo>
                    <a:pt x="1919766" y="1667461"/>
                  </a:lnTo>
                  <a:lnTo>
                    <a:pt x="1909412" y="1602252"/>
                  </a:lnTo>
                  <a:lnTo>
                    <a:pt x="1896844" y="1537432"/>
                  </a:lnTo>
                  <a:lnTo>
                    <a:pt x="1882075" y="1473078"/>
                  </a:lnTo>
                  <a:lnTo>
                    <a:pt x="1865125" y="1409264"/>
                  </a:lnTo>
                  <a:lnTo>
                    <a:pt x="1846011" y="1346065"/>
                  </a:lnTo>
                  <a:lnTo>
                    <a:pt x="1824756" y="1283552"/>
                  </a:lnTo>
                  <a:lnTo>
                    <a:pt x="1801385" y="1221800"/>
                  </a:lnTo>
                  <a:lnTo>
                    <a:pt x="1775925" y="1160879"/>
                  </a:lnTo>
                  <a:lnTo>
                    <a:pt x="1748406" y="1100861"/>
                  </a:lnTo>
                  <a:lnTo>
                    <a:pt x="1718859" y="1041814"/>
                  </a:lnTo>
                  <a:lnTo>
                    <a:pt x="1687318" y="983808"/>
                  </a:lnTo>
                  <a:lnTo>
                    <a:pt x="1653821" y="926909"/>
                  </a:lnTo>
                  <a:lnTo>
                    <a:pt x="1618406" y="871184"/>
                  </a:lnTo>
                  <a:lnTo>
                    <a:pt x="1581113" y="816697"/>
                  </a:lnTo>
                  <a:lnTo>
                    <a:pt x="1541988" y="763512"/>
                  </a:lnTo>
                  <a:lnTo>
                    <a:pt x="1501074" y="711689"/>
                  </a:lnTo>
                  <a:lnTo>
                    <a:pt x="1458419" y="661290"/>
                  </a:lnTo>
                  <a:lnTo>
                    <a:pt x="1414072" y="612372"/>
                  </a:lnTo>
                  <a:lnTo>
                    <a:pt x="1368086" y="564992"/>
                  </a:lnTo>
                  <a:lnTo>
                    <a:pt x="1320514" y="519206"/>
                  </a:lnTo>
                  <a:lnTo>
                    <a:pt x="1271409" y="475067"/>
                  </a:lnTo>
                  <a:lnTo>
                    <a:pt x="1220831" y="432624"/>
                  </a:lnTo>
                  <a:lnTo>
                    <a:pt x="1168836" y="391929"/>
                  </a:lnTo>
                  <a:lnTo>
                    <a:pt x="1115486" y="353027"/>
                  </a:lnTo>
                  <a:lnTo>
                    <a:pt x="1060843" y="315965"/>
                  </a:lnTo>
                  <a:lnTo>
                    <a:pt x="1004969" y="280785"/>
                  </a:lnTo>
                  <a:lnTo>
                    <a:pt x="947930" y="247528"/>
                  </a:lnTo>
                  <a:lnTo>
                    <a:pt x="889791" y="216232"/>
                  </a:lnTo>
                  <a:lnTo>
                    <a:pt x="830621" y="186933"/>
                  </a:lnTo>
                  <a:lnTo>
                    <a:pt x="770487" y="159667"/>
                  </a:lnTo>
                  <a:lnTo>
                    <a:pt x="709459" y="134464"/>
                  </a:lnTo>
                  <a:lnTo>
                    <a:pt x="647609" y="111353"/>
                  </a:lnTo>
                  <a:lnTo>
                    <a:pt x="585008" y="90362"/>
                  </a:lnTo>
                  <a:lnTo>
                    <a:pt x="521728" y="71515"/>
                  </a:lnTo>
                  <a:lnTo>
                    <a:pt x="457844" y="54833"/>
                  </a:lnTo>
                  <a:lnTo>
                    <a:pt x="393428" y="40336"/>
                  </a:lnTo>
                  <a:lnTo>
                    <a:pt x="328556" y="28041"/>
                  </a:lnTo>
                  <a:lnTo>
                    <a:pt x="263303" y="17962"/>
                  </a:lnTo>
                  <a:lnTo>
                    <a:pt x="197745" y="10110"/>
                  </a:lnTo>
                  <a:lnTo>
                    <a:pt x="131957" y="4495"/>
                  </a:lnTo>
                  <a:lnTo>
                    <a:pt x="66017" y="1124"/>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6143" y="1440559"/>
                  </a:lnTo>
                  <a:lnTo>
                    <a:pt x="131136" y="1453595"/>
                  </a:lnTo>
                  <a:lnTo>
                    <a:pt x="193848" y="1475070"/>
                  </a:lnTo>
                  <a:lnTo>
                    <a:pt x="253190" y="1504610"/>
                  </a:lnTo>
                  <a:lnTo>
                    <a:pt x="308128" y="1541702"/>
                  </a:lnTo>
                  <a:lnTo>
                    <a:pt x="357708" y="1585700"/>
                  </a:lnTo>
                  <a:lnTo>
                    <a:pt x="401068" y="1635840"/>
                  </a:lnTo>
                  <a:lnTo>
                    <a:pt x="437452" y="1691250"/>
                  </a:lnTo>
                  <a:lnTo>
                    <a:pt x="466230" y="1750965"/>
                  </a:lnTo>
                  <a:lnTo>
                    <a:pt x="486899" y="1813947"/>
                  </a:lnTo>
                  <a:lnTo>
                    <a:pt x="499102" y="1879102"/>
                  </a:lnTo>
                  <a:lnTo>
                    <a:pt x="502624" y="1945296"/>
                  </a:lnTo>
                  <a:lnTo>
                    <a:pt x="497406" y="2011378"/>
                  </a:lnTo>
                  <a:lnTo>
                    <a:pt x="483538" y="2076199"/>
                  </a:lnTo>
                  <a:lnTo>
                    <a:pt x="461261" y="2138631"/>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5" name="pg5"/>
            <p:cNvSpPr/>
            <p:nvPr/>
          </p:nvSpPr>
          <p:spPr>
            <a:xfrm>
              <a:off x="3233551" y="4205513"/>
              <a:ext cx="1645348" cy="1679018"/>
            </a:xfrm>
            <a:custGeom>
              <a:avLst/>
              <a:pathLst>
                <a:path w="1645348" h="1679018">
                  <a:moveTo>
                    <a:pt x="0" y="243645"/>
                  </a:moveTo>
                  <a:lnTo>
                    <a:pt x="2304" y="311996"/>
                  </a:lnTo>
                  <a:lnTo>
                    <a:pt x="4609" y="380348"/>
                  </a:lnTo>
                  <a:lnTo>
                    <a:pt x="6913" y="448699"/>
                  </a:lnTo>
                  <a:lnTo>
                    <a:pt x="9218" y="517050"/>
                  </a:lnTo>
                  <a:lnTo>
                    <a:pt x="11523" y="585401"/>
                  </a:lnTo>
                  <a:lnTo>
                    <a:pt x="13827" y="653752"/>
                  </a:lnTo>
                  <a:lnTo>
                    <a:pt x="16132" y="722103"/>
                  </a:lnTo>
                  <a:lnTo>
                    <a:pt x="18437" y="790454"/>
                  </a:lnTo>
                  <a:lnTo>
                    <a:pt x="20741" y="858805"/>
                  </a:lnTo>
                  <a:lnTo>
                    <a:pt x="23046" y="927156"/>
                  </a:lnTo>
                  <a:lnTo>
                    <a:pt x="25350" y="995507"/>
                  </a:lnTo>
                  <a:lnTo>
                    <a:pt x="27655" y="1063858"/>
                  </a:lnTo>
                  <a:lnTo>
                    <a:pt x="29960" y="1132210"/>
                  </a:lnTo>
                  <a:lnTo>
                    <a:pt x="32264" y="1200561"/>
                  </a:lnTo>
                  <a:lnTo>
                    <a:pt x="34569" y="1268912"/>
                  </a:lnTo>
                  <a:lnTo>
                    <a:pt x="36874" y="1337263"/>
                  </a:lnTo>
                  <a:lnTo>
                    <a:pt x="39178" y="1405614"/>
                  </a:lnTo>
                  <a:lnTo>
                    <a:pt x="41483" y="1473965"/>
                  </a:lnTo>
                  <a:lnTo>
                    <a:pt x="43788" y="1542316"/>
                  </a:lnTo>
                  <a:lnTo>
                    <a:pt x="46092" y="1610667"/>
                  </a:lnTo>
                  <a:lnTo>
                    <a:pt x="48397" y="1679018"/>
                  </a:lnTo>
                  <a:lnTo>
                    <a:pt x="114924" y="1675630"/>
                  </a:lnTo>
                  <a:lnTo>
                    <a:pt x="181296" y="1669959"/>
                  </a:lnTo>
                  <a:lnTo>
                    <a:pt x="247433" y="1662011"/>
                  </a:lnTo>
                  <a:lnTo>
                    <a:pt x="313259" y="1651795"/>
                  </a:lnTo>
                  <a:lnTo>
                    <a:pt x="378694" y="1639325"/>
                  </a:lnTo>
                  <a:lnTo>
                    <a:pt x="443663" y="1624614"/>
                  </a:lnTo>
                  <a:lnTo>
                    <a:pt x="508088" y="1607679"/>
                  </a:lnTo>
                  <a:lnTo>
                    <a:pt x="571893" y="1588542"/>
                  </a:lnTo>
                  <a:lnTo>
                    <a:pt x="635003" y="1567224"/>
                  </a:lnTo>
                  <a:lnTo>
                    <a:pt x="697344" y="1543751"/>
                  </a:lnTo>
                  <a:lnTo>
                    <a:pt x="758842" y="1518150"/>
                  </a:lnTo>
                  <a:lnTo>
                    <a:pt x="819423" y="1490452"/>
                  </a:lnTo>
                  <a:lnTo>
                    <a:pt x="879018" y="1460688"/>
                  </a:lnTo>
                  <a:lnTo>
                    <a:pt x="937555" y="1428896"/>
                  </a:lnTo>
                  <a:lnTo>
                    <a:pt x="994965" y="1395111"/>
                  </a:lnTo>
                  <a:lnTo>
                    <a:pt x="1051181" y="1359374"/>
                  </a:lnTo>
                  <a:lnTo>
                    <a:pt x="1106136" y="1321727"/>
                  </a:lnTo>
                  <a:lnTo>
                    <a:pt x="1159765" y="1282214"/>
                  </a:lnTo>
                  <a:lnTo>
                    <a:pt x="1212005" y="1240882"/>
                  </a:lnTo>
                  <a:lnTo>
                    <a:pt x="1262795" y="1197780"/>
                  </a:lnTo>
                  <a:lnTo>
                    <a:pt x="1312074" y="1152959"/>
                  </a:lnTo>
                  <a:lnTo>
                    <a:pt x="1359784" y="1106472"/>
                  </a:lnTo>
                  <a:lnTo>
                    <a:pt x="1405869" y="1058373"/>
                  </a:lnTo>
                  <a:lnTo>
                    <a:pt x="1450274" y="1008719"/>
                  </a:lnTo>
                  <a:lnTo>
                    <a:pt x="1492948" y="957569"/>
                  </a:lnTo>
                  <a:lnTo>
                    <a:pt x="1533839" y="904984"/>
                  </a:lnTo>
                  <a:lnTo>
                    <a:pt x="1572900" y="851024"/>
                  </a:lnTo>
                  <a:lnTo>
                    <a:pt x="1610084" y="795755"/>
                  </a:lnTo>
                  <a:lnTo>
                    <a:pt x="1645348" y="739241"/>
                  </a:lnTo>
                  <a:lnTo>
                    <a:pt x="1586714" y="704039"/>
                  </a:lnTo>
                  <a:lnTo>
                    <a:pt x="1528079" y="668837"/>
                  </a:lnTo>
                  <a:lnTo>
                    <a:pt x="1469445" y="633635"/>
                  </a:lnTo>
                  <a:lnTo>
                    <a:pt x="1410810" y="598433"/>
                  </a:lnTo>
                  <a:lnTo>
                    <a:pt x="1352176" y="563231"/>
                  </a:lnTo>
                  <a:lnTo>
                    <a:pt x="1293541" y="528029"/>
                  </a:lnTo>
                  <a:lnTo>
                    <a:pt x="1234907" y="492827"/>
                  </a:lnTo>
                  <a:lnTo>
                    <a:pt x="1176272" y="457625"/>
                  </a:lnTo>
                  <a:lnTo>
                    <a:pt x="1117638" y="422423"/>
                  </a:lnTo>
                  <a:lnTo>
                    <a:pt x="1059003" y="387221"/>
                  </a:lnTo>
                  <a:lnTo>
                    <a:pt x="1000369" y="352019"/>
                  </a:lnTo>
                  <a:lnTo>
                    <a:pt x="941734" y="316817"/>
                  </a:lnTo>
                  <a:lnTo>
                    <a:pt x="883100" y="281615"/>
                  </a:lnTo>
                  <a:lnTo>
                    <a:pt x="824465" y="246413"/>
                  </a:lnTo>
                  <a:lnTo>
                    <a:pt x="765831" y="211211"/>
                  </a:lnTo>
                  <a:lnTo>
                    <a:pt x="707196" y="176009"/>
                  </a:lnTo>
                  <a:lnTo>
                    <a:pt x="648562" y="140807"/>
                  </a:lnTo>
                  <a:lnTo>
                    <a:pt x="589927" y="105605"/>
                  </a:lnTo>
                  <a:lnTo>
                    <a:pt x="531293" y="70403"/>
                  </a:lnTo>
                  <a:lnTo>
                    <a:pt x="472658" y="35201"/>
                  </a:lnTo>
                  <a:lnTo>
                    <a:pt x="414024" y="0"/>
                  </a:lnTo>
                  <a:lnTo>
                    <a:pt x="372960" y="58521"/>
                  </a:lnTo>
                  <a:lnTo>
                    <a:pt x="324010" y="110624"/>
                  </a:lnTo>
                  <a:lnTo>
                    <a:pt x="268163" y="155257"/>
                  </a:lnTo>
                  <a:lnTo>
                    <a:pt x="206549" y="191516"/>
                  </a:lnTo>
                  <a:lnTo>
                    <a:pt x="140415" y="218667"/>
                  </a:lnTo>
                  <a:lnTo>
                    <a:pt x="71098" y="23616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6" name="pg6"/>
            <p:cNvSpPr/>
            <p:nvPr/>
          </p:nvSpPr>
          <p:spPr>
            <a:xfrm>
              <a:off x="1757418" y="4277770"/>
              <a:ext cx="1524529" cy="1607863"/>
            </a:xfrm>
            <a:custGeom>
              <a:avLst/>
              <a:pathLst>
                <a:path w="1524529" h="1607863">
                  <a:moveTo>
                    <a:pt x="1080884" y="0"/>
                  </a:moveTo>
                  <a:lnTo>
                    <a:pt x="1029413" y="45032"/>
                  </a:lnTo>
                  <a:lnTo>
                    <a:pt x="977942" y="90065"/>
                  </a:lnTo>
                  <a:lnTo>
                    <a:pt x="926472" y="135098"/>
                  </a:lnTo>
                  <a:lnTo>
                    <a:pt x="875001" y="180131"/>
                  </a:lnTo>
                  <a:lnTo>
                    <a:pt x="823530" y="225163"/>
                  </a:lnTo>
                  <a:lnTo>
                    <a:pt x="772060" y="270196"/>
                  </a:lnTo>
                  <a:lnTo>
                    <a:pt x="720589" y="315229"/>
                  </a:lnTo>
                  <a:lnTo>
                    <a:pt x="669118" y="360262"/>
                  </a:lnTo>
                  <a:lnTo>
                    <a:pt x="617648" y="405295"/>
                  </a:lnTo>
                  <a:lnTo>
                    <a:pt x="566177" y="450327"/>
                  </a:lnTo>
                  <a:lnTo>
                    <a:pt x="514706" y="495360"/>
                  </a:lnTo>
                  <a:lnTo>
                    <a:pt x="463236" y="540393"/>
                  </a:lnTo>
                  <a:lnTo>
                    <a:pt x="411765" y="585426"/>
                  </a:lnTo>
                  <a:lnTo>
                    <a:pt x="360294" y="630459"/>
                  </a:lnTo>
                  <a:lnTo>
                    <a:pt x="308824" y="675491"/>
                  </a:lnTo>
                  <a:lnTo>
                    <a:pt x="257353" y="720524"/>
                  </a:lnTo>
                  <a:lnTo>
                    <a:pt x="205882" y="765557"/>
                  </a:lnTo>
                  <a:lnTo>
                    <a:pt x="154412" y="810590"/>
                  </a:lnTo>
                  <a:lnTo>
                    <a:pt x="102941" y="855623"/>
                  </a:lnTo>
                  <a:lnTo>
                    <a:pt x="51470" y="900655"/>
                  </a:lnTo>
                  <a:lnTo>
                    <a:pt x="0" y="945688"/>
                  </a:lnTo>
                  <a:lnTo>
                    <a:pt x="44329" y="994647"/>
                  </a:lnTo>
                  <a:lnTo>
                    <a:pt x="90300" y="1042067"/>
                  </a:lnTo>
                  <a:lnTo>
                    <a:pt x="137860" y="1087894"/>
                  </a:lnTo>
                  <a:lnTo>
                    <a:pt x="186953" y="1132075"/>
                  </a:lnTo>
                  <a:lnTo>
                    <a:pt x="237522" y="1174558"/>
                  </a:lnTo>
                  <a:lnTo>
                    <a:pt x="289509" y="1215293"/>
                  </a:lnTo>
                  <a:lnTo>
                    <a:pt x="342854" y="1254235"/>
                  </a:lnTo>
                  <a:lnTo>
                    <a:pt x="397493" y="1291337"/>
                  </a:lnTo>
                  <a:lnTo>
                    <a:pt x="453365" y="1326557"/>
                  </a:lnTo>
                  <a:lnTo>
                    <a:pt x="510403" y="1359853"/>
                  </a:lnTo>
                  <a:lnTo>
                    <a:pt x="568543" y="1391187"/>
                  </a:lnTo>
                  <a:lnTo>
                    <a:pt x="627716" y="1420523"/>
                  </a:lnTo>
                  <a:lnTo>
                    <a:pt x="687854" y="1447826"/>
                  </a:lnTo>
                  <a:lnTo>
                    <a:pt x="748887" y="1473066"/>
                  </a:lnTo>
                  <a:lnTo>
                    <a:pt x="810744" y="1496212"/>
                  </a:lnTo>
                  <a:lnTo>
                    <a:pt x="873354" y="1517237"/>
                  </a:lnTo>
                  <a:lnTo>
                    <a:pt x="936643" y="1536118"/>
                  </a:lnTo>
                  <a:lnTo>
                    <a:pt x="1000539" y="1552833"/>
                  </a:lnTo>
                  <a:lnTo>
                    <a:pt x="1064967" y="1567361"/>
                  </a:lnTo>
                  <a:lnTo>
                    <a:pt x="1129853" y="1579687"/>
                  </a:lnTo>
                  <a:lnTo>
                    <a:pt x="1195120" y="1589795"/>
                  </a:lnTo>
                  <a:lnTo>
                    <a:pt x="1260694" y="1597675"/>
                  </a:lnTo>
                  <a:lnTo>
                    <a:pt x="1326499" y="1603317"/>
                  </a:lnTo>
                  <a:lnTo>
                    <a:pt x="1392457" y="1606714"/>
                  </a:lnTo>
                  <a:lnTo>
                    <a:pt x="1458493" y="1607863"/>
                  </a:lnTo>
                  <a:lnTo>
                    <a:pt x="1524529" y="1606762"/>
                  </a:lnTo>
                  <a:lnTo>
                    <a:pt x="1522225" y="1538411"/>
                  </a:lnTo>
                  <a:lnTo>
                    <a:pt x="1519920" y="1470060"/>
                  </a:lnTo>
                  <a:lnTo>
                    <a:pt x="1517616" y="1401709"/>
                  </a:lnTo>
                  <a:lnTo>
                    <a:pt x="1515311" y="1333358"/>
                  </a:lnTo>
                  <a:lnTo>
                    <a:pt x="1513006" y="1265006"/>
                  </a:lnTo>
                  <a:lnTo>
                    <a:pt x="1510702" y="1196655"/>
                  </a:lnTo>
                  <a:lnTo>
                    <a:pt x="1508397" y="1128304"/>
                  </a:lnTo>
                  <a:lnTo>
                    <a:pt x="1506092" y="1059953"/>
                  </a:lnTo>
                  <a:lnTo>
                    <a:pt x="1503788" y="991602"/>
                  </a:lnTo>
                  <a:lnTo>
                    <a:pt x="1501483" y="923251"/>
                  </a:lnTo>
                  <a:lnTo>
                    <a:pt x="1499178" y="854900"/>
                  </a:lnTo>
                  <a:lnTo>
                    <a:pt x="1496874" y="786549"/>
                  </a:lnTo>
                  <a:lnTo>
                    <a:pt x="1494569" y="718198"/>
                  </a:lnTo>
                  <a:lnTo>
                    <a:pt x="1492265" y="649847"/>
                  </a:lnTo>
                  <a:lnTo>
                    <a:pt x="1489960" y="581495"/>
                  </a:lnTo>
                  <a:lnTo>
                    <a:pt x="1487655" y="513144"/>
                  </a:lnTo>
                  <a:lnTo>
                    <a:pt x="1485351" y="444793"/>
                  </a:lnTo>
                  <a:lnTo>
                    <a:pt x="1483046" y="376442"/>
                  </a:lnTo>
                  <a:lnTo>
                    <a:pt x="1480741" y="308091"/>
                  </a:lnTo>
                  <a:lnTo>
                    <a:pt x="1478437" y="239740"/>
                  </a:lnTo>
                  <a:lnTo>
                    <a:pt x="1476132" y="171389"/>
                  </a:lnTo>
                  <a:lnTo>
                    <a:pt x="1402056" y="168417"/>
                  </a:lnTo>
                  <a:lnTo>
                    <a:pt x="1329223" y="154581"/>
                  </a:lnTo>
                  <a:lnTo>
                    <a:pt x="1259216" y="130183"/>
                  </a:lnTo>
                  <a:lnTo>
                    <a:pt x="1193560" y="95754"/>
                  </a:lnTo>
                  <a:lnTo>
                    <a:pt x="1133681" y="52043"/>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7" name="pg7"/>
            <p:cNvSpPr/>
            <p:nvPr/>
          </p:nvSpPr>
          <p:spPr>
            <a:xfrm>
              <a:off x="1277850" y="3726520"/>
              <a:ext cx="1560452" cy="1496938"/>
            </a:xfrm>
            <a:custGeom>
              <a:avLst/>
              <a:pathLst>
                <a:path w="1560452" h="1496938">
                  <a:moveTo>
                    <a:pt x="1439350" y="163154"/>
                  </a:moveTo>
                  <a:lnTo>
                    <a:pt x="1371403" y="155385"/>
                  </a:lnTo>
                  <a:lnTo>
                    <a:pt x="1303455" y="147616"/>
                  </a:lnTo>
                  <a:lnTo>
                    <a:pt x="1235508" y="139846"/>
                  </a:lnTo>
                  <a:lnTo>
                    <a:pt x="1167561" y="132077"/>
                  </a:lnTo>
                  <a:lnTo>
                    <a:pt x="1099614" y="124308"/>
                  </a:lnTo>
                  <a:lnTo>
                    <a:pt x="1031667" y="116539"/>
                  </a:lnTo>
                  <a:lnTo>
                    <a:pt x="963719" y="108769"/>
                  </a:lnTo>
                  <a:lnTo>
                    <a:pt x="895772" y="101000"/>
                  </a:lnTo>
                  <a:lnTo>
                    <a:pt x="827825" y="93231"/>
                  </a:lnTo>
                  <a:lnTo>
                    <a:pt x="759878" y="85462"/>
                  </a:lnTo>
                  <a:lnTo>
                    <a:pt x="691931" y="77692"/>
                  </a:lnTo>
                  <a:lnTo>
                    <a:pt x="623983" y="69923"/>
                  </a:lnTo>
                  <a:lnTo>
                    <a:pt x="556036" y="62154"/>
                  </a:lnTo>
                  <a:lnTo>
                    <a:pt x="488089" y="54384"/>
                  </a:lnTo>
                  <a:lnTo>
                    <a:pt x="420142" y="46615"/>
                  </a:lnTo>
                  <a:lnTo>
                    <a:pt x="352195" y="38846"/>
                  </a:lnTo>
                  <a:lnTo>
                    <a:pt x="284247" y="31077"/>
                  </a:lnTo>
                  <a:lnTo>
                    <a:pt x="216300" y="23307"/>
                  </a:lnTo>
                  <a:lnTo>
                    <a:pt x="148353" y="15538"/>
                  </a:lnTo>
                  <a:lnTo>
                    <a:pt x="80406" y="7769"/>
                  </a:lnTo>
                  <a:lnTo>
                    <a:pt x="12459" y="0"/>
                  </a:lnTo>
                  <a:lnTo>
                    <a:pt x="5978" y="66948"/>
                  </a:lnTo>
                  <a:lnTo>
                    <a:pt x="1823" y="134081"/>
                  </a:lnTo>
                  <a:lnTo>
                    <a:pt x="0" y="201318"/>
                  </a:lnTo>
                  <a:lnTo>
                    <a:pt x="509" y="268577"/>
                  </a:lnTo>
                  <a:lnTo>
                    <a:pt x="3351" y="335779"/>
                  </a:lnTo>
                  <a:lnTo>
                    <a:pt x="8523" y="402841"/>
                  </a:lnTo>
                  <a:lnTo>
                    <a:pt x="16018" y="469684"/>
                  </a:lnTo>
                  <a:lnTo>
                    <a:pt x="25826" y="536226"/>
                  </a:lnTo>
                  <a:lnTo>
                    <a:pt x="37937" y="602388"/>
                  </a:lnTo>
                  <a:lnTo>
                    <a:pt x="52335" y="668091"/>
                  </a:lnTo>
                  <a:lnTo>
                    <a:pt x="69004" y="733254"/>
                  </a:lnTo>
                  <a:lnTo>
                    <a:pt x="87923" y="797800"/>
                  </a:lnTo>
                  <a:lnTo>
                    <a:pt x="109070" y="861651"/>
                  </a:lnTo>
                  <a:lnTo>
                    <a:pt x="132418" y="924730"/>
                  </a:lnTo>
                  <a:lnTo>
                    <a:pt x="157940" y="986961"/>
                  </a:lnTo>
                  <a:lnTo>
                    <a:pt x="185606" y="1048269"/>
                  </a:lnTo>
                  <a:lnTo>
                    <a:pt x="215381" y="1108581"/>
                  </a:lnTo>
                  <a:lnTo>
                    <a:pt x="247231" y="1167824"/>
                  </a:lnTo>
                  <a:lnTo>
                    <a:pt x="281116" y="1225927"/>
                  </a:lnTo>
                  <a:lnTo>
                    <a:pt x="316996" y="1282819"/>
                  </a:lnTo>
                  <a:lnTo>
                    <a:pt x="354828" y="1338432"/>
                  </a:lnTo>
                  <a:lnTo>
                    <a:pt x="394566" y="1392700"/>
                  </a:lnTo>
                  <a:lnTo>
                    <a:pt x="436163" y="1445556"/>
                  </a:lnTo>
                  <a:lnTo>
                    <a:pt x="479568" y="1496938"/>
                  </a:lnTo>
                  <a:lnTo>
                    <a:pt x="531039" y="1451906"/>
                  </a:lnTo>
                  <a:lnTo>
                    <a:pt x="582509" y="1406873"/>
                  </a:lnTo>
                  <a:lnTo>
                    <a:pt x="633980" y="1361840"/>
                  </a:lnTo>
                  <a:lnTo>
                    <a:pt x="685451" y="1316807"/>
                  </a:lnTo>
                  <a:lnTo>
                    <a:pt x="736921" y="1271774"/>
                  </a:lnTo>
                  <a:lnTo>
                    <a:pt x="788392" y="1226742"/>
                  </a:lnTo>
                  <a:lnTo>
                    <a:pt x="839863" y="1181709"/>
                  </a:lnTo>
                  <a:lnTo>
                    <a:pt x="891333" y="1136676"/>
                  </a:lnTo>
                  <a:lnTo>
                    <a:pt x="942804" y="1091643"/>
                  </a:lnTo>
                  <a:lnTo>
                    <a:pt x="994275" y="1046610"/>
                  </a:lnTo>
                  <a:lnTo>
                    <a:pt x="1045745" y="1001578"/>
                  </a:lnTo>
                  <a:lnTo>
                    <a:pt x="1097216" y="956545"/>
                  </a:lnTo>
                  <a:lnTo>
                    <a:pt x="1148687" y="911512"/>
                  </a:lnTo>
                  <a:lnTo>
                    <a:pt x="1200157" y="866479"/>
                  </a:lnTo>
                  <a:lnTo>
                    <a:pt x="1251628" y="821446"/>
                  </a:lnTo>
                  <a:lnTo>
                    <a:pt x="1303099" y="776414"/>
                  </a:lnTo>
                  <a:lnTo>
                    <a:pt x="1354569" y="731381"/>
                  </a:lnTo>
                  <a:lnTo>
                    <a:pt x="1406040" y="686348"/>
                  </a:lnTo>
                  <a:lnTo>
                    <a:pt x="1457511" y="641315"/>
                  </a:lnTo>
                  <a:lnTo>
                    <a:pt x="1508981" y="596282"/>
                  </a:lnTo>
                  <a:lnTo>
                    <a:pt x="1560452" y="551250"/>
                  </a:lnTo>
                  <a:lnTo>
                    <a:pt x="1518304" y="495737"/>
                  </a:lnTo>
                  <a:lnTo>
                    <a:pt x="1484240" y="434928"/>
                  </a:lnTo>
                  <a:lnTo>
                    <a:pt x="1458915" y="369991"/>
                  </a:lnTo>
                  <a:lnTo>
                    <a:pt x="1442815" y="302176"/>
                  </a:lnTo>
                  <a:lnTo>
                    <a:pt x="1436252" y="23278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8" name="pg8"/>
            <p:cNvSpPr/>
            <p:nvPr/>
          </p:nvSpPr>
          <p:spPr>
            <a:xfrm>
              <a:off x="1290309" y="2702049"/>
              <a:ext cx="1540903" cy="1187625"/>
            </a:xfrm>
            <a:custGeom>
              <a:avLst/>
              <a:pathLst>
                <a:path w="1540903" h="1187625">
                  <a:moveTo>
                    <a:pt x="1540903" y="922021"/>
                  </a:moveTo>
                  <a:lnTo>
                    <a:pt x="1488468" y="878116"/>
                  </a:lnTo>
                  <a:lnTo>
                    <a:pt x="1436032" y="834210"/>
                  </a:lnTo>
                  <a:lnTo>
                    <a:pt x="1383597" y="790304"/>
                  </a:lnTo>
                  <a:lnTo>
                    <a:pt x="1331162" y="746398"/>
                  </a:lnTo>
                  <a:lnTo>
                    <a:pt x="1278726" y="702492"/>
                  </a:lnTo>
                  <a:lnTo>
                    <a:pt x="1226291" y="658587"/>
                  </a:lnTo>
                  <a:lnTo>
                    <a:pt x="1173856" y="614681"/>
                  </a:lnTo>
                  <a:lnTo>
                    <a:pt x="1121420" y="570775"/>
                  </a:lnTo>
                  <a:lnTo>
                    <a:pt x="1068985" y="526869"/>
                  </a:lnTo>
                  <a:lnTo>
                    <a:pt x="1016550" y="482963"/>
                  </a:lnTo>
                  <a:lnTo>
                    <a:pt x="964114" y="439058"/>
                  </a:lnTo>
                  <a:lnTo>
                    <a:pt x="911679" y="395152"/>
                  </a:lnTo>
                  <a:lnTo>
                    <a:pt x="859244" y="351246"/>
                  </a:lnTo>
                  <a:lnTo>
                    <a:pt x="806808" y="307340"/>
                  </a:lnTo>
                  <a:lnTo>
                    <a:pt x="754373" y="263434"/>
                  </a:lnTo>
                  <a:lnTo>
                    <a:pt x="701938" y="219529"/>
                  </a:lnTo>
                  <a:lnTo>
                    <a:pt x="649502" y="175623"/>
                  </a:lnTo>
                  <a:lnTo>
                    <a:pt x="597067" y="131717"/>
                  </a:lnTo>
                  <a:lnTo>
                    <a:pt x="544632" y="87811"/>
                  </a:lnTo>
                  <a:lnTo>
                    <a:pt x="492196" y="43905"/>
                  </a:lnTo>
                  <a:lnTo>
                    <a:pt x="439761" y="0"/>
                  </a:lnTo>
                  <a:lnTo>
                    <a:pt x="397939" y="51723"/>
                  </a:lnTo>
                  <a:lnTo>
                    <a:pt x="357916" y="104851"/>
                  </a:lnTo>
                  <a:lnTo>
                    <a:pt x="319740" y="159320"/>
                  </a:lnTo>
                  <a:lnTo>
                    <a:pt x="283453" y="215067"/>
                  </a:lnTo>
                  <a:lnTo>
                    <a:pt x="249101" y="272026"/>
                  </a:lnTo>
                  <a:lnTo>
                    <a:pt x="216722" y="330129"/>
                  </a:lnTo>
                  <a:lnTo>
                    <a:pt x="186356" y="389309"/>
                  </a:lnTo>
                  <a:lnTo>
                    <a:pt x="158037" y="449496"/>
                  </a:lnTo>
                  <a:lnTo>
                    <a:pt x="131800" y="510618"/>
                  </a:lnTo>
                  <a:lnTo>
                    <a:pt x="107675" y="572605"/>
                  </a:lnTo>
                  <a:lnTo>
                    <a:pt x="85690" y="635383"/>
                  </a:lnTo>
                  <a:lnTo>
                    <a:pt x="65871" y="698878"/>
                  </a:lnTo>
                  <a:lnTo>
                    <a:pt x="48243" y="763015"/>
                  </a:lnTo>
                  <a:lnTo>
                    <a:pt x="32824" y="827720"/>
                  </a:lnTo>
                  <a:lnTo>
                    <a:pt x="19634" y="892915"/>
                  </a:lnTo>
                  <a:lnTo>
                    <a:pt x="8688" y="958524"/>
                  </a:lnTo>
                  <a:lnTo>
                    <a:pt x="0" y="1024470"/>
                  </a:lnTo>
                  <a:lnTo>
                    <a:pt x="67947" y="1032239"/>
                  </a:lnTo>
                  <a:lnTo>
                    <a:pt x="135894" y="1040009"/>
                  </a:lnTo>
                  <a:lnTo>
                    <a:pt x="203841" y="1047778"/>
                  </a:lnTo>
                  <a:lnTo>
                    <a:pt x="271788" y="1055547"/>
                  </a:lnTo>
                  <a:lnTo>
                    <a:pt x="339735" y="1063316"/>
                  </a:lnTo>
                  <a:lnTo>
                    <a:pt x="407683" y="1071086"/>
                  </a:lnTo>
                  <a:lnTo>
                    <a:pt x="475630" y="1078855"/>
                  </a:lnTo>
                  <a:lnTo>
                    <a:pt x="543577" y="1086624"/>
                  </a:lnTo>
                  <a:lnTo>
                    <a:pt x="611524" y="1094394"/>
                  </a:lnTo>
                  <a:lnTo>
                    <a:pt x="679471" y="1102163"/>
                  </a:lnTo>
                  <a:lnTo>
                    <a:pt x="747419" y="1109932"/>
                  </a:lnTo>
                  <a:lnTo>
                    <a:pt x="815366" y="1117701"/>
                  </a:lnTo>
                  <a:lnTo>
                    <a:pt x="883313" y="1125471"/>
                  </a:lnTo>
                  <a:lnTo>
                    <a:pt x="951260" y="1133240"/>
                  </a:lnTo>
                  <a:lnTo>
                    <a:pt x="1019207" y="1141009"/>
                  </a:lnTo>
                  <a:lnTo>
                    <a:pt x="1087155" y="1148778"/>
                  </a:lnTo>
                  <a:lnTo>
                    <a:pt x="1155102" y="1156548"/>
                  </a:lnTo>
                  <a:lnTo>
                    <a:pt x="1223049" y="1164317"/>
                  </a:lnTo>
                  <a:lnTo>
                    <a:pt x="1290996" y="1172086"/>
                  </a:lnTo>
                  <a:lnTo>
                    <a:pt x="1358943" y="1179856"/>
                  </a:lnTo>
                  <a:lnTo>
                    <a:pt x="1426891" y="1187625"/>
                  </a:lnTo>
                  <a:lnTo>
                    <a:pt x="1440487" y="1115669"/>
                  </a:lnTo>
                  <a:lnTo>
                    <a:pt x="1464394" y="1046452"/>
                  </a:lnTo>
                  <a:lnTo>
                    <a:pt x="1498105" y="98144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9" name="pg9"/>
            <p:cNvSpPr/>
            <p:nvPr/>
          </p:nvSpPr>
          <p:spPr>
            <a:xfrm>
              <a:off x="1730070" y="2188272"/>
              <a:ext cx="1274833" cy="1435798"/>
            </a:xfrm>
            <a:custGeom>
              <a:avLst/>
              <a:pathLst>
                <a:path w="1274833" h="1435798">
                  <a:moveTo>
                    <a:pt x="1274833" y="1302597"/>
                  </a:moveTo>
                  <a:lnTo>
                    <a:pt x="1246030" y="1240568"/>
                  </a:lnTo>
                  <a:lnTo>
                    <a:pt x="1217226" y="1178540"/>
                  </a:lnTo>
                  <a:lnTo>
                    <a:pt x="1188422" y="1116511"/>
                  </a:lnTo>
                  <a:lnTo>
                    <a:pt x="1159618" y="1054483"/>
                  </a:lnTo>
                  <a:lnTo>
                    <a:pt x="1130815" y="992454"/>
                  </a:lnTo>
                  <a:lnTo>
                    <a:pt x="1102011" y="930426"/>
                  </a:lnTo>
                  <a:lnTo>
                    <a:pt x="1073207" y="868398"/>
                  </a:lnTo>
                  <a:lnTo>
                    <a:pt x="1044403" y="806369"/>
                  </a:lnTo>
                  <a:lnTo>
                    <a:pt x="1015600" y="744341"/>
                  </a:lnTo>
                  <a:lnTo>
                    <a:pt x="986796" y="682312"/>
                  </a:lnTo>
                  <a:lnTo>
                    <a:pt x="957992" y="620284"/>
                  </a:lnTo>
                  <a:lnTo>
                    <a:pt x="929188" y="558255"/>
                  </a:lnTo>
                  <a:lnTo>
                    <a:pt x="900385" y="496227"/>
                  </a:lnTo>
                  <a:lnTo>
                    <a:pt x="871581" y="434199"/>
                  </a:lnTo>
                  <a:lnTo>
                    <a:pt x="842777" y="372170"/>
                  </a:lnTo>
                  <a:lnTo>
                    <a:pt x="813973" y="310142"/>
                  </a:lnTo>
                  <a:lnTo>
                    <a:pt x="785170" y="248113"/>
                  </a:lnTo>
                  <a:lnTo>
                    <a:pt x="756366" y="186085"/>
                  </a:lnTo>
                  <a:lnTo>
                    <a:pt x="727562" y="124056"/>
                  </a:lnTo>
                  <a:lnTo>
                    <a:pt x="698758" y="62028"/>
                  </a:lnTo>
                  <a:lnTo>
                    <a:pt x="669955" y="0"/>
                  </a:lnTo>
                  <a:lnTo>
                    <a:pt x="606188" y="31041"/>
                  </a:lnTo>
                  <a:lnTo>
                    <a:pt x="543599" y="64393"/>
                  </a:lnTo>
                  <a:lnTo>
                    <a:pt x="482272" y="100012"/>
                  </a:lnTo>
                  <a:lnTo>
                    <a:pt x="422289" y="137850"/>
                  </a:lnTo>
                  <a:lnTo>
                    <a:pt x="363729" y="177857"/>
                  </a:lnTo>
                  <a:lnTo>
                    <a:pt x="306672" y="219978"/>
                  </a:lnTo>
                  <a:lnTo>
                    <a:pt x="251193" y="264158"/>
                  </a:lnTo>
                  <a:lnTo>
                    <a:pt x="197368" y="310338"/>
                  </a:lnTo>
                  <a:lnTo>
                    <a:pt x="145267" y="358455"/>
                  </a:lnTo>
                  <a:lnTo>
                    <a:pt x="94961" y="408445"/>
                  </a:lnTo>
                  <a:lnTo>
                    <a:pt x="46517" y="460242"/>
                  </a:lnTo>
                  <a:lnTo>
                    <a:pt x="0" y="513776"/>
                  </a:lnTo>
                  <a:lnTo>
                    <a:pt x="52435" y="557682"/>
                  </a:lnTo>
                  <a:lnTo>
                    <a:pt x="104870" y="601588"/>
                  </a:lnTo>
                  <a:lnTo>
                    <a:pt x="157305" y="645494"/>
                  </a:lnTo>
                  <a:lnTo>
                    <a:pt x="209741" y="689399"/>
                  </a:lnTo>
                  <a:lnTo>
                    <a:pt x="262176" y="733305"/>
                  </a:lnTo>
                  <a:lnTo>
                    <a:pt x="314611" y="777211"/>
                  </a:lnTo>
                  <a:lnTo>
                    <a:pt x="367047" y="821117"/>
                  </a:lnTo>
                  <a:lnTo>
                    <a:pt x="419482" y="865023"/>
                  </a:lnTo>
                  <a:lnTo>
                    <a:pt x="471917" y="908928"/>
                  </a:lnTo>
                  <a:lnTo>
                    <a:pt x="524353" y="952834"/>
                  </a:lnTo>
                  <a:lnTo>
                    <a:pt x="576788" y="996740"/>
                  </a:lnTo>
                  <a:lnTo>
                    <a:pt x="629223" y="1040646"/>
                  </a:lnTo>
                  <a:lnTo>
                    <a:pt x="681659" y="1084552"/>
                  </a:lnTo>
                  <a:lnTo>
                    <a:pt x="734094" y="1128457"/>
                  </a:lnTo>
                  <a:lnTo>
                    <a:pt x="786529" y="1172363"/>
                  </a:lnTo>
                  <a:lnTo>
                    <a:pt x="838965" y="1216269"/>
                  </a:lnTo>
                  <a:lnTo>
                    <a:pt x="891400" y="1260175"/>
                  </a:lnTo>
                  <a:lnTo>
                    <a:pt x="943835" y="1304081"/>
                  </a:lnTo>
                  <a:lnTo>
                    <a:pt x="996271" y="1347986"/>
                  </a:lnTo>
                  <a:lnTo>
                    <a:pt x="1048706" y="1391892"/>
                  </a:lnTo>
                  <a:lnTo>
                    <a:pt x="1101141" y="1435798"/>
                  </a:lnTo>
                  <a:lnTo>
                    <a:pt x="1152311" y="1383055"/>
                  </a:lnTo>
                  <a:lnTo>
                    <a:pt x="1210624" y="1338336"/>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0" name="pg10"/>
            <p:cNvSpPr/>
            <p:nvPr/>
          </p:nvSpPr>
          <p:spPr>
            <a:xfrm>
              <a:off x="2400025" y="2035734"/>
              <a:ext cx="731754" cy="1455135"/>
            </a:xfrm>
            <a:custGeom>
              <a:avLst/>
              <a:pathLst>
                <a:path w="731754" h="1455135">
                  <a:moveTo>
                    <a:pt x="731754" y="1415588"/>
                  </a:moveTo>
                  <a:lnTo>
                    <a:pt x="720212" y="1348179"/>
                  </a:lnTo>
                  <a:lnTo>
                    <a:pt x="708670" y="1280770"/>
                  </a:lnTo>
                  <a:lnTo>
                    <a:pt x="697128" y="1213361"/>
                  </a:lnTo>
                  <a:lnTo>
                    <a:pt x="685586" y="1145952"/>
                  </a:lnTo>
                  <a:lnTo>
                    <a:pt x="674045" y="1078543"/>
                  </a:lnTo>
                  <a:lnTo>
                    <a:pt x="662503" y="1011134"/>
                  </a:lnTo>
                  <a:lnTo>
                    <a:pt x="650961" y="943725"/>
                  </a:lnTo>
                  <a:lnTo>
                    <a:pt x="639419" y="876316"/>
                  </a:lnTo>
                  <a:lnTo>
                    <a:pt x="627877" y="808907"/>
                  </a:lnTo>
                  <a:lnTo>
                    <a:pt x="616336" y="741498"/>
                  </a:lnTo>
                  <a:lnTo>
                    <a:pt x="604794" y="674089"/>
                  </a:lnTo>
                  <a:lnTo>
                    <a:pt x="593252" y="606680"/>
                  </a:lnTo>
                  <a:lnTo>
                    <a:pt x="581710" y="539271"/>
                  </a:lnTo>
                  <a:lnTo>
                    <a:pt x="570168" y="471862"/>
                  </a:lnTo>
                  <a:lnTo>
                    <a:pt x="558627" y="404453"/>
                  </a:lnTo>
                  <a:lnTo>
                    <a:pt x="547085" y="337044"/>
                  </a:lnTo>
                  <a:lnTo>
                    <a:pt x="535543" y="269635"/>
                  </a:lnTo>
                  <a:lnTo>
                    <a:pt x="524001" y="202226"/>
                  </a:lnTo>
                  <a:lnTo>
                    <a:pt x="512459" y="134817"/>
                  </a:lnTo>
                  <a:lnTo>
                    <a:pt x="500918" y="67408"/>
                  </a:lnTo>
                  <a:lnTo>
                    <a:pt x="489376" y="0"/>
                  </a:lnTo>
                  <a:lnTo>
                    <a:pt x="417238" y="13762"/>
                  </a:lnTo>
                  <a:lnTo>
                    <a:pt x="345673" y="30247"/>
                  </a:lnTo>
                  <a:lnTo>
                    <a:pt x="274784" y="49430"/>
                  </a:lnTo>
                  <a:lnTo>
                    <a:pt x="204672" y="71283"/>
                  </a:lnTo>
                  <a:lnTo>
                    <a:pt x="135438" y="95777"/>
                  </a:lnTo>
                  <a:lnTo>
                    <a:pt x="67181" y="122875"/>
                  </a:lnTo>
                  <a:lnTo>
                    <a:pt x="0" y="152538"/>
                  </a:lnTo>
                  <a:lnTo>
                    <a:pt x="28803" y="214566"/>
                  </a:lnTo>
                  <a:lnTo>
                    <a:pt x="57607" y="276595"/>
                  </a:lnTo>
                  <a:lnTo>
                    <a:pt x="86411" y="338623"/>
                  </a:lnTo>
                  <a:lnTo>
                    <a:pt x="115215" y="400652"/>
                  </a:lnTo>
                  <a:lnTo>
                    <a:pt x="144018" y="462680"/>
                  </a:lnTo>
                  <a:lnTo>
                    <a:pt x="172822" y="524708"/>
                  </a:lnTo>
                  <a:lnTo>
                    <a:pt x="201626" y="586737"/>
                  </a:lnTo>
                  <a:lnTo>
                    <a:pt x="230430" y="648765"/>
                  </a:lnTo>
                  <a:lnTo>
                    <a:pt x="259233" y="710794"/>
                  </a:lnTo>
                  <a:lnTo>
                    <a:pt x="288037" y="772822"/>
                  </a:lnTo>
                  <a:lnTo>
                    <a:pt x="316841" y="834851"/>
                  </a:lnTo>
                  <a:lnTo>
                    <a:pt x="345645" y="896879"/>
                  </a:lnTo>
                  <a:lnTo>
                    <a:pt x="374448" y="958907"/>
                  </a:lnTo>
                  <a:lnTo>
                    <a:pt x="403252" y="1020936"/>
                  </a:lnTo>
                  <a:lnTo>
                    <a:pt x="432056" y="1082964"/>
                  </a:lnTo>
                  <a:lnTo>
                    <a:pt x="460860" y="1144993"/>
                  </a:lnTo>
                  <a:lnTo>
                    <a:pt x="489663" y="1207021"/>
                  </a:lnTo>
                  <a:lnTo>
                    <a:pt x="518467" y="1269050"/>
                  </a:lnTo>
                  <a:lnTo>
                    <a:pt x="547271" y="1331078"/>
                  </a:lnTo>
                  <a:lnTo>
                    <a:pt x="576075" y="1393106"/>
                  </a:lnTo>
                  <a:lnTo>
                    <a:pt x="604878" y="1455135"/>
                  </a:lnTo>
                  <a:lnTo>
                    <a:pt x="667003" y="143115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1" name="pg11"/>
            <p:cNvSpPr/>
            <p:nvPr/>
          </p:nvSpPr>
          <p:spPr>
            <a:xfrm>
              <a:off x="2889402" y="2011368"/>
              <a:ext cx="297261" cy="1439954"/>
            </a:xfrm>
            <a:custGeom>
              <a:avLst/>
              <a:pathLst>
                <a:path w="297261" h="1439954">
                  <a:moveTo>
                    <a:pt x="297261" y="1433637"/>
                  </a:moveTo>
                  <a:lnTo>
                    <a:pt x="293187" y="1365368"/>
                  </a:lnTo>
                  <a:lnTo>
                    <a:pt x="289112" y="1297100"/>
                  </a:lnTo>
                  <a:lnTo>
                    <a:pt x="285038" y="1228832"/>
                  </a:lnTo>
                  <a:lnTo>
                    <a:pt x="280963" y="1160563"/>
                  </a:lnTo>
                  <a:lnTo>
                    <a:pt x="276888" y="1092295"/>
                  </a:lnTo>
                  <a:lnTo>
                    <a:pt x="272814" y="1024026"/>
                  </a:lnTo>
                  <a:lnTo>
                    <a:pt x="268739" y="955758"/>
                  </a:lnTo>
                  <a:lnTo>
                    <a:pt x="264665" y="887489"/>
                  </a:lnTo>
                  <a:lnTo>
                    <a:pt x="260590" y="819221"/>
                  </a:lnTo>
                  <a:lnTo>
                    <a:pt x="256515" y="750952"/>
                  </a:lnTo>
                  <a:lnTo>
                    <a:pt x="252441" y="682684"/>
                  </a:lnTo>
                  <a:lnTo>
                    <a:pt x="248366" y="614416"/>
                  </a:lnTo>
                  <a:lnTo>
                    <a:pt x="244292" y="546147"/>
                  </a:lnTo>
                  <a:lnTo>
                    <a:pt x="240217" y="477879"/>
                  </a:lnTo>
                  <a:lnTo>
                    <a:pt x="236142" y="409610"/>
                  </a:lnTo>
                  <a:lnTo>
                    <a:pt x="232068" y="341342"/>
                  </a:lnTo>
                  <a:lnTo>
                    <a:pt x="227993" y="273073"/>
                  </a:lnTo>
                  <a:lnTo>
                    <a:pt x="223919" y="204805"/>
                  </a:lnTo>
                  <a:lnTo>
                    <a:pt x="219844" y="136536"/>
                  </a:lnTo>
                  <a:lnTo>
                    <a:pt x="215769" y="68268"/>
                  </a:lnTo>
                  <a:lnTo>
                    <a:pt x="211695" y="0"/>
                  </a:lnTo>
                  <a:lnTo>
                    <a:pt x="140848" y="5533"/>
                  </a:lnTo>
                  <a:lnTo>
                    <a:pt x="70251" y="13658"/>
                  </a:lnTo>
                  <a:lnTo>
                    <a:pt x="0" y="24366"/>
                  </a:lnTo>
                  <a:lnTo>
                    <a:pt x="11541" y="91774"/>
                  </a:lnTo>
                  <a:lnTo>
                    <a:pt x="23083" y="159183"/>
                  </a:lnTo>
                  <a:lnTo>
                    <a:pt x="34625" y="226592"/>
                  </a:lnTo>
                  <a:lnTo>
                    <a:pt x="46167" y="294001"/>
                  </a:lnTo>
                  <a:lnTo>
                    <a:pt x="57709" y="361410"/>
                  </a:lnTo>
                  <a:lnTo>
                    <a:pt x="69250" y="428819"/>
                  </a:lnTo>
                  <a:lnTo>
                    <a:pt x="80792" y="496228"/>
                  </a:lnTo>
                  <a:lnTo>
                    <a:pt x="92334" y="563637"/>
                  </a:lnTo>
                  <a:lnTo>
                    <a:pt x="103876" y="631046"/>
                  </a:lnTo>
                  <a:lnTo>
                    <a:pt x="115418" y="698455"/>
                  </a:lnTo>
                  <a:lnTo>
                    <a:pt x="126959" y="765864"/>
                  </a:lnTo>
                  <a:lnTo>
                    <a:pt x="138501" y="833273"/>
                  </a:lnTo>
                  <a:lnTo>
                    <a:pt x="150043" y="900682"/>
                  </a:lnTo>
                  <a:lnTo>
                    <a:pt x="161585" y="968091"/>
                  </a:lnTo>
                  <a:lnTo>
                    <a:pt x="173127" y="1035500"/>
                  </a:lnTo>
                  <a:lnTo>
                    <a:pt x="184668" y="1102909"/>
                  </a:lnTo>
                  <a:lnTo>
                    <a:pt x="196210" y="1170318"/>
                  </a:lnTo>
                  <a:lnTo>
                    <a:pt x="207752" y="1237727"/>
                  </a:lnTo>
                  <a:lnTo>
                    <a:pt x="219294" y="1305136"/>
                  </a:lnTo>
                  <a:lnTo>
                    <a:pt x="230836" y="1372545"/>
                  </a:lnTo>
                  <a:lnTo>
                    <a:pt x="242377" y="143995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2" name="pg12"/>
            <p:cNvSpPr/>
            <p:nvPr/>
          </p:nvSpPr>
          <p:spPr>
            <a:xfrm>
              <a:off x="3101097" y="2009042"/>
              <a:ext cx="98443" cy="1435963"/>
            </a:xfrm>
            <a:custGeom>
              <a:avLst/>
              <a:pathLst>
                <a:path w="98443" h="1435963">
                  <a:moveTo>
                    <a:pt x="98443" y="1435360"/>
                  </a:moveTo>
                  <a:lnTo>
                    <a:pt x="96120" y="1367009"/>
                  </a:lnTo>
                  <a:lnTo>
                    <a:pt x="93798" y="1298659"/>
                  </a:lnTo>
                  <a:lnTo>
                    <a:pt x="91475" y="1230308"/>
                  </a:lnTo>
                  <a:lnTo>
                    <a:pt x="89153" y="1161958"/>
                  </a:lnTo>
                  <a:lnTo>
                    <a:pt x="86830" y="1093607"/>
                  </a:lnTo>
                  <a:lnTo>
                    <a:pt x="84507" y="1025257"/>
                  </a:lnTo>
                  <a:lnTo>
                    <a:pt x="82185" y="956906"/>
                  </a:lnTo>
                  <a:lnTo>
                    <a:pt x="79862" y="888556"/>
                  </a:lnTo>
                  <a:lnTo>
                    <a:pt x="77540" y="820205"/>
                  </a:lnTo>
                  <a:lnTo>
                    <a:pt x="75217" y="751855"/>
                  </a:lnTo>
                  <a:lnTo>
                    <a:pt x="72894" y="683504"/>
                  </a:lnTo>
                  <a:lnTo>
                    <a:pt x="70572" y="615154"/>
                  </a:lnTo>
                  <a:lnTo>
                    <a:pt x="68249" y="546803"/>
                  </a:lnTo>
                  <a:lnTo>
                    <a:pt x="65926" y="478453"/>
                  </a:lnTo>
                  <a:lnTo>
                    <a:pt x="63604" y="410102"/>
                  </a:lnTo>
                  <a:lnTo>
                    <a:pt x="61281" y="341752"/>
                  </a:lnTo>
                  <a:lnTo>
                    <a:pt x="58959" y="273401"/>
                  </a:lnTo>
                  <a:lnTo>
                    <a:pt x="56636" y="205051"/>
                  </a:lnTo>
                  <a:lnTo>
                    <a:pt x="54313" y="136700"/>
                  </a:lnTo>
                  <a:lnTo>
                    <a:pt x="51991" y="68350"/>
                  </a:lnTo>
                  <a:lnTo>
                    <a:pt x="49668" y="0"/>
                  </a:lnTo>
                  <a:lnTo>
                    <a:pt x="0" y="2325"/>
                  </a:lnTo>
                  <a:lnTo>
                    <a:pt x="4074" y="70594"/>
                  </a:lnTo>
                  <a:lnTo>
                    <a:pt x="8149" y="138862"/>
                  </a:lnTo>
                  <a:lnTo>
                    <a:pt x="12223" y="207131"/>
                  </a:lnTo>
                  <a:lnTo>
                    <a:pt x="16298" y="275399"/>
                  </a:lnTo>
                  <a:lnTo>
                    <a:pt x="20372" y="343667"/>
                  </a:lnTo>
                  <a:lnTo>
                    <a:pt x="24447" y="411936"/>
                  </a:lnTo>
                  <a:lnTo>
                    <a:pt x="28522" y="480204"/>
                  </a:lnTo>
                  <a:lnTo>
                    <a:pt x="32596" y="548473"/>
                  </a:lnTo>
                  <a:lnTo>
                    <a:pt x="36671" y="616741"/>
                  </a:lnTo>
                  <a:lnTo>
                    <a:pt x="40745" y="685010"/>
                  </a:lnTo>
                  <a:lnTo>
                    <a:pt x="44820" y="753278"/>
                  </a:lnTo>
                  <a:lnTo>
                    <a:pt x="48895" y="821547"/>
                  </a:lnTo>
                  <a:lnTo>
                    <a:pt x="52969" y="889815"/>
                  </a:lnTo>
                  <a:lnTo>
                    <a:pt x="57044" y="958083"/>
                  </a:lnTo>
                  <a:lnTo>
                    <a:pt x="61118" y="1026352"/>
                  </a:lnTo>
                  <a:lnTo>
                    <a:pt x="65193" y="1094620"/>
                  </a:lnTo>
                  <a:lnTo>
                    <a:pt x="69268" y="1162889"/>
                  </a:lnTo>
                  <a:lnTo>
                    <a:pt x="73342" y="1231157"/>
                  </a:lnTo>
                  <a:lnTo>
                    <a:pt x="77417" y="1299426"/>
                  </a:lnTo>
                  <a:lnTo>
                    <a:pt x="81491" y="1367694"/>
                  </a:lnTo>
                  <a:lnTo>
                    <a:pt x="85566" y="143596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3" name="pg13"/>
            <p:cNvSpPr/>
            <p:nvPr/>
          </p:nvSpPr>
          <p:spPr>
            <a:xfrm>
              <a:off x="3150766" y="2008256"/>
              <a:ext cx="56540" cy="1436146"/>
            </a:xfrm>
            <a:custGeom>
              <a:avLst/>
              <a:pathLst>
                <a:path w="56540" h="1436146">
                  <a:moveTo>
                    <a:pt x="56540" y="1435942"/>
                  </a:moveTo>
                  <a:lnTo>
                    <a:pt x="55274" y="1367564"/>
                  </a:lnTo>
                  <a:lnTo>
                    <a:pt x="54008" y="1299186"/>
                  </a:lnTo>
                  <a:lnTo>
                    <a:pt x="52742" y="1230807"/>
                  </a:lnTo>
                  <a:lnTo>
                    <a:pt x="51476" y="1162429"/>
                  </a:lnTo>
                  <a:lnTo>
                    <a:pt x="50210" y="1094051"/>
                  </a:lnTo>
                  <a:lnTo>
                    <a:pt x="48944" y="1025673"/>
                  </a:lnTo>
                  <a:lnTo>
                    <a:pt x="47678" y="957294"/>
                  </a:lnTo>
                  <a:lnTo>
                    <a:pt x="46412" y="888916"/>
                  </a:lnTo>
                  <a:lnTo>
                    <a:pt x="45146" y="820538"/>
                  </a:lnTo>
                  <a:lnTo>
                    <a:pt x="43880" y="752160"/>
                  </a:lnTo>
                  <a:lnTo>
                    <a:pt x="42614" y="683782"/>
                  </a:lnTo>
                  <a:lnTo>
                    <a:pt x="41348" y="615403"/>
                  </a:lnTo>
                  <a:lnTo>
                    <a:pt x="40082" y="547025"/>
                  </a:lnTo>
                  <a:lnTo>
                    <a:pt x="38816" y="478647"/>
                  </a:lnTo>
                  <a:lnTo>
                    <a:pt x="37550" y="410269"/>
                  </a:lnTo>
                  <a:lnTo>
                    <a:pt x="36283" y="341891"/>
                  </a:lnTo>
                  <a:lnTo>
                    <a:pt x="35017" y="273512"/>
                  </a:lnTo>
                  <a:lnTo>
                    <a:pt x="33751" y="205134"/>
                  </a:lnTo>
                  <a:lnTo>
                    <a:pt x="32485" y="136756"/>
                  </a:lnTo>
                  <a:lnTo>
                    <a:pt x="31219" y="68378"/>
                  </a:lnTo>
                  <a:lnTo>
                    <a:pt x="29953" y="0"/>
                  </a:lnTo>
                  <a:lnTo>
                    <a:pt x="0" y="786"/>
                  </a:lnTo>
                  <a:lnTo>
                    <a:pt x="2322" y="69136"/>
                  </a:lnTo>
                  <a:lnTo>
                    <a:pt x="4645" y="137487"/>
                  </a:lnTo>
                  <a:lnTo>
                    <a:pt x="6967" y="205837"/>
                  </a:lnTo>
                  <a:lnTo>
                    <a:pt x="9290" y="274188"/>
                  </a:lnTo>
                  <a:lnTo>
                    <a:pt x="11613" y="342538"/>
                  </a:lnTo>
                  <a:lnTo>
                    <a:pt x="13935" y="410889"/>
                  </a:lnTo>
                  <a:lnTo>
                    <a:pt x="16258" y="479239"/>
                  </a:lnTo>
                  <a:lnTo>
                    <a:pt x="18580" y="547590"/>
                  </a:lnTo>
                  <a:lnTo>
                    <a:pt x="20903" y="615940"/>
                  </a:lnTo>
                  <a:lnTo>
                    <a:pt x="23226" y="684291"/>
                  </a:lnTo>
                  <a:lnTo>
                    <a:pt x="25548" y="752641"/>
                  </a:lnTo>
                  <a:lnTo>
                    <a:pt x="27871" y="820991"/>
                  </a:lnTo>
                  <a:lnTo>
                    <a:pt x="30193" y="889342"/>
                  </a:lnTo>
                  <a:lnTo>
                    <a:pt x="32516" y="957692"/>
                  </a:lnTo>
                  <a:lnTo>
                    <a:pt x="34839" y="1026043"/>
                  </a:lnTo>
                  <a:lnTo>
                    <a:pt x="37161" y="1094393"/>
                  </a:lnTo>
                  <a:lnTo>
                    <a:pt x="39484" y="1162744"/>
                  </a:lnTo>
                  <a:lnTo>
                    <a:pt x="41806" y="1231094"/>
                  </a:lnTo>
                  <a:lnTo>
                    <a:pt x="44129" y="1299445"/>
                  </a:lnTo>
                  <a:lnTo>
                    <a:pt x="46452" y="1367795"/>
                  </a:lnTo>
                  <a:lnTo>
                    <a:pt x="48774" y="143614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4" name="pg14"/>
            <p:cNvSpPr/>
            <p:nvPr/>
          </p:nvSpPr>
          <p:spPr>
            <a:xfrm>
              <a:off x="3180719" y="2007982"/>
              <a:ext cx="32012" cy="1436217"/>
            </a:xfrm>
            <a:custGeom>
              <a:avLst/>
              <a:pathLst>
                <a:path w="32012" h="1436217">
                  <a:moveTo>
                    <a:pt x="32012" y="1436145"/>
                  </a:moveTo>
                  <a:lnTo>
                    <a:pt x="31485" y="1367757"/>
                  </a:lnTo>
                  <a:lnTo>
                    <a:pt x="30957" y="1299370"/>
                  </a:lnTo>
                  <a:lnTo>
                    <a:pt x="30429" y="1230982"/>
                  </a:lnTo>
                  <a:lnTo>
                    <a:pt x="29901" y="1162594"/>
                  </a:lnTo>
                  <a:lnTo>
                    <a:pt x="29373" y="1094206"/>
                  </a:lnTo>
                  <a:lnTo>
                    <a:pt x="28846" y="1025818"/>
                  </a:lnTo>
                  <a:lnTo>
                    <a:pt x="28318" y="957430"/>
                  </a:lnTo>
                  <a:lnTo>
                    <a:pt x="27790" y="889042"/>
                  </a:lnTo>
                  <a:lnTo>
                    <a:pt x="27262" y="820654"/>
                  </a:lnTo>
                  <a:lnTo>
                    <a:pt x="26734" y="752266"/>
                  </a:lnTo>
                  <a:lnTo>
                    <a:pt x="26207" y="683878"/>
                  </a:lnTo>
                  <a:lnTo>
                    <a:pt x="25679" y="615491"/>
                  </a:lnTo>
                  <a:lnTo>
                    <a:pt x="25151" y="547103"/>
                  </a:lnTo>
                  <a:lnTo>
                    <a:pt x="24623" y="478715"/>
                  </a:lnTo>
                  <a:lnTo>
                    <a:pt x="24095" y="410327"/>
                  </a:lnTo>
                  <a:lnTo>
                    <a:pt x="23568" y="341939"/>
                  </a:lnTo>
                  <a:lnTo>
                    <a:pt x="23040" y="273551"/>
                  </a:lnTo>
                  <a:lnTo>
                    <a:pt x="22512" y="205163"/>
                  </a:lnTo>
                  <a:lnTo>
                    <a:pt x="21984" y="136775"/>
                  </a:lnTo>
                  <a:lnTo>
                    <a:pt x="21456" y="68387"/>
                  </a:lnTo>
                  <a:lnTo>
                    <a:pt x="20929" y="0"/>
                  </a:lnTo>
                  <a:lnTo>
                    <a:pt x="0" y="274"/>
                  </a:lnTo>
                  <a:lnTo>
                    <a:pt x="1266" y="68652"/>
                  </a:lnTo>
                  <a:lnTo>
                    <a:pt x="2532" y="137030"/>
                  </a:lnTo>
                  <a:lnTo>
                    <a:pt x="3798" y="205409"/>
                  </a:lnTo>
                  <a:lnTo>
                    <a:pt x="5064" y="273787"/>
                  </a:lnTo>
                  <a:lnTo>
                    <a:pt x="6330" y="342165"/>
                  </a:lnTo>
                  <a:lnTo>
                    <a:pt x="7596" y="410543"/>
                  </a:lnTo>
                  <a:lnTo>
                    <a:pt x="8862" y="478922"/>
                  </a:lnTo>
                  <a:lnTo>
                    <a:pt x="10128" y="547300"/>
                  </a:lnTo>
                  <a:lnTo>
                    <a:pt x="11394" y="615678"/>
                  </a:lnTo>
                  <a:lnTo>
                    <a:pt x="12660" y="684056"/>
                  </a:lnTo>
                  <a:lnTo>
                    <a:pt x="13926" y="752434"/>
                  </a:lnTo>
                  <a:lnTo>
                    <a:pt x="15192" y="820813"/>
                  </a:lnTo>
                  <a:lnTo>
                    <a:pt x="16458" y="889191"/>
                  </a:lnTo>
                  <a:lnTo>
                    <a:pt x="17724" y="957569"/>
                  </a:lnTo>
                  <a:lnTo>
                    <a:pt x="18990" y="1025947"/>
                  </a:lnTo>
                  <a:lnTo>
                    <a:pt x="20256" y="1094325"/>
                  </a:lnTo>
                  <a:lnTo>
                    <a:pt x="21522" y="1162704"/>
                  </a:lnTo>
                  <a:lnTo>
                    <a:pt x="22788" y="1231082"/>
                  </a:lnTo>
                  <a:lnTo>
                    <a:pt x="24054" y="1299460"/>
                  </a:lnTo>
                  <a:lnTo>
                    <a:pt x="25320" y="1367838"/>
                  </a:lnTo>
                  <a:lnTo>
                    <a:pt x="26586" y="1436217"/>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5" name="pg15"/>
            <p:cNvSpPr/>
            <p:nvPr/>
          </p:nvSpPr>
          <p:spPr>
            <a:xfrm>
              <a:off x="3201649" y="2007925"/>
              <a:ext cx="14380" cy="1436202"/>
            </a:xfrm>
            <a:custGeom>
              <a:avLst/>
              <a:pathLst>
                <a:path w="14380" h="1436202">
                  <a:moveTo>
                    <a:pt x="14380" y="1436187"/>
                  </a:moveTo>
                  <a:lnTo>
                    <a:pt x="14301" y="1367797"/>
                  </a:lnTo>
                  <a:lnTo>
                    <a:pt x="14221" y="1299407"/>
                  </a:lnTo>
                  <a:lnTo>
                    <a:pt x="14142" y="1231017"/>
                  </a:lnTo>
                  <a:lnTo>
                    <a:pt x="14063" y="1162628"/>
                  </a:lnTo>
                  <a:lnTo>
                    <a:pt x="13984" y="1094238"/>
                  </a:lnTo>
                  <a:lnTo>
                    <a:pt x="13904" y="1025848"/>
                  </a:lnTo>
                  <a:lnTo>
                    <a:pt x="13825" y="957458"/>
                  </a:lnTo>
                  <a:lnTo>
                    <a:pt x="13746" y="889068"/>
                  </a:lnTo>
                  <a:lnTo>
                    <a:pt x="13667" y="820678"/>
                  </a:lnTo>
                  <a:lnTo>
                    <a:pt x="13587" y="752288"/>
                  </a:lnTo>
                  <a:lnTo>
                    <a:pt x="13508" y="683898"/>
                  </a:lnTo>
                  <a:lnTo>
                    <a:pt x="13429" y="615508"/>
                  </a:lnTo>
                  <a:lnTo>
                    <a:pt x="13349" y="547119"/>
                  </a:lnTo>
                  <a:lnTo>
                    <a:pt x="13270" y="478729"/>
                  </a:lnTo>
                  <a:lnTo>
                    <a:pt x="13191" y="410339"/>
                  </a:lnTo>
                  <a:lnTo>
                    <a:pt x="13112" y="341949"/>
                  </a:lnTo>
                  <a:lnTo>
                    <a:pt x="13032" y="273559"/>
                  </a:lnTo>
                  <a:lnTo>
                    <a:pt x="12953" y="205169"/>
                  </a:lnTo>
                  <a:lnTo>
                    <a:pt x="12874" y="136779"/>
                  </a:lnTo>
                  <a:lnTo>
                    <a:pt x="12795" y="68389"/>
                  </a:lnTo>
                  <a:lnTo>
                    <a:pt x="12715" y="0"/>
                  </a:lnTo>
                  <a:lnTo>
                    <a:pt x="0" y="56"/>
                  </a:lnTo>
                  <a:lnTo>
                    <a:pt x="527" y="68444"/>
                  </a:lnTo>
                  <a:lnTo>
                    <a:pt x="1055" y="136832"/>
                  </a:lnTo>
                  <a:lnTo>
                    <a:pt x="1583" y="205220"/>
                  </a:lnTo>
                  <a:lnTo>
                    <a:pt x="2111" y="273608"/>
                  </a:lnTo>
                  <a:lnTo>
                    <a:pt x="2639" y="341995"/>
                  </a:lnTo>
                  <a:lnTo>
                    <a:pt x="3166" y="410383"/>
                  </a:lnTo>
                  <a:lnTo>
                    <a:pt x="3694" y="478771"/>
                  </a:lnTo>
                  <a:lnTo>
                    <a:pt x="4222" y="547159"/>
                  </a:lnTo>
                  <a:lnTo>
                    <a:pt x="4750" y="615547"/>
                  </a:lnTo>
                  <a:lnTo>
                    <a:pt x="5278" y="683935"/>
                  </a:lnTo>
                  <a:lnTo>
                    <a:pt x="5805" y="752323"/>
                  </a:lnTo>
                  <a:lnTo>
                    <a:pt x="6333" y="820711"/>
                  </a:lnTo>
                  <a:lnTo>
                    <a:pt x="6861" y="889099"/>
                  </a:lnTo>
                  <a:lnTo>
                    <a:pt x="7389" y="957486"/>
                  </a:lnTo>
                  <a:lnTo>
                    <a:pt x="7917" y="1025874"/>
                  </a:lnTo>
                  <a:lnTo>
                    <a:pt x="8444" y="1094262"/>
                  </a:lnTo>
                  <a:lnTo>
                    <a:pt x="8972" y="1162650"/>
                  </a:lnTo>
                  <a:lnTo>
                    <a:pt x="9500" y="1231038"/>
                  </a:lnTo>
                  <a:lnTo>
                    <a:pt x="10028" y="1299426"/>
                  </a:lnTo>
                  <a:lnTo>
                    <a:pt x="10556" y="1367814"/>
                  </a:lnTo>
                  <a:lnTo>
                    <a:pt x="11083" y="143620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6" name="pg16"/>
            <p:cNvSpPr/>
            <p:nvPr/>
          </p:nvSpPr>
          <p:spPr>
            <a:xfrm>
              <a:off x="3214364" y="2007924"/>
              <a:ext cx="2217" cy="1436188"/>
            </a:xfrm>
            <a:custGeom>
              <a:avLst/>
              <a:pathLst>
                <a:path w="2217" h="1436188">
                  <a:moveTo>
                    <a:pt x="2217" y="1436188"/>
                  </a:moveTo>
                  <a:lnTo>
                    <a:pt x="2213" y="1367798"/>
                  </a:lnTo>
                  <a:lnTo>
                    <a:pt x="2209" y="1299408"/>
                  </a:lnTo>
                  <a:lnTo>
                    <a:pt x="2205" y="1231018"/>
                  </a:lnTo>
                  <a:lnTo>
                    <a:pt x="2201" y="1162628"/>
                  </a:lnTo>
                  <a:lnTo>
                    <a:pt x="2197" y="1094238"/>
                  </a:lnTo>
                  <a:lnTo>
                    <a:pt x="2193" y="1025849"/>
                  </a:lnTo>
                  <a:lnTo>
                    <a:pt x="2189" y="957459"/>
                  </a:lnTo>
                  <a:lnTo>
                    <a:pt x="2185" y="889069"/>
                  </a:lnTo>
                  <a:lnTo>
                    <a:pt x="2181" y="820679"/>
                  </a:lnTo>
                  <a:lnTo>
                    <a:pt x="2177" y="752289"/>
                  </a:lnTo>
                  <a:lnTo>
                    <a:pt x="2173" y="683899"/>
                  </a:lnTo>
                  <a:lnTo>
                    <a:pt x="2169" y="615509"/>
                  </a:lnTo>
                  <a:lnTo>
                    <a:pt x="2165" y="547119"/>
                  </a:lnTo>
                  <a:lnTo>
                    <a:pt x="2161" y="478729"/>
                  </a:lnTo>
                  <a:lnTo>
                    <a:pt x="2157" y="410339"/>
                  </a:lnTo>
                  <a:lnTo>
                    <a:pt x="2154" y="341949"/>
                  </a:lnTo>
                  <a:lnTo>
                    <a:pt x="2150" y="273559"/>
                  </a:lnTo>
                  <a:lnTo>
                    <a:pt x="2146" y="205169"/>
                  </a:lnTo>
                  <a:lnTo>
                    <a:pt x="2142" y="136779"/>
                  </a:lnTo>
                  <a:lnTo>
                    <a:pt x="2138" y="68389"/>
                  </a:lnTo>
                  <a:lnTo>
                    <a:pt x="2134" y="0"/>
                  </a:lnTo>
                  <a:lnTo>
                    <a:pt x="0" y="1"/>
                  </a:lnTo>
                  <a:lnTo>
                    <a:pt x="79" y="68391"/>
                  </a:lnTo>
                  <a:lnTo>
                    <a:pt x="158" y="136781"/>
                  </a:lnTo>
                  <a:lnTo>
                    <a:pt x="237" y="205170"/>
                  </a:lnTo>
                  <a:lnTo>
                    <a:pt x="317" y="273560"/>
                  </a:lnTo>
                  <a:lnTo>
                    <a:pt x="396" y="341950"/>
                  </a:lnTo>
                  <a:lnTo>
                    <a:pt x="475" y="410340"/>
                  </a:lnTo>
                  <a:lnTo>
                    <a:pt x="554" y="478730"/>
                  </a:lnTo>
                  <a:lnTo>
                    <a:pt x="634" y="547120"/>
                  </a:lnTo>
                  <a:lnTo>
                    <a:pt x="713" y="615510"/>
                  </a:lnTo>
                  <a:lnTo>
                    <a:pt x="792" y="683900"/>
                  </a:lnTo>
                  <a:lnTo>
                    <a:pt x="871" y="752290"/>
                  </a:lnTo>
                  <a:lnTo>
                    <a:pt x="951" y="820679"/>
                  </a:lnTo>
                  <a:lnTo>
                    <a:pt x="1030" y="889069"/>
                  </a:lnTo>
                  <a:lnTo>
                    <a:pt x="1109" y="957459"/>
                  </a:lnTo>
                  <a:lnTo>
                    <a:pt x="1189" y="1025849"/>
                  </a:lnTo>
                  <a:lnTo>
                    <a:pt x="1268" y="1094239"/>
                  </a:lnTo>
                  <a:lnTo>
                    <a:pt x="1347" y="1162629"/>
                  </a:lnTo>
                  <a:lnTo>
                    <a:pt x="1426" y="1231019"/>
                  </a:lnTo>
                  <a:lnTo>
                    <a:pt x="1506" y="1299409"/>
                  </a:lnTo>
                  <a:lnTo>
                    <a:pt x="1585" y="1367799"/>
                  </a:lnTo>
                  <a:lnTo>
                    <a:pt x="1664"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7" name="pg17"/>
            <p:cNvSpPr/>
            <p:nvPr/>
          </p:nvSpPr>
          <p:spPr>
            <a:xfrm>
              <a:off x="3216498" y="2007924"/>
              <a:ext cx="113" cy="1436188"/>
            </a:xfrm>
            <a:custGeom>
              <a:avLst/>
              <a:pathLst>
                <a:path w="113" h="1436188">
                  <a:moveTo>
                    <a:pt x="113" y="1436188"/>
                  </a:moveTo>
                  <a:lnTo>
                    <a:pt x="113" y="1367798"/>
                  </a:lnTo>
                  <a:lnTo>
                    <a:pt x="113" y="1299408"/>
                  </a:lnTo>
                  <a:lnTo>
                    <a:pt x="113" y="1231018"/>
                  </a:lnTo>
                  <a:lnTo>
                    <a:pt x="113" y="1162628"/>
                  </a:lnTo>
                  <a:lnTo>
                    <a:pt x="113" y="1094238"/>
                  </a:lnTo>
                  <a:lnTo>
                    <a:pt x="113" y="1025849"/>
                  </a:lnTo>
                  <a:lnTo>
                    <a:pt x="113" y="957459"/>
                  </a:lnTo>
                  <a:lnTo>
                    <a:pt x="113" y="889069"/>
                  </a:lnTo>
                  <a:lnTo>
                    <a:pt x="113" y="820679"/>
                  </a:lnTo>
                  <a:lnTo>
                    <a:pt x="113" y="752289"/>
                  </a:lnTo>
                  <a:lnTo>
                    <a:pt x="113" y="683899"/>
                  </a:lnTo>
                  <a:lnTo>
                    <a:pt x="113" y="615509"/>
                  </a:lnTo>
                  <a:lnTo>
                    <a:pt x="113" y="547119"/>
                  </a:lnTo>
                  <a:lnTo>
                    <a:pt x="113" y="478729"/>
                  </a:lnTo>
                  <a:lnTo>
                    <a:pt x="113" y="410339"/>
                  </a:lnTo>
                  <a:lnTo>
                    <a:pt x="113" y="341949"/>
                  </a:lnTo>
                  <a:lnTo>
                    <a:pt x="113" y="273559"/>
                  </a:lnTo>
                  <a:lnTo>
                    <a:pt x="113" y="205169"/>
                  </a:lnTo>
                  <a:lnTo>
                    <a:pt x="113" y="136779"/>
                  </a:lnTo>
                  <a:lnTo>
                    <a:pt x="113" y="68389"/>
                  </a:lnTo>
                  <a:lnTo>
                    <a:pt x="0" y="0"/>
                  </a:lnTo>
                  <a:lnTo>
                    <a:pt x="3" y="68389"/>
                  </a:lnTo>
                  <a:lnTo>
                    <a:pt x="7" y="136779"/>
                  </a:lnTo>
                  <a:lnTo>
                    <a:pt x="11" y="205169"/>
                  </a:lnTo>
                  <a:lnTo>
                    <a:pt x="15" y="273559"/>
                  </a:lnTo>
                  <a:lnTo>
                    <a:pt x="19" y="341949"/>
                  </a:lnTo>
                  <a:lnTo>
                    <a:pt x="23" y="410339"/>
                  </a:lnTo>
                  <a:lnTo>
                    <a:pt x="27" y="478729"/>
                  </a:lnTo>
                  <a:lnTo>
                    <a:pt x="31" y="547119"/>
                  </a:lnTo>
                  <a:lnTo>
                    <a:pt x="35" y="615509"/>
                  </a:lnTo>
                  <a:lnTo>
                    <a:pt x="39" y="683899"/>
                  </a:lnTo>
                  <a:lnTo>
                    <a:pt x="43" y="752289"/>
                  </a:lnTo>
                  <a:lnTo>
                    <a:pt x="47" y="820679"/>
                  </a:lnTo>
                  <a:lnTo>
                    <a:pt x="51" y="889069"/>
                  </a:lnTo>
                  <a:lnTo>
                    <a:pt x="55" y="957459"/>
                  </a:lnTo>
                  <a:lnTo>
                    <a:pt x="59" y="1025849"/>
                  </a:lnTo>
                  <a:lnTo>
                    <a:pt x="63" y="1094238"/>
                  </a:lnTo>
                  <a:lnTo>
                    <a:pt x="67" y="1162628"/>
                  </a:lnTo>
                  <a:lnTo>
                    <a:pt x="71" y="1231018"/>
                  </a:lnTo>
                  <a:lnTo>
                    <a:pt x="75" y="1299408"/>
                  </a:lnTo>
                  <a:lnTo>
                    <a:pt x="79" y="136779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8" name="tx18"/>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1.9m</a:t>
              </a:r>
            </a:p>
          </p:txBody>
        </p:sp>
        <p:sp>
          <p:nvSpPr>
            <p:cNvPr id="19" name="tx19"/>
            <p:cNvSpPr/>
            <p:nvPr/>
          </p:nvSpPr>
          <p:spPr>
            <a:xfrm>
              <a:off x="5712180" y="232577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20" name="rc20"/>
            <p:cNvSpPr/>
            <p:nvPr/>
          </p:nvSpPr>
          <p:spPr>
            <a:xfrm>
              <a:off x="5721180"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22" name="rc22"/>
            <p:cNvSpPr/>
            <p:nvPr/>
          </p:nvSpPr>
          <p:spPr>
            <a:xfrm>
              <a:off x="5721180"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23" name="rc23"/>
            <p:cNvSpPr/>
            <p:nvPr/>
          </p:nvSpPr>
          <p:spPr>
            <a:xfrm>
              <a:off x="5721180"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26" name="rc26"/>
            <p:cNvSpPr/>
            <p:nvPr/>
          </p:nvSpPr>
          <p:spPr>
            <a:xfrm>
              <a:off x="5721180"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27" name="rc27"/>
            <p:cNvSpPr/>
            <p:nvPr/>
          </p:nvSpPr>
          <p:spPr>
            <a:xfrm>
              <a:off x="5721180"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8" name="rc28"/>
            <p:cNvSpPr/>
            <p:nvPr/>
          </p:nvSpPr>
          <p:spPr>
            <a:xfrm>
              <a:off x="5721180"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9" name="rc29"/>
            <p:cNvSpPr/>
            <p:nvPr/>
          </p:nvSpPr>
          <p:spPr>
            <a:xfrm>
              <a:off x="5721180"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30" name="rc30"/>
            <p:cNvSpPr/>
            <p:nvPr/>
          </p:nvSpPr>
          <p:spPr>
            <a:xfrm>
              <a:off x="5721180"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31" name="rc31"/>
            <p:cNvSpPr/>
            <p:nvPr/>
          </p:nvSpPr>
          <p:spPr>
            <a:xfrm>
              <a:off x="5721180"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32" name="rc32"/>
            <p:cNvSpPr/>
            <p:nvPr/>
          </p:nvSpPr>
          <p:spPr>
            <a:xfrm>
              <a:off x="5721180"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5721180"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34" name="tx34"/>
            <p:cNvSpPr/>
            <p:nvPr/>
          </p:nvSpPr>
          <p:spPr>
            <a:xfrm>
              <a:off x="6001225" y="2579844"/>
              <a:ext cx="14543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Ethiopia: 650,000 (33.6%) </a:t>
              </a:r>
            </a:p>
          </p:txBody>
        </p:sp>
        <p:sp>
          <p:nvSpPr>
            <p:cNvPr id="35" name="tx35"/>
            <p:cNvSpPr/>
            <p:nvPr/>
          </p:nvSpPr>
          <p:spPr>
            <a:xfrm>
              <a:off x="6001225" y="2799300"/>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Tanzania: 307,000 (15.9%) </a:t>
              </a:r>
            </a:p>
          </p:txBody>
        </p:sp>
        <p:sp>
          <p:nvSpPr>
            <p:cNvPr id="36" name="tx36"/>
            <p:cNvSpPr/>
            <p:nvPr/>
          </p:nvSpPr>
          <p:spPr>
            <a:xfrm>
              <a:off x="6001225" y="3018756"/>
              <a:ext cx="13737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Sudan: 273,000 (14.1%) </a:t>
              </a:r>
            </a:p>
          </p:txBody>
        </p:sp>
        <p:sp>
          <p:nvSpPr>
            <p:cNvPr id="37" name="tx37"/>
            <p:cNvSpPr/>
            <p:nvPr/>
          </p:nvSpPr>
          <p:spPr>
            <a:xfrm>
              <a:off x="6001225" y="323821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Madagascar: 256,000 (13.3%) </a:t>
              </a:r>
            </a:p>
          </p:txBody>
        </p:sp>
        <p:sp>
          <p:nvSpPr>
            <p:cNvPr id="38" name="tx38"/>
            <p:cNvSpPr/>
            <p:nvPr/>
          </p:nvSpPr>
          <p:spPr>
            <a:xfrm>
              <a:off x="6001225" y="3457668"/>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Somalia: 180,000 (9.3%) </a:t>
              </a:r>
            </a:p>
          </p:txBody>
        </p:sp>
        <p:sp>
          <p:nvSpPr>
            <p:cNvPr id="39" name="tx39"/>
            <p:cNvSpPr/>
            <p:nvPr/>
          </p:nvSpPr>
          <p:spPr>
            <a:xfrm>
              <a:off x="6001225" y="3677124"/>
              <a:ext cx="12119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Kenya: 135,000 (7%) </a:t>
              </a:r>
            </a:p>
          </p:txBody>
        </p:sp>
        <p:sp>
          <p:nvSpPr>
            <p:cNvPr id="40" name="tx40"/>
            <p:cNvSpPr/>
            <p:nvPr/>
          </p:nvSpPr>
          <p:spPr>
            <a:xfrm>
              <a:off x="6001225" y="3896580"/>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South Sudan: 82,000 (4.2%) </a:t>
              </a:r>
            </a:p>
          </p:txBody>
        </p:sp>
        <p:sp>
          <p:nvSpPr>
            <p:cNvPr id="41" name="tx41"/>
            <p:cNvSpPr/>
            <p:nvPr/>
          </p:nvSpPr>
          <p:spPr>
            <a:xfrm>
              <a:off x="6001225" y="4116036"/>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Uganda: 34,000 (1.8%) </a:t>
              </a:r>
            </a:p>
          </p:txBody>
        </p:sp>
        <p:sp>
          <p:nvSpPr>
            <p:cNvPr id="42" name="tx42"/>
            <p:cNvSpPr/>
            <p:nvPr/>
          </p:nvSpPr>
          <p:spPr>
            <a:xfrm>
              <a:off x="6001225" y="4335492"/>
              <a:ext cx="12459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Rwanda: 8,000 (&lt;1%) </a:t>
              </a:r>
            </a:p>
          </p:txBody>
        </p:sp>
        <p:sp>
          <p:nvSpPr>
            <p:cNvPr id="43" name="tx43"/>
            <p:cNvSpPr/>
            <p:nvPr/>
          </p:nvSpPr>
          <p:spPr>
            <a:xfrm>
              <a:off x="6001225" y="4554948"/>
              <a:ext cx="13514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Comoros: 5,000 (&lt;1%) </a:t>
              </a:r>
            </a:p>
          </p:txBody>
        </p:sp>
        <p:sp>
          <p:nvSpPr>
            <p:cNvPr id="44" name="tx44"/>
            <p:cNvSpPr/>
            <p:nvPr/>
          </p:nvSpPr>
          <p:spPr>
            <a:xfrm>
              <a:off x="6001225" y="4774404"/>
              <a:ext cx="12624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Djibouti: 3,000 (&lt;1%) </a:t>
              </a:r>
            </a:p>
          </p:txBody>
        </p:sp>
        <p:sp>
          <p:nvSpPr>
            <p:cNvPr id="45" name="tx45"/>
            <p:cNvSpPr/>
            <p:nvPr/>
          </p:nvSpPr>
          <p:spPr>
            <a:xfrm>
              <a:off x="6001225" y="4993860"/>
              <a:ext cx="12273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Eritrea: 2,000 (&lt;1%) </a:t>
              </a:r>
            </a:p>
          </p:txBody>
        </p:sp>
        <p:sp>
          <p:nvSpPr>
            <p:cNvPr id="46" name="tx46"/>
            <p:cNvSpPr/>
            <p:nvPr/>
          </p:nvSpPr>
          <p:spPr>
            <a:xfrm>
              <a:off x="6001225" y="5213316"/>
              <a:ext cx="1323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Mauritius: &lt;500 (&lt;1%) </a:t>
              </a:r>
            </a:p>
          </p:txBody>
        </p:sp>
        <p:sp>
          <p:nvSpPr>
            <p:cNvPr id="47" name="tx47"/>
            <p:cNvSpPr/>
            <p:nvPr/>
          </p:nvSpPr>
          <p:spPr>
            <a:xfrm>
              <a:off x="6001225" y="5432772"/>
              <a:ext cx="14105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Seychelles: &lt;100 (&lt;1%) </a:t>
              </a:r>
            </a:p>
          </p:txBody>
        </p:sp>
        <p:sp>
          <p:nvSpPr>
            <p:cNvPr id="48" name="tx48"/>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49" name="tx49"/>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0" name="tx50"/>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51" name="tx51"/>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(63.6%) of all zero-dose children in Eastern Africa.
Ethiopia had the highest number of children who did not receive DTP1 (n=650,000), which is approximately 33.6% of all zero-dose children in Eastern Africa (n=1.9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zero-dose children in Eastern Africa, with Ethiopia contributing the highest share.</a:t>
            </a:r>
          </a:p>
        </p:txBody>
      </p:sp>
      <p:grpSp xmlns:pic="http://schemas.openxmlformats.org/drawingml/2006/picture">
        <p:nvGrpSpPr>
          <p:cNvPr id="54" name=""/>
          <p:cNvGrpSpPr/>
          <p:nvPr/>
        </p:nvGrpSpPr>
        <p:grpSpPr>
          <a:xfrm>
            <a:off x="292608" y="914400"/>
            <a:ext cx="8595360" cy="28575"/>
            <a:chOff x="292608" y="914400"/>
            <a:chExt cx="8595360" cy="28575"/>
          </a:xfrm>
        </p:grpSpPr>
        <p:sp>
          <p:nvSpPr>
            <p:cNvPr id="5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779917"/>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765510"/>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751103"/>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1736696"/>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5287120"/>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27271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258307"/>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243900"/>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1180150"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60610"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41070"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21531"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01991"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2451"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662912"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243372"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23832"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4293"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84753"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65214"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145674"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726134" y="1592799"/>
              <a:ext cx="0" cy="3694320"/>
            </a:xfrm>
            <a:custGeom>
              <a:avLst/>
              <a:pathLst>
                <a:path w="0" h="3694320">
                  <a:moveTo>
                    <a:pt x="0" y="3694320"/>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6143086" y="5262977"/>
              <a:ext cx="522414" cy="24142"/>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7" name="rc27"/>
            <p:cNvSpPr/>
            <p:nvPr/>
          </p:nvSpPr>
          <p:spPr>
            <a:xfrm>
              <a:off x="6723546" y="5270255"/>
              <a:ext cx="522414" cy="16864"/>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8" name="rc28"/>
            <p:cNvSpPr/>
            <p:nvPr/>
          </p:nvSpPr>
          <p:spPr>
            <a:xfrm>
              <a:off x="7304006" y="5276874"/>
              <a:ext cx="522414" cy="1024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9" name="rc29"/>
            <p:cNvSpPr/>
            <p:nvPr/>
          </p:nvSpPr>
          <p:spPr>
            <a:xfrm>
              <a:off x="918942" y="1988619"/>
              <a:ext cx="522414" cy="3298500"/>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0" name="rc30"/>
            <p:cNvSpPr/>
            <p:nvPr/>
          </p:nvSpPr>
          <p:spPr>
            <a:xfrm>
              <a:off x="3821244" y="4601376"/>
              <a:ext cx="522414" cy="685743"/>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1" name="rc31"/>
            <p:cNvSpPr/>
            <p:nvPr/>
          </p:nvSpPr>
          <p:spPr>
            <a:xfrm>
              <a:off x="2660324" y="3986402"/>
              <a:ext cx="522414" cy="1300717"/>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2" name="rc32"/>
            <p:cNvSpPr/>
            <p:nvPr/>
          </p:nvSpPr>
          <p:spPr>
            <a:xfrm>
              <a:off x="7884467" y="5285400"/>
              <a:ext cx="522414" cy="171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3" name="rc33"/>
            <p:cNvSpPr/>
            <p:nvPr/>
          </p:nvSpPr>
          <p:spPr>
            <a:xfrm>
              <a:off x="5562625" y="5247056"/>
              <a:ext cx="522414" cy="4006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4" name="rc34"/>
            <p:cNvSpPr/>
            <p:nvPr/>
          </p:nvSpPr>
          <p:spPr>
            <a:xfrm>
              <a:off x="8464927" y="5287029"/>
              <a:ext cx="522414" cy="9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5" name="rc35"/>
            <p:cNvSpPr/>
            <p:nvPr/>
          </p:nvSpPr>
          <p:spPr>
            <a:xfrm>
              <a:off x="3240784" y="4375990"/>
              <a:ext cx="522414" cy="911129"/>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6" name="rc36"/>
            <p:cNvSpPr/>
            <p:nvPr/>
          </p:nvSpPr>
          <p:spPr>
            <a:xfrm>
              <a:off x="4401705" y="4872897"/>
              <a:ext cx="522414" cy="414222"/>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7" name="rc37"/>
            <p:cNvSpPr/>
            <p:nvPr/>
          </p:nvSpPr>
          <p:spPr>
            <a:xfrm>
              <a:off x="2079863" y="3903479"/>
              <a:ext cx="522414" cy="1383640"/>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8" name="rc38"/>
            <p:cNvSpPr/>
            <p:nvPr/>
          </p:nvSpPr>
          <p:spPr>
            <a:xfrm>
              <a:off x="4982165" y="5115340"/>
              <a:ext cx="522414" cy="17177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9" name="rc39"/>
            <p:cNvSpPr/>
            <p:nvPr/>
          </p:nvSpPr>
          <p:spPr>
            <a:xfrm>
              <a:off x="1499403" y="3730564"/>
              <a:ext cx="522414" cy="15565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0" name="tx40"/>
            <p:cNvSpPr/>
            <p:nvPr/>
          </p:nvSpPr>
          <p:spPr>
            <a:xfrm rot="-5400000">
              <a:off x="984331" y="222394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41" name="tx41"/>
            <p:cNvSpPr/>
            <p:nvPr/>
          </p:nvSpPr>
          <p:spPr>
            <a:xfrm rot="-5400000">
              <a:off x="6268733" y="5034377"/>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42" name="tx42"/>
            <p:cNvSpPr/>
            <p:nvPr/>
          </p:nvSpPr>
          <p:spPr>
            <a:xfrm rot="-5400000">
              <a:off x="6849193" y="5041655"/>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3,000</a:t>
              </a:r>
            </a:p>
          </p:txBody>
        </p:sp>
        <p:sp>
          <p:nvSpPr>
            <p:cNvPr id="43" name="tx43"/>
            <p:cNvSpPr/>
            <p:nvPr/>
          </p:nvSpPr>
          <p:spPr>
            <a:xfrm rot="-5400000">
              <a:off x="7429654" y="504827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44" name="tx44"/>
            <p:cNvSpPr/>
            <p:nvPr/>
          </p:nvSpPr>
          <p:spPr>
            <a:xfrm rot="-5400000">
              <a:off x="3886633" y="428841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135,000</a:t>
              </a:r>
            </a:p>
          </p:txBody>
        </p:sp>
        <p:sp>
          <p:nvSpPr>
            <p:cNvPr id="45" name="tx45"/>
            <p:cNvSpPr/>
            <p:nvPr/>
          </p:nvSpPr>
          <p:spPr>
            <a:xfrm rot="-5400000">
              <a:off x="2725712" y="367343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256,000</a:t>
              </a:r>
            </a:p>
          </p:txBody>
        </p:sp>
        <p:sp>
          <p:nvSpPr>
            <p:cNvPr id="46" name="tx46"/>
            <p:cNvSpPr/>
            <p:nvPr/>
          </p:nvSpPr>
          <p:spPr>
            <a:xfrm rot="-5400000">
              <a:off x="8023647" y="507574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47" name="tx47"/>
            <p:cNvSpPr/>
            <p:nvPr/>
          </p:nvSpPr>
          <p:spPr>
            <a:xfrm rot="-5400000">
              <a:off x="5688273" y="5018456"/>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8,000</a:t>
              </a:r>
            </a:p>
          </p:txBody>
        </p:sp>
        <p:sp>
          <p:nvSpPr>
            <p:cNvPr id="48" name="tx48"/>
            <p:cNvSpPr/>
            <p:nvPr/>
          </p:nvSpPr>
          <p:spPr>
            <a:xfrm rot="-5400000">
              <a:off x="8604108" y="5077375"/>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49" name="tx49"/>
            <p:cNvSpPr/>
            <p:nvPr/>
          </p:nvSpPr>
          <p:spPr>
            <a:xfrm rot="-5400000">
              <a:off x="3306172" y="406302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180,000</a:t>
              </a:r>
            </a:p>
          </p:txBody>
        </p:sp>
        <p:sp>
          <p:nvSpPr>
            <p:cNvPr id="50" name="tx50"/>
            <p:cNvSpPr/>
            <p:nvPr/>
          </p:nvSpPr>
          <p:spPr>
            <a:xfrm rot="-5400000">
              <a:off x="4497222" y="4602116"/>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82,000</a:t>
              </a:r>
            </a:p>
          </p:txBody>
        </p:sp>
        <p:sp>
          <p:nvSpPr>
            <p:cNvPr id="51" name="tx51"/>
            <p:cNvSpPr/>
            <p:nvPr/>
          </p:nvSpPr>
          <p:spPr>
            <a:xfrm rot="-5400000">
              <a:off x="2145252" y="359051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273,000</a:t>
              </a:r>
            </a:p>
          </p:txBody>
        </p:sp>
        <p:sp>
          <p:nvSpPr>
            <p:cNvPr id="52" name="tx52"/>
            <p:cNvSpPr/>
            <p:nvPr/>
          </p:nvSpPr>
          <p:spPr>
            <a:xfrm rot="-5400000">
              <a:off x="5077683" y="4844559"/>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34,000</a:t>
              </a:r>
            </a:p>
          </p:txBody>
        </p:sp>
        <p:sp>
          <p:nvSpPr>
            <p:cNvPr id="53" name="tx53"/>
            <p:cNvSpPr/>
            <p:nvPr/>
          </p:nvSpPr>
          <p:spPr>
            <a:xfrm rot="-5400000">
              <a:off x="1564791" y="341760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307,000</a:t>
              </a:r>
            </a:p>
          </p:txBody>
        </p:sp>
        <p:sp>
          <p:nvSpPr>
            <p:cNvPr id="54" name="tx54"/>
            <p:cNvSpPr/>
            <p:nvPr/>
          </p:nvSpPr>
          <p:spPr>
            <a:xfrm>
              <a:off x="632541" y="5247115"/>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55" name="tx55"/>
            <p:cNvSpPr/>
            <p:nvPr/>
          </p:nvSpPr>
          <p:spPr>
            <a:xfrm>
              <a:off x="508182" y="423270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56" name="tx56"/>
            <p:cNvSpPr/>
            <p:nvPr/>
          </p:nvSpPr>
          <p:spPr>
            <a:xfrm>
              <a:off x="508182" y="3218302"/>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57" name="tx57"/>
            <p:cNvSpPr/>
            <p:nvPr/>
          </p:nvSpPr>
          <p:spPr>
            <a:xfrm>
              <a:off x="508182" y="2203895"/>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58" name="tx58"/>
            <p:cNvSpPr/>
            <p:nvPr/>
          </p:nvSpPr>
          <p:spPr>
            <a:xfrm rot="-2700000">
              <a:off x="863695" y="548083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59" name="tx59"/>
            <p:cNvSpPr/>
            <p:nvPr/>
          </p:nvSpPr>
          <p:spPr>
            <a:xfrm rot="-2700000">
              <a:off x="1407004" y="5496218"/>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60" name="tx60"/>
            <p:cNvSpPr/>
            <p:nvPr/>
          </p:nvSpPr>
          <p:spPr>
            <a:xfrm rot="-2700000">
              <a:off x="2093455" y="5452316"/>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61" name="tx61"/>
            <p:cNvSpPr/>
            <p:nvPr/>
          </p:nvSpPr>
          <p:spPr>
            <a:xfrm rot="-2700000">
              <a:off x="2424783" y="5555509"/>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62" name="tx62"/>
            <p:cNvSpPr/>
            <p:nvPr/>
          </p:nvSpPr>
          <p:spPr>
            <a:xfrm rot="-2700000">
              <a:off x="3185693" y="5480765"/>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63" name="tx63"/>
            <p:cNvSpPr/>
            <p:nvPr/>
          </p:nvSpPr>
          <p:spPr>
            <a:xfrm rot="-2700000">
              <a:off x="3840222" y="5450085"/>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64" name="tx64"/>
            <p:cNvSpPr/>
            <p:nvPr/>
          </p:nvSpPr>
          <p:spPr>
            <a:xfrm rot="-2700000">
              <a:off x="4139394" y="5566598"/>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65" name="tx65"/>
            <p:cNvSpPr/>
            <p:nvPr/>
          </p:nvSpPr>
          <p:spPr>
            <a:xfrm rot="-2700000">
              <a:off x="4937454" y="5476465"/>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66" name="tx66"/>
            <p:cNvSpPr/>
            <p:nvPr/>
          </p:nvSpPr>
          <p:spPr>
            <a:xfrm rot="-2700000">
              <a:off x="5502149" y="5482996"/>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67" name="tx67"/>
            <p:cNvSpPr/>
            <p:nvPr/>
          </p:nvSpPr>
          <p:spPr>
            <a:xfrm rot="-2700000">
              <a:off x="6045614" y="5498320"/>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68" name="tx68"/>
            <p:cNvSpPr/>
            <p:nvPr/>
          </p:nvSpPr>
          <p:spPr>
            <a:xfrm rot="-2700000">
              <a:off x="6694992" y="546977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69" name="tx69"/>
            <p:cNvSpPr/>
            <p:nvPr/>
          </p:nvSpPr>
          <p:spPr>
            <a:xfrm rot="-2700000">
              <a:off x="7312525" y="5454417"/>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70" name="tx70"/>
            <p:cNvSpPr/>
            <p:nvPr/>
          </p:nvSpPr>
          <p:spPr>
            <a:xfrm rot="-2700000">
              <a:off x="7786995" y="5498320"/>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Mauritius</a:t>
              </a:r>
            </a:p>
          </p:txBody>
        </p:sp>
        <p:sp>
          <p:nvSpPr>
            <p:cNvPr id="71" name="tx71"/>
            <p:cNvSpPr/>
            <p:nvPr/>
          </p:nvSpPr>
          <p:spPr>
            <a:xfrm rot="-2700000">
              <a:off x="8293153" y="5529097"/>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72" name="tx72"/>
            <p:cNvSpPr/>
            <p:nvPr/>
          </p:nvSpPr>
          <p:spPr>
            <a:xfrm rot="-5400000">
              <a:off x="24920" y="3389942"/>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73" name="tx73"/>
            <p:cNvSpPr/>
            <p:nvPr/>
          </p:nvSpPr>
          <p:spPr>
            <a:xfrm>
              <a:off x="3050491"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74" name="rc74"/>
            <p:cNvSpPr/>
            <p:nvPr/>
          </p:nvSpPr>
          <p:spPr>
            <a:xfrm>
              <a:off x="4387112"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75" name="rc75"/>
            <p:cNvSpPr/>
            <p:nvPr/>
          </p:nvSpPr>
          <p:spPr>
            <a:xfrm>
              <a:off x="5031679"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76" name="rc76"/>
            <p:cNvSpPr/>
            <p:nvPr/>
          </p:nvSpPr>
          <p:spPr>
            <a:xfrm>
              <a:off x="5676246"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77" name="rc77"/>
            <p:cNvSpPr/>
            <p:nvPr/>
          </p:nvSpPr>
          <p:spPr>
            <a:xfrm>
              <a:off x="6320813" y="626211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78" name="tx78"/>
            <p:cNvSpPr/>
            <p:nvPr/>
          </p:nvSpPr>
          <p:spPr>
            <a:xfrm>
              <a:off x="4667157"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79" name="tx79"/>
            <p:cNvSpPr/>
            <p:nvPr/>
          </p:nvSpPr>
          <p:spPr>
            <a:xfrm>
              <a:off x="5311724"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80" name="tx80"/>
            <p:cNvSpPr/>
            <p:nvPr/>
          </p:nvSpPr>
          <p:spPr>
            <a:xfrm>
              <a:off x="5956291"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81" name="tx81"/>
            <p:cNvSpPr/>
            <p:nvPr/>
          </p:nvSpPr>
          <p:spPr>
            <a:xfrm>
              <a:off x="6600858"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82" name="tx82"/>
            <p:cNvSpPr/>
            <p:nvPr/>
          </p:nvSpPr>
          <p:spPr>
            <a:xfrm>
              <a:off x="831873" y="1368037"/>
              <a:ext cx="466206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Eastern Africa, 2025</a:t>
              </a:r>
            </a:p>
          </p:txBody>
        </p:sp>
        <p:sp>
          <p:nvSpPr>
            <p:cNvPr id="83" name="tx83"/>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Eastern Africa. Bars are coloured based on DTP1 coverage.
In 2025, Ethiopia had the highest absolute number of zero-dose children, with 84%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Eastern Africa live in just 4 countries, highlighting where intensified efforts could have the greatest regional impact on zero-dose numbers.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5177022"/>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5" name="pl5"/>
            <p:cNvSpPr/>
            <p:nvPr/>
          </p:nvSpPr>
          <p:spPr>
            <a:xfrm>
              <a:off x="869090" y="3899700"/>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6" name="pl6"/>
            <p:cNvSpPr/>
            <p:nvPr/>
          </p:nvSpPr>
          <p:spPr>
            <a:xfrm>
              <a:off x="869090" y="2622379"/>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7" name="pl7"/>
            <p:cNvSpPr/>
            <p:nvPr/>
          </p:nvSpPr>
          <p:spPr>
            <a:xfrm>
              <a:off x="869090" y="4538361"/>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8" name="pl8"/>
            <p:cNvSpPr/>
            <p:nvPr/>
          </p:nvSpPr>
          <p:spPr>
            <a:xfrm>
              <a:off x="869090" y="3261040"/>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9" name="pl9"/>
            <p:cNvSpPr/>
            <p:nvPr/>
          </p:nvSpPr>
          <p:spPr>
            <a:xfrm>
              <a:off x="869090" y="1983718"/>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0" name="pl10"/>
            <p:cNvSpPr/>
            <p:nvPr/>
          </p:nvSpPr>
          <p:spPr>
            <a:xfrm>
              <a:off x="1215793"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93633"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371472"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49312"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527151"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991"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682830"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260670"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838509"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16349"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94188"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72028"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149867"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727707" y="1592799"/>
              <a:ext cx="0" cy="4192132"/>
            </a:xfrm>
            <a:custGeom>
              <a:avLst/>
              <a:pathLst>
                <a:path w="0" h="4192132">
                  <a:moveTo>
                    <a:pt x="0" y="419213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69090" y="1983718"/>
              <a:ext cx="8205320" cy="0"/>
            </a:xfrm>
            <a:custGeom>
              <a:avLst/>
              <a:pathLst>
                <a:path w="8205320" h="0">
                  <a:moveTo>
                    <a:pt x="0" y="0"/>
                  </a:moveTo>
                  <a:lnTo>
                    <a:pt x="8205320" y="0"/>
                  </a:lnTo>
                  <a:lnTo>
                    <a:pt x="8205320" y="0"/>
                  </a:lnTo>
                </a:path>
              </a:pathLst>
            </a:custGeom>
            <a:ln w="16260" cap="flat">
              <a:solidFill>
                <a:srgbClr val="7F7F7F">
                  <a:alpha val="100000"/>
                </a:srgbClr>
              </a:solidFill>
              <a:prstDash val="dash"/>
              <a:round/>
            </a:ln>
          </p:spPr>
          <p:txBody>
            <a:bodyPr/>
            <a:lstStyle/>
            <a:p/>
          </p:txBody>
        </p:sp>
        <p:sp>
          <p:nvSpPr>
            <p:cNvPr id="25" name="rc25"/>
            <p:cNvSpPr/>
            <p:nvPr/>
          </p:nvSpPr>
          <p:spPr>
            <a:xfrm>
              <a:off x="955765" y="1983718"/>
              <a:ext cx="520055" cy="3610662"/>
            </a:xfrm>
            <a:prstGeom prst="rect">
              <a:avLst/>
            </a:prstGeom>
            <a:solidFill>
              <a:srgbClr val="1CABE2">
                <a:alpha val="100000"/>
              </a:srgbClr>
            </a:solidFill>
          </p:spPr>
          <p:txBody>
            <a:bodyPr/>
            <a:lstStyle/>
            <a:p/>
          </p:txBody>
        </p:sp>
        <p:sp>
          <p:nvSpPr>
            <p:cNvPr id="26" name="rc26"/>
            <p:cNvSpPr/>
            <p:nvPr/>
          </p:nvSpPr>
          <p:spPr>
            <a:xfrm>
              <a:off x="1533605" y="1983718"/>
              <a:ext cx="520055" cy="1266445"/>
            </a:xfrm>
            <a:prstGeom prst="rect">
              <a:avLst/>
            </a:prstGeom>
            <a:solidFill>
              <a:srgbClr val="1CABE2">
                <a:alpha val="100000"/>
              </a:srgbClr>
            </a:solidFill>
          </p:spPr>
          <p:txBody>
            <a:bodyPr/>
            <a:lstStyle/>
            <a:p/>
          </p:txBody>
        </p:sp>
        <p:sp>
          <p:nvSpPr>
            <p:cNvPr id="27" name="rc27"/>
            <p:cNvSpPr/>
            <p:nvPr/>
          </p:nvSpPr>
          <p:spPr>
            <a:xfrm>
              <a:off x="2111444" y="1983718"/>
              <a:ext cx="520055" cy="233238"/>
            </a:xfrm>
            <a:prstGeom prst="rect">
              <a:avLst/>
            </a:prstGeom>
            <a:solidFill>
              <a:srgbClr val="1CABE2">
                <a:alpha val="100000"/>
              </a:srgbClr>
            </a:solidFill>
          </p:spPr>
          <p:txBody>
            <a:bodyPr/>
            <a:lstStyle/>
            <a:p/>
          </p:txBody>
        </p:sp>
        <p:sp>
          <p:nvSpPr>
            <p:cNvPr id="28" name="rc28"/>
            <p:cNvSpPr/>
            <p:nvPr/>
          </p:nvSpPr>
          <p:spPr>
            <a:xfrm>
              <a:off x="2689284" y="1983718"/>
              <a:ext cx="520055" cy="105621"/>
            </a:xfrm>
            <a:prstGeom prst="rect">
              <a:avLst/>
            </a:prstGeom>
            <a:solidFill>
              <a:srgbClr val="1CABE2">
                <a:alpha val="100000"/>
              </a:srgbClr>
            </a:solidFill>
          </p:spPr>
          <p:txBody>
            <a:bodyPr/>
            <a:lstStyle/>
            <a:p/>
          </p:txBody>
        </p:sp>
        <p:sp>
          <p:nvSpPr>
            <p:cNvPr id="29" name="rc29"/>
            <p:cNvSpPr/>
            <p:nvPr/>
          </p:nvSpPr>
          <p:spPr>
            <a:xfrm>
              <a:off x="3267123" y="1983718"/>
              <a:ext cx="520055" cy="6105"/>
            </a:xfrm>
            <a:prstGeom prst="rect">
              <a:avLst/>
            </a:prstGeom>
            <a:solidFill>
              <a:srgbClr val="1CABE2">
                <a:alpha val="100000"/>
              </a:srgbClr>
            </a:solidFill>
          </p:spPr>
          <p:txBody>
            <a:bodyPr/>
            <a:lstStyle/>
            <a:p/>
          </p:txBody>
        </p:sp>
        <p:sp>
          <p:nvSpPr>
            <p:cNvPr id="30" name="rc30"/>
            <p:cNvSpPr/>
            <p:nvPr/>
          </p:nvSpPr>
          <p:spPr>
            <a:xfrm>
              <a:off x="3844963" y="1983718"/>
              <a:ext cx="520055" cy="6035"/>
            </a:xfrm>
            <a:prstGeom prst="rect">
              <a:avLst/>
            </a:prstGeom>
            <a:solidFill>
              <a:srgbClr val="1CABE2">
                <a:alpha val="100000"/>
              </a:srgbClr>
            </a:solidFill>
          </p:spPr>
          <p:txBody>
            <a:bodyPr/>
            <a:lstStyle/>
            <a:p/>
          </p:txBody>
        </p:sp>
        <p:sp>
          <p:nvSpPr>
            <p:cNvPr id="31" name="rc31"/>
            <p:cNvSpPr/>
            <p:nvPr/>
          </p:nvSpPr>
          <p:spPr>
            <a:xfrm>
              <a:off x="4422802" y="1983718"/>
              <a:ext cx="520055" cy="108"/>
            </a:xfrm>
            <a:prstGeom prst="rect">
              <a:avLst/>
            </a:prstGeom>
            <a:solidFill>
              <a:srgbClr val="1CABE2">
                <a:alpha val="100000"/>
              </a:srgbClr>
            </a:solidFill>
          </p:spPr>
          <p:txBody>
            <a:bodyPr/>
            <a:lstStyle/>
            <a:p/>
          </p:txBody>
        </p:sp>
        <p:sp>
          <p:nvSpPr>
            <p:cNvPr id="32" name="rc32"/>
            <p:cNvSpPr/>
            <p:nvPr/>
          </p:nvSpPr>
          <p:spPr>
            <a:xfrm>
              <a:off x="5000642" y="1983718"/>
              <a:ext cx="520055" cy="31"/>
            </a:xfrm>
            <a:prstGeom prst="rect">
              <a:avLst/>
            </a:prstGeom>
            <a:solidFill>
              <a:srgbClr val="1CABE2">
                <a:alpha val="100000"/>
              </a:srgbClr>
            </a:solidFill>
          </p:spPr>
          <p:txBody>
            <a:bodyPr/>
            <a:lstStyle/>
            <a:p/>
          </p:txBody>
        </p:sp>
        <p:sp>
          <p:nvSpPr>
            <p:cNvPr id="33" name="rc33"/>
            <p:cNvSpPr/>
            <p:nvPr/>
          </p:nvSpPr>
          <p:spPr>
            <a:xfrm>
              <a:off x="5578481" y="1983616"/>
              <a:ext cx="520055" cy="102"/>
            </a:xfrm>
            <a:prstGeom prst="rect">
              <a:avLst/>
            </a:prstGeom>
            <a:solidFill>
              <a:srgbClr val="1CABE2">
                <a:alpha val="100000"/>
              </a:srgbClr>
            </a:solidFill>
          </p:spPr>
          <p:txBody>
            <a:bodyPr/>
            <a:lstStyle/>
            <a:p/>
          </p:txBody>
        </p:sp>
        <p:sp>
          <p:nvSpPr>
            <p:cNvPr id="34" name="rc34"/>
            <p:cNvSpPr/>
            <p:nvPr/>
          </p:nvSpPr>
          <p:spPr>
            <a:xfrm>
              <a:off x="6156321" y="1970881"/>
              <a:ext cx="520055" cy="12837"/>
            </a:xfrm>
            <a:prstGeom prst="rect">
              <a:avLst/>
            </a:prstGeom>
            <a:solidFill>
              <a:srgbClr val="1CABE2">
                <a:alpha val="100000"/>
              </a:srgbClr>
            </a:solidFill>
          </p:spPr>
          <p:txBody>
            <a:bodyPr/>
            <a:lstStyle/>
            <a:p/>
          </p:txBody>
        </p:sp>
        <p:sp>
          <p:nvSpPr>
            <p:cNvPr id="35" name="rc35"/>
            <p:cNvSpPr/>
            <p:nvPr/>
          </p:nvSpPr>
          <p:spPr>
            <a:xfrm>
              <a:off x="6734160" y="1958222"/>
              <a:ext cx="520055" cy="25495"/>
            </a:xfrm>
            <a:prstGeom prst="rect">
              <a:avLst/>
            </a:prstGeom>
            <a:solidFill>
              <a:srgbClr val="1CABE2">
                <a:alpha val="100000"/>
              </a:srgbClr>
            </a:solidFill>
          </p:spPr>
          <p:txBody>
            <a:bodyPr/>
            <a:lstStyle/>
            <a:p/>
          </p:txBody>
        </p:sp>
        <p:sp>
          <p:nvSpPr>
            <p:cNvPr id="36" name="rc36"/>
            <p:cNvSpPr/>
            <p:nvPr/>
          </p:nvSpPr>
          <p:spPr>
            <a:xfrm>
              <a:off x="7312000" y="1955751"/>
              <a:ext cx="520055" cy="27966"/>
            </a:xfrm>
            <a:prstGeom prst="rect">
              <a:avLst/>
            </a:prstGeom>
            <a:solidFill>
              <a:srgbClr val="1CABE2">
                <a:alpha val="100000"/>
              </a:srgbClr>
            </a:solidFill>
          </p:spPr>
          <p:txBody>
            <a:bodyPr/>
            <a:lstStyle/>
            <a:p/>
          </p:txBody>
        </p:sp>
        <p:sp>
          <p:nvSpPr>
            <p:cNvPr id="37" name="rc37"/>
            <p:cNvSpPr/>
            <p:nvPr/>
          </p:nvSpPr>
          <p:spPr>
            <a:xfrm>
              <a:off x="7889839" y="1910431"/>
              <a:ext cx="520055" cy="73286"/>
            </a:xfrm>
            <a:prstGeom prst="rect">
              <a:avLst/>
            </a:prstGeom>
            <a:solidFill>
              <a:srgbClr val="1CABE2">
                <a:alpha val="100000"/>
              </a:srgbClr>
            </a:solidFill>
          </p:spPr>
          <p:txBody>
            <a:bodyPr/>
            <a:lstStyle/>
            <a:p/>
          </p:txBody>
        </p:sp>
        <p:sp>
          <p:nvSpPr>
            <p:cNvPr id="38" name="rc38"/>
            <p:cNvSpPr/>
            <p:nvPr/>
          </p:nvSpPr>
          <p:spPr>
            <a:xfrm>
              <a:off x="8467679" y="1783351"/>
              <a:ext cx="520055" cy="200367"/>
            </a:xfrm>
            <a:prstGeom prst="rect">
              <a:avLst/>
            </a:prstGeom>
            <a:solidFill>
              <a:srgbClr val="1CABE2">
                <a:alpha val="100000"/>
              </a:srgbClr>
            </a:solidFill>
          </p:spPr>
          <p:txBody>
            <a:bodyPr/>
            <a:lstStyle/>
            <a:p/>
          </p:txBody>
        </p:sp>
        <p:sp>
          <p:nvSpPr>
            <p:cNvPr id="39" name="tx39"/>
            <p:cNvSpPr/>
            <p:nvPr/>
          </p:nvSpPr>
          <p:spPr>
            <a:xfrm>
              <a:off x="5745103" y="1851640"/>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0" name="tx40"/>
            <p:cNvSpPr/>
            <p:nvPr/>
          </p:nvSpPr>
          <p:spPr>
            <a:xfrm>
              <a:off x="6354581" y="1838905"/>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1" name="tx41"/>
            <p:cNvSpPr/>
            <p:nvPr/>
          </p:nvSpPr>
          <p:spPr>
            <a:xfrm>
              <a:off x="6932421" y="1826247"/>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 name="tx42"/>
            <p:cNvSpPr/>
            <p:nvPr/>
          </p:nvSpPr>
          <p:spPr>
            <a:xfrm>
              <a:off x="7510260" y="1823776"/>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 name="tx43"/>
            <p:cNvSpPr/>
            <p:nvPr/>
          </p:nvSpPr>
          <p:spPr>
            <a:xfrm>
              <a:off x="8061993" y="1778456"/>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4" name="tx44"/>
            <p:cNvSpPr/>
            <p:nvPr/>
          </p:nvSpPr>
          <p:spPr>
            <a:xfrm>
              <a:off x="8635810" y="1651375"/>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45" name="tx45"/>
            <p:cNvSpPr/>
            <p:nvPr/>
          </p:nvSpPr>
          <p:spPr>
            <a:xfrm>
              <a:off x="1107345" y="564096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46" name="tx46"/>
            <p:cNvSpPr/>
            <p:nvPr/>
          </p:nvSpPr>
          <p:spPr>
            <a:xfrm>
              <a:off x="1685185" y="329674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47" name="tx47"/>
            <p:cNvSpPr/>
            <p:nvPr/>
          </p:nvSpPr>
          <p:spPr>
            <a:xfrm>
              <a:off x="2293154" y="22635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48" name="tx48"/>
            <p:cNvSpPr/>
            <p:nvPr/>
          </p:nvSpPr>
          <p:spPr>
            <a:xfrm>
              <a:off x="2870993" y="2135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9" name="tx49"/>
            <p:cNvSpPr/>
            <p:nvPr/>
          </p:nvSpPr>
          <p:spPr>
            <a:xfrm>
              <a:off x="3447324" y="2036403"/>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0" name="tx50"/>
            <p:cNvSpPr/>
            <p:nvPr/>
          </p:nvSpPr>
          <p:spPr>
            <a:xfrm>
              <a:off x="4025164" y="2036333"/>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1" name="tx51"/>
            <p:cNvSpPr/>
            <p:nvPr/>
          </p:nvSpPr>
          <p:spPr>
            <a:xfrm>
              <a:off x="4603003" y="2030406"/>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2" name="tx52"/>
            <p:cNvSpPr/>
            <p:nvPr/>
          </p:nvSpPr>
          <p:spPr>
            <a:xfrm>
              <a:off x="5180843" y="203032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3" name="tx53"/>
            <p:cNvSpPr/>
            <p:nvPr/>
          </p:nvSpPr>
          <p:spPr>
            <a:xfrm>
              <a:off x="508182" y="4498356"/>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54" name="tx54"/>
            <p:cNvSpPr/>
            <p:nvPr/>
          </p:nvSpPr>
          <p:spPr>
            <a:xfrm>
              <a:off x="508182" y="3221035"/>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55" name="tx55"/>
            <p:cNvSpPr/>
            <p:nvPr/>
          </p:nvSpPr>
          <p:spPr>
            <a:xfrm>
              <a:off x="669757" y="1943713"/>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56" name="tx56"/>
            <p:cNvSpPr/>
            <p:nvPr/>
          </p:nvSpPr>
          <p:spPr>
            <a:xfrm rot="-2700000">
              <a:off x="968178" y="595012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57" name="tx57"/>
            <p:cNvSpPr/>
            <p:nvPr/>
          </p:nvSpPr>
          <p:spPr>
            <a:xfrm rot="-2700000">
              <a:off x="1477178" y="5978642"/>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58" name="tx58"/>
            <p:cNvSpPr/>
            <p:nvPr/>
          </p:nvSpPr>
          <p:spPr>
            <a:xfrm rot="-2700000">
              <a:off x="1874725" y="6053322"/>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59" name="tx59"/>
            <p:cNvSpPr/>
            <p:nvPr/>
          </p:nvSpPr>
          <p:spPr>
            <a:xfrm rot="-2700000">
              <a:off x="2643394" y="5974277"/>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60" name="tx60"/>
            <p:cNvSpPr/>
            <p:nvPr/>
          </p:nvSpPr>
          <p:spPr>
            <a:xfrm rot="-2700000">
              <a:off x="3274463" y="5952229"/>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61" name="tx61"/>
            <p:cNvSpPr/>
            <p:nvPr/>
          </p:nvSpPr>
          <p:spPr>
            <a:xfrm rot="-2700000">
              <a:off x="3815229" y="5967585"/>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62" name="tx62"/>
            <p:cNvSpPr/>
            <p:nvPr/>
          </p:nvSpPr>
          <p:spPr>
            <a:xfrm rot="-2700000">
              <a:off x="4249849" y="6026909"/>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63" name="tx63"/>
            <p:cNvSpPr/>
            <p:nvPr/>
          </p:nvSpPr>
          <p:spPr>
            <a:xfrm rot="-2700000">
              <a:off x="4901991" y="5996132"/>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Mauritius</a:t>
              </a:r>
            </a:p>
          </p:txBody>
        </p:sp>
        <p:sp>
          <p:nvSpPr>
            <p:cNvPr id="64" name="tx64"/>
            <p:cNvSpPr/>
            <p:nvPr/>
          </p:nvSpPr>
          <p:spPr>
            <a:xfrm rot="-2700000">
              <a:off x="5479830" y="5996132"/>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65" name="tx65"/>
            <p:cNvSpPr/>
            <p:nvPr/>
          </p:nvSpPr>
          <p:spPr>
            <a:xfrm rot="-2700000">
              <a:off x="5892831" y="606441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66" name="tx66"/>
            <p:cNvSpPr/>
            <p:nvPr/>
          </p:nvSpPr>
          <p:spPr>
            <a:xfrm rot="-2700000">
              <a:off x="6672505" y="5980808"/>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67" name="tx67"/>
            <p:cNvSpPr/>
            <p:nvPr/>
          </p:nvSpPr>
          <p:spPr>
            <a:xfrm rot="-2700000">
              <a:off x="7218422" y="5994030"/>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68" name="tx68"/>
            <p:cNvSpPr/>
            <p:nvPr/>
          </p:nvSpPr>
          <p:spPr>
            <a:xfrm rot="-2700000">
              <a:off x="7833569" y="5978577"/>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69" name="tx69"/>
            <p:cNvSpPr/>
            <p:nvPr/>
          </p:nvSpPr>
          <p:spPr>
            <a:xfrm rot="-2700000">
              <a:off x="8485477" y="5947897"/>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70" name="tx70"/>
            <p:cNvSpPr/>
            <p:nvPr/>
          </p:nvSpPr>
          <p:spPr>
            <a:xfrm rot="-5400000">
              <a:off x="-591430" y="3638848"/>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71" name="tx71"/>
            <p:cNvSpPr/>
            <p:nvPr/>
          </p:nvSpPr>
          <p:spPr>
            <a:xfrm>
              <a:off x="86909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72" name="tx72"/>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6 countries had an increase in zero-dose children and 8 countries saw the number of zero-dose children decline between 2024 and 2025.
The three countries with the largest increase were: Kenya (104,000 ⇒ 135,000 [+31,000]), Somalia (168,000 ⇒ 180,000 [+11,000]), Tanzania (303,000 ⇒ 307,000 [+4,000]).
Sudan had the largest decline in the number of zero-dose children from 838,000 in 2024 to 273,000 in 2025 (-565,000).</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75" name=""/>
          <p:cNvGrpSpPr/>
          <p:nvPr/>
        </p:nvGrpSpPr>
        <p:grpSpPr>
          <a:xfrm>
            <a:off x="292608" y="1097280"/>
            <a:ext cx="8595360" cy="28575"/>
            <a:chOff x="292608" y="1097280"/>
            <a:chExt cx="8595360" cy="28575"/>
          </a:xfrm>
        </p:grpSpPr>
        <p:sp>
          <p:nvSpPr>
            <p:cNvPr id="7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4474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0282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26091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37378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3187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88995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729897"/>
              <a:ext cx="239877" cy="385803"/>
            </a:xfrm>
            <a:prstGeom prst="rect">
              <a:avLst/>
            </a:prstGeom>
            <a:solidFill>
              <a:srgbClr val="80BD41">
                <a:alpha val="100000"/>
              </a:srgbClr>
            </a:solidFill>
          </p:spPr>
          <p:txBody>
            <a:bodyPr/>
            <a:lstStyle/>
            <a:p/>
          </p:txBody>
        </p:sp>
        <p:sp>
          <p:nvSpPr>
            <p:cNvPr id="24" name="rc24"/>
            <p:cNvSpPr/>
            <p:nvPr/>
          </p:nvSpPr>
          <p:spPr>
            <a:xfrm>
              <a:off x="1296454" y="3420012"/>
              <a:ext cx="239877" cy="309884"/>
            </a:xfrm>
            <a:prstGeom prst="rect">
              <a:avLst/>
            </a:prstGeom>
            <a:solidFill>
              <a:srgbClr val="1CABE2">
                <a:alpha val="100000"/>
              </a:srgbClr>
            </a:solidFill>
          </p:spPr>
          <p:txBody>
            <a:bodyPr/>
            <a:lstStyle/>
            <a:p/>
          </p:txBody>
        </p:sp>
        <p:sp>
          <p:nvSpPr>
            <p:cNvPr id="25" name="rc25"/>
            <p:cNvSpPr/>
            <p:nvPr/>
          </p:nvSpPr>
          <p:spPr>
            <a:xfrm>
              <a:off x="1562984" y="3704591"/>
              <a:ext cx="239877" cy="411109"/>
            </a:xfrm>
            <a:prstGeom prst="rect">
              <a:avLst/>
            </a:prstGeom>
            <a:solidFill>
              <a:srgbClr val="80BD41">
                <a:alpha val="100000"/>
              </a:srgbClr>
            </a:solidFill>
          </p:spPr>
          <p:txBody>
            <a:bodyPr/>
            <a:lstStyle/>
            <a:p/>
          </p:txBody>
        </p:sp>
        <p:sp>
          <p:nvSpPr>
            <p:cNvPr id="26" name="rc26"/>
            <p:cNvSpPr/>
            <p:nvPr/>
          </p:nvSpPr>
          <p:spPr>
            <a:xfrm>
              <a:off x="1562984" y="3403950"/>
              <a:ext cx="239877" cy="300640"/>
            </a:xfrm>
            <a:prstGeom prst="rect">
              <a:avLst/>
            </a:prstGeom>
            <a:solidFill>
              <a:srgbClr val="1CABE2">
                <a:alpha val="100000"/>
              </a:srgbClr>
            </a:solidFill>
          </p:spPr>
          <p:txBody>
            <a:bodyPr/>
            <a:lstStyle/>
            <a:p/>
          </p:txBody>
        </p:sp>
        <p:sp>
          <p:nvSpPr>
            <p:cNvPr id="27" name="rc27"/>
            <p:cNvSpPr/>
            <p:nvPr/>
          </p:nvSpPr>
          <p:spPr>
            <a:xfrm>
              <a:off x="1829515" y="3681191"/>
              <a:ext cx="239877" cy="434509"/>
            </a:xfrm>
            <a:prstGeom prst="rect">
              <a:avLst/>
            </a:prstGeom>
            <a:solidFill>
              <a:srgbClr val="80BD41">
                <a:alpha val="100000"/>
              </a:srgbClr>
            </a:solidFill>
          </p:spPr>
          <p:txBody>
            <a:bodyPr/>
            <a:lstStyle/>
            <a:p/>
          </p:txBody>
        </p:sp>
        <p:sp>
          <p:nvSpPr>
            <p:cNvPr id="28" name="rc28"/>
            <p:cNvSpPr/>
            <p:nvPr/>
          </p:nvSpPr>
          <p:spPr>
            <a:xfrm>
              <a:off x="1829515" y="3388948"/>
              <a:ext cx="239877" cy="292243"/>
            </a:xfrm>
            <a:prstGeom prst="rect">
              <a:avLst/>
            </a:prstGeom>
            <a:solidFill>
              <a:srgbClr val="1CABE2">
                <a:alpha val="100000"/>
              </a:srgbClr>
            </a:solidFill>
          </p:spPr>
          <p:txBody>
            <a:bodyPr/>
            <a:lstStyle/>
            <a:p/>
          </p:txBody>
        </p:sp>
        <p:sp>
          <p:nvSpPr>
            <p:cNvPr id="29" name="rc29"/>
            <p:cNvSpPr/>
            <p:nvPr/>
          </p:nvSpPr>
          <p:spPr>
            <a:xfrm>
              <a:off x="2096045" y="3655766"/>
              <a:ext cx="239877" cy="459934"/>
            </a:xfrm>
            <a:prstGeom prst="rect">
              <a:avLst/>
            </a:prstGeom>
            <a:solidFill>
              <a:srgbClr val="80BD41">
                <a:alpha val="100000"/>
              </a:srgbClr>
            </a:solidFill>
          </p:spPr>
          <p:txBody>
            <a:bodyPr/>
            <a:lstStyle/>
            <a:p/>
          </p:txBody>
        </p:sp>
        <p:sp>
          <p:nvSpPr>
            <p:cNvPr id="30" name="rc30"/>
            <p:cNvSpPr/>
            <p:nvPr/>
          </p:nvSpPr>
          <p:spPr>
            <a:xfrm>
              <a:off x="2096045" y="3374964"/>
              <a:ext cx="239877" cy="280801"/>
            </a:xfrm>
            <a:prstGeom prst="rect">
              <a:avLst/>
            </a:prstGeom>
            <a:solidFill>
              <a:srgbClr val="1CABE2">
                <a:alpha val="100000"/>
              </a:srgbClr>
            </a:solidFill>
          </p:spPr>
          <p:txBody>
            <a:bodyPr/>
            <a:lstStyle/>
            <a:p/>
          </p:txBody>
        </p:sp>
        <p:sp>
          <p:nvSpPr>
            <p:cNvPr id="31" name="rc31"/>
            <p:cNvSpPr/>
            <p:nvPr/>
          </p:nvSpPr>
          <p:spPr>
            <a:xfrm>
              <a:off x="2362575" y="3630972"/>
              <a:ext cx="239877" cy="484728"/>
            </a:xfrm>
            <a:prstGeom prst="rect">
              <a:avLst/>
            </a:prstGeom>
            <a:solidFill>
              <a:srgbClr val="80BD41">
                <a:alpha val="100000"/>
              </a:srgbClr>
            </a:solidFill>
          </p:spPr>
          <p:txBody>
            <a:bodyPr/>
            <a:lstStyle/>
            <a:p/>
          </p:txBody>
        </p:sp>
        <p:sp>
          <p:nvSpPr>
            <p:cNvPr id="32" name="rc32"/>
            <p:cNvSpPr/>
            <p:nvPr/>
          </p:nvSpPr>
          <p:spPr>
            <a:xfrm>
              <a:off x="2362575" y="3358214"/>
              <a:ext cx="239877" cy="272757"/>
            </a:xfrm>
            <a:prstGeom prst="rect">
              <a:avLst/>
            </a:prstGeom>
            <a:solidFill>
              <a:srgbClr val="1CABE2">
                <a:alpha val="100000"/>
              </a:srgbClr>
            </a:solidFill>
          </p:spPr>
          <p:txBody>
            <a:bodyPr/>
            <a:lstStyle/>
            <a:p/>
          </p:txBody>
        </p:sp>
        <p:sp>
          <p:nvSpPr>
            <p:cNvPr id="33" name="rc33"/>
            <p:cNvSpPr/>
            <p:nvPr/>
          </p:nvSpPr>
          <p:spPr>
            <a:xfrm>
              <a:off x="2629106" y="3601299"/>
              <a:ext cx="239877" cy="514401"/>
            </a:xfrm>
            <a:prstGeom prst="rect">
              <a:avLst/>
            </a:prstGeom>
            <a:solidFill>
              <a:srgbClr val="80BD41">
                <a:alpha val="100000"/>
              </a:srgbClr>
            </a:solidFill>
          </p:spPr>
          <p:txBody>
            <a:bodyPr/>
            <a:lstStyle/>
            <a:p/>
          </p:txBody>
        </p:sp>
        <p:sp>
          <p:nvSpPr>
            <p:cNvPr id="34" name="rc34"/>
            <p:cNvSpPr/>
            <p:nvPr/>
          </p:nvSpPr>
          <p:spPr>
            <a:xfrm>
              <a:off x="2629106" y="3342923"/>
              <a:ext cx="239877" cy="258375"/>
            </a:xfrm>
            <a:prstGeom prst="rect">
              <a:avLst/>
            </a:prstGeom>
            <a:solidFill>
              <a:srgbClr val="1CABE2">
                <a:alpha val="100000"/>
              </a:srgbClr>
            </a:solidFill>
          </p:spPr>
          <p:txBody>
            <a:bodyPr/>
            <a:lstStyle/>
            <a:p/>
          </p:txBody>
        </p:sp>
        <p:sp>
          <p:nvSpPr>
            <p:cNvPr id="35" name="rc35"/>
            <p:cNvSpPr/>
            <p:nvPr/>
          </p:nvSpPr>
          <p:spPr>
            <a:xfrm>
              <a:off x="2895636" y="3584257"/>
              <a:ext cx="239877" cy="531443"/>
            </a:xfrm>
            <a:prstGeom prst="rect">
              <a:avLst/>
            </a:prstGeom>
            <a:solidFill>
              <a:srgbClr val="80BD41">
                <a:alpha val="100000"/>
              </a:srgbClr>
            </a:solidFill>
          </p:spPr>
          <p:txBody>
            <a:bodyPr/>
            <a:lstStyle/>
            <a:p/>
          </p:txBody>
        </p:sp>
        <p:sp>
          <p:nvSpPr>
            <p:cNvPr id="36" name="rc36"/>
            <p:cNvSpPr/>
            <p:nvPr/>
          </p:nvSpPr>
          <p:spPr>
            <a:xfrm>
              <a:off x="2895636" y="3331012"/>
              <a:ext cx="239877" cy="253244"/>
            </a:xfrm>
            <a:prstGeom prst="rect">
              <a:avLst/>
            </a:prstGeom>
            <a:solidFill>
              <a:srgbClr val="1CABE2">
                <a:alpha val="100000"/>
              </a:srgbClr>
            </a:solidFill>
          </p:spPr>
          <p:txBody>
            <a:bodyPr/>
            <a:lstStyle/>
            <a:p/>
          </p:txBody>
        </p:sp>
        <p:sp>
          <p:nvSpPr>
            <p:cNvPr id="37" name="rc37"/>
            <p:cNvSpPr/>
            <p:nvPr/>
          </p:nvSpPr>
          <p:spPr>
            <a:xfrm>
              <a:off x="3162166" y="3554092"/>
              <a:ext cx="239877" cy="561608"/>
            </a:xfrm>
            <a:prstGeom prst="rect">
              <a:avLst/>
            </a:prstGeom>
            <a:solidFill>
              <a:srgbClr val="80BD41">
                <a:alpha val="100000"/>
              </a:srgbClr>
            </a:solidFill>
          </p:spPr>
          <p:txBody>
            <a:bodyPr/>
            <a:lstStyle/>
            <a:p/>
          </p:txBody>
        </p:sp>
        <p:sp>
          <p:nvSpPr>
            <p:cNvPr id="38" name="rc38"/>
            <p:cNvSpPr/>
            <p:nvPr/>
          </p:nvSpPr>
          <p:spPr>
            <a:xfrm>
              <a:off x="3162166" y="3319769"/>
              <a:ext cx="239877" cy="234322"/>
            </a:xfrm>
            <a:prstGeom prst="rect">
              <a:avLst/>
            </a:prstGeom>
            <a:solidFill>
              <a:srgbClr val="1CABE2">
                <a:alpha val="100000"/>
              </a:srgbClr>
            </a:solidFill>
          </p:spPr>
          <p:txBody>
            <a:bodyPr/>
            <a:lstStyle/>
            <a:p/>
          </p:txBody>
        </p:sp>
        <p:sp>
          <p:nvSpPr>
            <p:cNvPr id="39" name="rc39"/>
            <p:cNvSpPr/>
            <p:nvPr/>
          </p:nvSpPr>
          <p:spPr>
            <a:xfrm>
              <a:off x="3428696" y="3532946"/>
              <a:ext cx="239877" cy="582754"/>
            </a:xfrm>
            <a:prstGeom prst="rect">
              <a:avLst/>
            </a:prstGeom>
            <a:solidFill>
              <a:srgbClr val="80BD41">
                <a:alpha val="100000"/>
              </a:srgbClr>
            </a:solidFill>
          </p:spPr>
          <p:txBody>
            <a:bodyPr/>
            <a:lstStyle/>
            <a:p/>
          </p:txBody>
        </p:sp>
        <p:sp>
          <p:nvSpPr>
            <p:cNvPr id="40" name="rc40"/>
            <p:cNvSpPr/>
            <p:nvPr/>
          </p:nvSpPr>
          <p:spPr>
            <a:xfrm>
              <a:off x="3428696" y="3309756"/>
              <a:ext cx="239877" cy="223189"/>
            </a:xfrm>
            <a:prstGeom prst="rect">
              <a:avLst/>
            </a:prstGeom>
            <a:solidFill>
              <a:srgbClr val="1CABE2">
                <a:alpha val="100000"/>
              </a:srgbClr>
            </a:solidFill>
          </p:spPr>
          <p:txBody>
            <a:bodyPr/>
            <a:lstStyle/>
            <a:p/>
          </p:txBody>
        </p:sp>
        <p:sp>
          <p:nvSpPr>
            <p:cNvPr id="41" name="rc41"/>
            <p:cNvSpPr/>
            <p:nvPr/>
          </p:nvSpPr>
          <p:spPr>
            <a:xfrm>
              <a:off x="3695227" y="3511020"/>
              <a:ext cx="239877" cy="604680"/>
            </a:xfrm>
            <a:prstGeom prst="rect">
              <a:avLst/>
            </a:prstGeom>
            <a:solidFill>
              <a:srgbClr val="80BD41">
                <a:alpha val="100000"/>
              </a:srgbClr>
            </a:solidFill>
          </p:spPr>
          <p:txBody>
            <a:bodyPr/>
            <a:lstStyle/>
            <a:p/>
          </p:txBody>
        </p:sp>
        <p:sp>
          <p:nvSpPr>
            <p:cNvPr id="42" name="rc42"/>
            <p:cNvSpPr/>
            <p:nvPr/>
          </p:nvSpPr>
          <p:spPr>
            <a:xfrm>
              <a:off x="3695227" y="3300363"/>
              <a:ext cx="239877" cy="210656"/>
            </a:xfrm>
            <a:prstGeom prst="rect">
              <a:avLst/>
            </a:prstGeom>
            <a:solidFill>
              <a:srgbClr val="1CABE2">
                <a:alpha val="100000"/>
              </a:srgbClr>
            </a:solidFill>
          </p:spPr>
          <p:txBody>
            <a:bodyPr/>
            <a:lstStyle/>
            <a:p/>
          </p:txBody>
        </p:sp>
        <p:sp>
          <p:nvSpPr>
            <p:cNvPr id="43" name="rc43"/>
            <p:cNvSpPr/>
            <p:nvPr/>
          </p:nvSpPr>
          <p:spPr>
            <a:xfrm>
              <a:off x="3961757" y="3478147"/>
              <a:ext cx="239877" cy="637553"/>
            </a:xfrm>
            <a:prstGeom prst="rect">
              <a:avLst/>
            </a:prstGeom>
            <a:solidFill>
              <a:srgbClr val="80BD41">
                <a:alpha val="100000"/>
              </a:srgbClr>
            </a:solidFill>
          </p:spPr>
          <p:txBody>
            <a:bodyPr/>
            <a:lstStyle/>
            <a:p/>
          </p:txBody>
        </p:sp>
        <p:sp>
          <p:nvSpPr>
            <p:cNvPr id="44" name="rc44"/>
            <p:cNvSpPr/>
            <p:nvPr/>
          </p:nvSpPr>
          <p:spPr>
            <a:xfrm>
              <a:off x="3961757" y="3291064"/>
              <a:ext cx="239877" cy="187082"/>
            </a:xfrm>
            <a:prstGeom prst="rect">
              <a:avLst/>
            </a:prstGeom>
            <a:solidFill>
              <a:srgbClr val="1CABE2">
                <a:alpha val="100000"/>
              </a:srgbClr>
            </a:solidFill>
          </p:spPr>
          <p:txBody>
            <a:bodyPr/>
            <a:lstStyle/>
            <a:p/>
          </p:txBody>
        </p:sp>
        <p:sp>
          <p:nvSpPr>
            <p:cNvPr id="45" name="rc45"/>
            <p:cNvSpPr/>
            <p:nvPr/>
          </p:nvSpPr>
          <p:spPr>
            <a:xfrm>
              <a:off x="4228287" y="3463408"/>
              <a:ext cx="239877" cy="652291"/>
            </a:xfrm>
            <a:prstGeom prst="rect">
              <a:avLst/>
            </a:prstGeom>
            <a:solidFill>
              <a:srgbClr val="80BD41">
                <a:alpha val="100000"/>
              </a:srgbClr>
            </a:solidFill>
          </p:spPr>
          <p:txBody>
            <a:bodyPr/>
            <a:lstStyle/>
            <a:p/>
          </p:txBody>
        </p:sp>
        <p:sp>
          <p:nvSpPr>
            <p:cNvPr id="46" name="rc46"/>
            <p:cNvSpPr/>
            <p:nvPr/>
          </p:nvSpPr>
          <p:spPr>
            <a:xfrm>
              <a:off x="4228287" y="3287791"/>
              <a:ext cx="239877" cy="175617"/>
            </a:xfrm>
            <a:prstGeom prst="rect">
              <a:avLst/>
            </a:prstGeom>
            <a:solidFill>
              <a:srgbClr val="1CABE2">
                <a:alpha val="100000"/>
              </a:srgbClr>
            </a:solidFill>
          </p:spPr>
          <p:txBody>
            <a:bodyPr/>
            <a:lstStyle/>
            <a:p/>
          </p:txBody>
        </p:sp>
        <p:sp>
          <p:nvSpPr>
            <p:cNvPr id="47" name="rc47"/>
            <p:cNvSpPr/>
            <p:nvPr/>
          </p:nvSpPr>
          <p:spPr>
            <a:xfrm>
              <a:off x="4494818" y="3469028"/>
              <a:ext cx="239877" cy="646672"/>
            </a:xfrm>
            <a:prstGeom prst="rect">
              <a:avLst/>
            </a:prstGeom>
            <a:solidFill>
              <a:srgbClr val="80BD41">
                <a:alpha val="100000"/>
              </a:srgbClr>
            </a:solidFill>
          </p:spPr>
          <p:txBody>
            <a:bodyPr/>
            <a:lstStyle/>
            <a:p/>
          </p:txBody>
        </p:sp>
        <p:sp>
          <p:nvSpPr>
            <p:cNvPr id="48" name="rc48"/>
            <p:cNvSpPr/>
            <p:nvPr/>
          </p:nvSpPr>
          <p:spPr>
            <a:xfrm>
              <a:off x="4494818" y="3280264"/>
              <a:ext cx="239877" cy="188764"/>
            </a:xfrm>
            <a:prstGeom prst="rect">
              <a:avLst/>
            </a:prstGeom>
            <a:solidFill>
              <a:srgbClr val="1CABE2">
                <a:alpha val="100000"/>
              </a:srgbClr>
            </a:solidFill>
          </p:spPr>
          <p:txBody>
            <a:bodyPr/>
            <a:lstStyle/>
            <a:p/>
          </p:txBody>
        </p:sp>
        <p:sp>
          <p:nvSpPr>
            <p:cNvPr id="49" name="rc49"/>
            <p:cNvSpPr/>
            <p:nvPr/>
          </p:nvSpPr>
          <p:spPr>
            <a:xfrm>
              <a:off x="4761348" y="3474357"/>
              <a:ext cx="239877" cy="641343"/>
            </a:xfrm>
            <a:prstGeom prst="rect">
              <a:avLst/>
            </a:prstGeom>
            <a:solidFill>
              <a:srgbClr val="80BD41">
                <a:alpha val="100000"/>
              </a:srgbClr>
            </a:solidFill>
          </p:spPr>
          <p:txBody>
            <a:bodyPr/>
            <a:lstStyle/>
            <a:p/>
          </p:txBody>
        </p:sp>
        <p:sp>
          <p:nvSpPr>
            <p:cNvPr id="50" name="rc50"/>
            <p:cNvSpPr/>
            <p:nvPr/>
          </p:nvSpPr>
          <p:spPr>
            <a:xfrm>
              <a:off x="4761348" y="3271105"/>
              <a:ext cx="239877" cy="203251"/>
            </a:xfrm>
            <a:prstGeom prst="rect">
              <a:avLst/>
            </a:prstGeom>
            <a:solidFill>
              <a:srgbClr val="1CABE2">
                <a:alpha val="100000"/>
              </a:srgbClr>
            </a:solidFill>
          </p:spPr>
          <p:txBody>
            <a:bodyPr/>
            <a:lstStyle/>
            <a:p/>
          </p:txBody>
        </p:sp>
        <p:sp>
          <p:nvSpPr>
            <p:cNvPr id="51" name="rc51"/>
            <p:cNvSpPr/>
            <p:nvPr/>
          </p:nvSpPr>
          <p:spPr>
            <a:xfrm>
              <a:off x="5027878" y="3445462"/>
              <a:ext cx="239877" cy="670238"/>
            </a:xfrm>
            <a:prstGeom prst="rect">
              <a:avLst/>
            </a:prstGeom>
            <a:solidFill>
              <a:srgbClr val="80BD41">
                <a:alpha val="100000"/>
              </a:srgbClr>
            </a:solidFill>
          </p:spPr>
          <p:txBody>
            <a:bodyPr/>
            <a:lstStyle/>
            <a:p/>
          </p:txBody>
        </p:sp>
        <p:sp>
          <p:nvSpPr>
            <p:cNvPr id="52" name="rc52"/>
            <p:cNvSpPr/>
            <p:nvPr/>
          </p:nvSpPr>
          <p:spPr>
            <a:xfrm>
              <a:off x="5027878" y="3257837"/>
              <a:ext cx="239877" cy="187625"/>
            </a:xfrm>
            <a:prstGeom prst="rect">
              <a:avLst/>
            </a:prstGeom>
            <a:solidFill>
              <a:srgbClr val="1CABE2">
                <a:alpha val="100000"/>
              </a:srgbClr>
            </a:solidFill>
          </p:spPr>
          <p:txBody>
            <a:bodyPr/>
            <a:lstStyle/>
            <a:p/>
          </p:txBody>
        </p:sp>
        <p:sp>
          <p:nvSpPr>
            <p:cNvPr id="53" name="rc53"/>
            <p:cNvSpPr/>
            <p:nvPr/>
          </p:nvSpPr>
          <p:spPr>
            <a:xfrm>
              <a:off x="5294409" y="3437183"/>
              <a:ext cx="239877" cy="678517"/>
            </a:xfrm>
            <a:prstGeom prst="rect">
              <a:avLst/>
            </a:prstGeom>
            <a:solidFill>
              <a:srgbClr val="80BD41">
                <a:alpha val="100000"/>
              </a:srgbClr>
            </a:solidFill>
          </p:spPr>
          <p:txBody>
            <a:bodyPr/>
            <a:lstStyle/>
            <a:p/>
          </p:txBody>
        </p:sp>
        <p:sp>
          <p:nvSpPr>
            <p:cNvPr id="54" name="rc54"/>
            <p:cNvSpPr/>
            <p:nvPr/>
          </p:nvSpPr>
          <p:spPr>
            <a:xfrm>
              <a:off x="5294409" y="3244508"/>
              <a:ext cx="239877" cy="192675"/>
            </a:xfrm>
            <a:prstGeom prst="rect">
              <a:avLst/>
            </a:prstGeom>
            <a:solidFill>
              <a:srgbClr val="1CABE2">
                <a:alpha val="100000"/>
              </a:srgbClr>
            </a:solidFill>
          </p:spPr>
          <p:txBody>
            <a:bodyPr/>
            <a:lstStyle/>
            <a:p/>
          </p:txBody>
        </p:sp>
        <p:sp>
          <p:nvSpPr>
            <p:cNvPr id="55" name="rc55"/>
            <p:cNvSpPr/>
            <p:nvPr/>
          </p:nvSpPr>
          <p:spPr>
            <a:xfrm>
              <a:off x="5560939" y="3416740"/>
              <a:ext cx="239877" cy="698960"/>
            </a:xfrm>
            <a:prstGeom prst="rect">
              <a:avLst/>
            </a:prstGeom>
            <a:solidFill>
              <a:srgbClr val="80BD41">
                <a:alpha val="100000"/>
              </a:srgbClr>
            </a:solidFill>
          </p:spPr>
          <p:txBody>
            <a:bodyPr/>
            <a:lstStyle/>
            <a:p/>
          </p:txBody>
        </p:sp>
        <p:sp>
          <p:nvSpPr>
            <p:cNvPr id="56" name="rc56"/>
            <p:cNvSpPr/>
            <p:nvPr/>
          </p:nvSpPr>
          <p:spPr>
            <a:xfrm>
              <a:off x="5560939" y="3226403"/>
              <a:ext cx="239877" cy="190336"/>
            </a:xfrm>
            <a:prstGeom prst="rect">
              <a:avLst/>
            </a:prstGeom>
            <a:solidFill>
              <a:srgbClr val="1CABE2">
                <a:alpha val="100000"/>
              </a:srgbClr>
            </a:solidFill>
          </p:spPr>
          <p:txBody>
            <a:bodyPr/>
            <a:lstStyle/>
            <a:p/>
          </p:txBody>
        </p:sp>
        <p:sp>
          <p:nvSpPr>
            <p:cNvPr id="57" name="rc57"/>
            <p:cNvSpPr/>
            <p:nvPr/>
          </p:nvSpPr>
          <p:spPr>
            <a:xfrm>
              <a:off x="5827469" y="3405678"/>
              <a:ext cx="239877" cy="710022"/>
            </a:xfrm>
            <a:prstGeom prst="rect">
              <a:avLst/>
            </a:prstGeom>
            <a:solidFill>
              <a:srgbClr val="80BD41">
                <a:alpha val="100000"/>
              </a:srgbClr>
            </a:solidFill>
          </p:spPr>
          <p:txBody>
            <a:bodyPr/>
            <a:lstStyle/>
            <a:p/>
          </p:txBody>
        </p:sp>
        <p:sp>
          <p:nvSpPr>
            <p:cNvPr id="58" name="rc58"/>
            <p:cNvSpPr/>
            <p:nvPr/>
          </p:nvSpPr>
          <p:spPr>
            <a:xfrm>
              <a:off x="5827469" y="3209020"/>
              <a:ext cx="239877" cy="196658"/>
            </a:xfrm>
            <a:prstGeom prst="rect">
              <a:avLst/>
            </a:prstGeom>
            <a:solidFill>
              <a:srgbClr val="1CABE2">
                <a:alpha val="100000"/>
              </a:srgbClr>
            </a:solidFill>
          </p:spPr>
          <p:txBody>
            <a:bodyPr/>
            <a:lstStyle/>
            <a:p/>
          </p:txBody>
        </p:sp>
        <p:sp>
          <p:nvSpPr>
            <p:cNvPr id="59" name="rc59"/>
            <p:cNvSpPr/>
            <p:nvPr/>
          </p:nvSpPr>
          <p:spPr>
            <a:xfrm>
              <a:off x="6094000" y="3366395"/>
              <a:ext cx="239877" cy="749305"/>
            </a:xfrm>
            <a:prstGeom prst="rect">
              <a:avLst/>
            </a:prstGeom>
            <a:solidFill>
              <a:srgbClr val="80BD41">
                <a:alpha val="100000"/>
              </a:srgbClr>
            </a:solidFill>
          </p:spPr>
          <p:txBody>
            <a:bodyPr/>
            <a:lstStyle/>
            <a:p/>
          </p:txBody>
        </p:sp>
        <p:sp>
          <p:nvSpPr>
            <p:cNvPr id="60" name="rc60"/>
            <p:cNvSpPr/>
            <p:nvPr/>
          </p:nvSpPr>
          <p:spPr>
            <a:xfrm>
              <a:off x="6094000" y="3187311"/>
              <a:ext cx="239877" cy="179084"/>
            </a:xfrm>
            <a:prstGeom prst="rect">
              <a:avLst/>
            </a:prstGeom>
            <a:solidFill>
              <a:srgbClr val="1CABE2">
                <a:alpha val="100000"/>
              </a:srgbClr>
            </a:solidFill>
          </p:spPr>
          <p:txBody>
            <a:bodyPr/>
            <a:lstStyle/>
            <a:p/>
          </p:txBody>
        </p:sp>
        <p:sp>
          <p:nvSpPr>
            <p:cNvPr id="61" name="rc61"/>
            <p:cNvSpPr/>
            <p:nvPr/>
          </p:nvSpPr>
          <p:spPr>
            <a:xfrm>
              <a:off x="6360530" y="3340374"/>
              <a:ext cx="239877" cy="775325"/>
            </a:xfrm>
            <a:prstGeom prst="rect">
              <a:avLst/>
            </a:prstGeom>
            <a:solidFill>
              <a:srgbClr val="80BD41">
                <a:alpha val="100000"/>
              </a:srgbClr>
            </a:solidFill>
          </p:spPr>
          <p:txBody>
            <a:bodyPr/>
            <a:lstStyle/>
            <a:p/>
          </p:txBody>
        </p:sp>
        <p:sp>
          <p:nvSpPr>
            <p:cNvPr id="62" name="rc62"/>
            <p:cNvSpPr/>
            <p:nvPr/>
          </p:nvSpPr>
          <p:spPr>
            <a:xfrm>
              <a:off x="6360530" y="3166401"/>
              <a:ext cx="239877" cy="173973"/>
            </a:xfrm>
            <a:prstGeom prst="rect">
              <a:avLst/>
            </a:prstGeom>
            <a:solidFill>
              <a:srgbClr val="1CABE2">
                <a:alpha val="100000"/>
              </a:srgbClr>
            </a:solidFill>
          </p:spPr>
          <p:txBody>
            <a:bodyPr/>
            <a:lstStyle/>
            <a:p/>
          </p:txBody>
        </p:sp>
        <p:sp>
          <p:nvSpPr>
            <p:cNvPr id="63" name="rc63"/>
            <p:cNvSpPr/>
            <p:nvPr/>
          </p:nvSpPr>
          <p:spPr>
            <a:xfrm>
              <a:off x="6627060" y="3335656"/>
              <a:ext cx="239877" cy="780044"/>
            </a:xfrm>
            <a:prstGeom prst="rect">
              <a:avLst/>
            </a:prstGeom>
            <a:solidFill>
              <a:srgbClr val="80BD41">
                <a:alpha val="100000"/>
              </a:srgbClr>
            </a:solidFill>
          </p:spPr>
          <p:txBody>
            <a:bodyPr/>
            <a:lstStyle/>
            <a:p/>
          </p:txBody>
        </p:sp>
        <p:sp>
          <p:nvSpPr>
            <p:cNvPr id="64" name="rc64"/>
            <p:cNvSpPr/>
            <p:nvPr/>
          </p:nvSpPr>
          <p:spPr>
            <a:xfrm>
              <a:off x="6627060" y="3149374"/>
              <a:ext cx="239877" cy="186281"/>
            </a:xfrm>
            <a:prstGeom prst="rect">
              <a:avLst/>
            </a:prstGeom>
            <a:solidFill>
              <a:srgbClr val="1CABE2">
                <a:alpha val="100000"/>
              </a:srgbClr>
            </a:solidFill>
          </p:spPr>
          <p:txBody>
            <a:bodyPr/>
            <a:lstStyle/>
            <a:p/>
          </p:txBody>
        </p:sp>
        <p:sp>
          <p:nvSpPr>
            <p:cNvPr id="65" name="rc65"/>
            <p:cNvSpPr/>
            <p:nvPr/>
          </p:nvSpPr>
          <p:spPr>
            <a:xfrm>
              <a:off x="6893590" y="3345019"/>
              <a:ext cx="239877" cy="770681"/>
            </a:xfrm>
            <a:prstGeom prst="rect">
              <a:avLst/>
            </a:prstGeom>
            <a:solidFill>
              <a:srgbClr val="80BD41">
                <a:alpha val="100000"/>
              </a:srgbClr>
            </a:solidFill>
          </p:spPr>
          <p:txBody>
            <a:bodyPr/>
            <a:lstStyle/>
            <a:p/>
          </p:txBody>
        </p:sp>
        <p:sp>
          <p:nvSpPr>
            <p:cNvPr id="66" name="rc66"/>
            <p:cNvSpPr/>
            <p:nvPr/>
          </p:nvSpPr>
          <p:spPr>
            <a:xfrm>
              <a:off x="6893590" y="3133920"/>
              <a:ext cx="239877" cy="211099"/>
            </a:xfrm>
            <a:prstGeom prst="rect">
              <a:avLst/>
            </a:prstGeom>
            <a:solidFill>
              <a:srgbClr val="1CABE2">
                <a:alpha val="100000"/>
              </a:srgbClr>
            </a:solidFill>
          </p:spPr>
          <p:txBody>
            <a:bodyPr/>
            <a:lstStyle/>
            <a:p/>
          </p:txBody>
        </p:sp>
        <p:sp>
          <p:nvSpPr>
            <p:cNvPr id="67" name="rc67"/>
            <p:cNvSpPr/>
            <p:nvPr/>
          </p:nvSpPr>
          <p:spPr>
            <a:xfrm>
              <a:off x="7160121" y="3320057"/>
              <a:ext cx="239877" cy="795643"/>
            </a:xfrm>
            <a:prstGeom prst="rect">
              <a:avLst/>
            </a:prstGeom>
            <a:solidFill>
              <a:srgbClr val="80BD41">
                <a:alpha val="100000"/>
              </a:srgbClr>
            </a:solidFill>
          </p:spPr>
          <p:txBody>
            <a:bodyPr/>
            <a:lstStyle/>
            <a:p/>
          </p:txBody>
        </p:sp>
        <p:sp>
          <p:nvSpPr>
            <p:cNvPr id="68" name="rc68"/>
            <p:cNvSpPr/>
            <p:nvPr/>
          </p:nvSpPr>
          <p:spPr>
            <a:xfrm>
              <a:off x="7160121" y="3120307"/>
              <a:ext cx="239877" cy="199749"/>
            </a:xfrm>
            <a:prstGeom prst="rect">
              <a:avLst/>
            </a:prstGeom>
            <a:solidFill>
              <a:srgbClr val="1CABE2">
                <a:alpha val="100000"/>
              </a:srgbClr>
            </a:solidFill>
          </p:spPr>
          <p:txBody>
            <a:bodyPr/>
            <a:lstStyle/>
            <a:p/>
          </p:txBody>
        </p:sp>
        <p:sp>
          <p:nvSpPr>
            <p:cNvPr id="69" name="rc69"/>
            <p:cNvSpPr/>
            <p:nvPr/>
          </p:nvSpPr>
          <p:spPr>
            <a:xfrm>
              <a:off x="7426651" y="3338736"/>
              <a:ext cx="239877" cy="776964"/>
            </a:xfrm>
            <a:prstGeom prst="rect">
              <a:avLst/>
            </a:prstGeom>
            <a:solidFill>
              <a:srgbClr val="80BD41">
                <a:alpha val="100000"/>
              </a:srgbClr>
            </a:solidFill>
          </p:spPr>
          <p:txBody>
            <a:bodyPr/>
            <a:lstStyle/>
            <a:p/>
          </p:txBody>
        </p:sp>
        <p:sp>
          <p:nvSpPr>
            <p:cNvPr id="70" name="rc70"/>
            <p:cNvSpPr/>
            <p:nvPr/>
          </p:nvSpPr>
          <p:spPr>
            <a:xfrm>
              <a:off x="7426651" y="3106373"/>
              <a:ext cx="239877" cy="232362"/>
            </a:xfrm>
            <a:prstGeom prst="rect">
              <a:avLst/>
            </a:prstGeom>
            <a:solidFill>
              <a:srgbClr val="1CABE2">
                <a:alpha val="100000"/>
              </a:srgbClr>
            </a:solidFill>
          </p:spPr>
          <p:txBody>
            <a:bodyPr/>
            <a:lstStyle/>
            <a:p/>
          </p:txBody>
        </p:sp>
        <p:sp>
          <p:nvSpPr>
            <p:cNvPr id="71" name="rc71"/>
            <p:cNvSpPr/>
            <p:nvPr/>
          </p:nvSpPr>
          <p:spPr>
            <a:xfrm>
              <a:off x="7693181" y="3343455"/>
              <a:ext cx="239877" cy="772244"/>
            </a:xfrm>
            <a:prstGeom prst="rect">
              <a:avLst/>
            </a:prstGeom>
            <a:solidFill>
              <a:srgbClr val="80BD41">
                <a:alpha val="100000"/>
              </a:srgbClr>
            </a:solidFill>
          </p:spPr>
          <p:txBody>
            <a:bodyPr/>
            <a:lstStyle/>
            <a:p/>
          </p:txBody>
        </p:sp>
        <p:sp>
          <p:nvSpPr>
            <p:cNvPr id="72" name="rc72"/>
            <p:cNvSpPr/>
            <p:nvPr/>
          </p:nvSpPr>
          <p:spPr>
            <a:xfrm>
              <a:off x="7693181" y="3094319"/>
              <a:ext cx="239877" cy="249136"/>
            </a:xfrm>
            <a:prstGeom prst="rect">
              <a:avLst/>
            </a:prstGeom>
            <a:solidFill>
              <a:srgbClr val="1CABE2">
                <a:alpha val="100000"/>
              </a:srgbClr>
            </a:solidFill>
          </p:spPr>
          <p:txBody>
            <a:bodyPr/>
            <a:lstStyle/>
            <a:p/>
          </p:txBody>
        </p:sp>
        <p:sp>
          <p:nvSpPr>
            <p:cNvPr id="73" name="rc73"/>
            <p:cNvSpPr/>
            <p:nvPr/>
          </p:nvSpPr>
          <p:spPr>
            <a:xfrm>
              <a:off x="7959712" y="3275864"/>
              <a:ext cx="239877" cy="839836"/>
            </a:xfrm>
            <a:prstGeom prst="rect">
              <a:avLst/>
            </a:prstGeom>
            <a:solidFill>
              <a:srgbClr val="80BD41">
                <a:alpha val="100000"/>
              </a:srgbClr>
            </a:solidFill>
          </p:spPr>
          <p:txBody>
            <a:bodyPr/>
            <a:lstStyle/>
            <a:p/>
          </p:txBody>
        </p:sp>
        <p:sp>
          <p:nvSpPr>
            <p:cNvPr id="74" name="rc74"/>
            <p:cNvSpPr/>
            <p:nvPr/>
          </p:nvSpPr>
          <p:spPr>
            <a:xfrm>
              <a:off x="7959712" y="3085197"/>
              <a:ext cx="239877" cy="190666"/>
            </a:xfrm>
            <a:prstGeom prst="rect">
              <a:avLst/>
            </a:prstGeom>
            <a:solidFill>
              <a:srgbClr val="1CABE2">
                <a:alpha val="100000"/>
              </a:srgbClr>
            </a:solidFill>
          </p:spPr>
          <p:txBody>
            <a:bodyPr/>
            <a:lstStyle/>
            <a:p/>
          </p:txBody>
        </p:sp>
        <p:sp>
          <p:nvSpPr>
            <p:cNvPr id="75" name="pl75"/>
            <p:cNvSpPr/>
            <p:nvPr/>
          </p:nvSpPr>
          <p:spPr>
            <a:xfrm>
              <a:off x="1416393" y="2425674"/>
              <a:ext cx="6663257" cy="556472"/>
            </a:xfrm>
            <a:custGeom>
              <a:avLst/>
              <a:pathLst>
                <a:path w="6663257" h="556472">
                  <a:moveTo>
                    <a:pt x="0" y="556472"/>
                  </a:moveTo>
                  <a:lnTo>
                    <a:pt x="266530" y="494641"/>
                  </a:lnTo>
                  <a:lnTo>
                    <a:pt x="533060" y="453421"/>
                  </a:lnTo>
                  <a:lnTo>
                    <a:pt x="799590" y="412201"/>
                  </a:lnTo>
                  <a:lnTo>
                    <a:pt x="1066121" y="370981"/>
                  </a:lnTo>
                  <a:lnTo>
                    <a:pt x="1332651" y="309151"/>
                  </a:lnTo>
                  <a:lnTo>
                    <a:pt x="1599181" y="288541"/>
                  </a:lnTo>
                  <a:lnTo>
                    <a:pt x="1865712" y="226710"/>
                  </a:lnTo>
                  <a:lnTo>
                    <a:pt x="2132242" y="206100"/>
                  </a:lnTo>
                  <a:lnTo>
                    <a:pt x="2398772" y="164880"/>
                  </a:lnTo>
                  <a:lnTo>
                    <a:pt x="2665303" y="103050"/>
                  </a:lnTo>
                  <a:lnTo>
                    <a:pt x="2931833" y="61830"/>
                  </a:lnTo>
                  <a:lnTo>
                    <a:pt x="3198363" y="103050"/>
                  </a:lnTo>
                  <a:lnTo>
                    <a:pt x="3464893" y="123660"/>
                  </a:lnTo>
                  <a:lnTo>
                    <a:pt x="3731424" y="82440"/>
                  </a:lnTo>
                  <a:lnTo>
                    <a:pt x="3997954" y="82440"/>
                  </a:lnTo>
                  <a:lnTo>
                    <a:pt x="4264484" y="61830"/>
                  </a:lnTo>
                  <a:lnTo>
                    <a:pt x="4531015" y="82440"/>
                  </a:lnTo>
                  <a:lnTo>
                    <a:pt x="4797545" y="20610"/>
                  </a:lnTo>
                  <a:lnTo>
                    <a:pt x="5064075" y="0"/>
                  </a:lnTo>
                  <a:lnTo>
                    <a:pt x="5330606" y="20610"/>
                  </a:lnTo>
                  <a:lnTo>
                    <a:pt x="5597136" y="82440"/>
                  </a:lnTo>
                  <a:lnTo>
                    <a:pt x="5863666" y="41220"/>
                  </a:lnTo>
                  <a:lnTo>
                    <a:pt x="6130197" y="103050"/>
                  </a:lnTo>
                  <a:lnTo>
                    <a:pt x="6396727" y="123660"/>
                  </a:lnTo>
                  <a:lnTo>
                    <a:pt x="6663257" y="20610"/>
                  </a:lnTo>
                </a:path>
              </a:pathLst>
            </a:custGeom>
            <a:ln w="27101" cap="flat">
              <a:solidFill>
                <a:srgbClr val="0058AB">
                  <a:alpha val="100000"/>
                </a:srgbClr>
              </a:solidFill>
              <a:prstDash val="solid"/>
              <a:round/>
            </a:ln>
          </p:spPr>
          <p:txBody>
            <a:bodyPr/>
            <a:lstStyle/>
            <a:p/>
          </p:txBody>
        </p:sp>
        <p:sp>
          <p:nvSpPr>
            <p:cNvPr id="76" name="tx76"/>
            <p:cNvSpPr/>
            <p:nvPr/>
          </p:nvSpPr>
          <p:spPr>
            <a:xfrm>
              <a:off x="1346075" y="28010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55</a:t>
              </a:r>
            </a:p>
          </p:txBody>
        </p:sp>
        <p:sp>
          <p:nvSpPr>
            <p:cNvPr id="77" name="tx77"/>
            <p:cNvSpPr/>
            <p:nvPr/>
          </p:nvSpPr>
          <p:spPr>
            <a:xfrm>
              <a:off x="2678727" y="25537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78" name="tx78"/>
            <p:cNvSpPr/>
            <p:nvPr/>
          </p:nvSpPr>
          <p:spPr>
            <a:xfrm>
              <a:off x="4011378"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9" name="tx79"/>
            <p:cNvSpPr/>
            <p:nvPr/>
          </p:nvSpPr>
          <p:spPr>
            <a:xfrm>
              <a:off x="5344030" y="23270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0" name="tx80"/>
            <p:cNvSpPr/>
            <p:nvPr/>
          </p:nvSpPr>
          <p:spPr>
            <a:xfrm>
              <a:off x="6410151" y="2244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1" name="tx81"/>
            <p:cNvSpPr/>
            <p:nvPr/>
          </p:nvSpPr>
          <p:spPr>
            <a:xfrm>
              <a:off x="6676681"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2" name="tx82"/>
            <p:cNvSpPr/>
            <p:nvPr/>
          </p:nvSpPr>
          <p:spPr>
            <a:xfrm>
              <a:off x="6943212" y="23270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3" name="tx83"/>
            <p:cNvSpPr/>
            <p:nvPr/>
          </p:nvSpPr>
          <p:spPr>
            <a:xfrm>
              <a:off x="7209742" y="2285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4" name="tx84"/>
            <p:cNvSpPr/>
            <p:nvPr/>
          </p:nvSpPr>
          <p:spPr>
            <a:xfrm>
              <a:off x="7476272"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5" name="tx85"/>
            <p:cNvSpPr/>
            <p:nvPr/>
          </p:nvSpPr>
          <p:spPr>
            <a:xfrm>
              <a:off x="7742803" y="23682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6" name="tx86"/>
            <p:cNvSpPr/>
            <p:nvPr/>
          </p:nvSpPr>
          <p:spPr>
            <a:xfrm>
              <a:off x="8009333"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7" name="tx87"/>
            <p:cNvSpPr/>
            <p:nvPr/>
          </p:nvSpPr>
          <p:spPr>
            <a:xfrm>
              <a:off x="1341092" y="38839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88" name="tx88"/>
            <p:cNvSpPr/>
            <p:nvPr/>
          </p:nvSpPr>
          <p:spPr>
            <a:xfrm>
              <a:off x="1341092" y="35361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89" name="tx89"/>
            <p:cNvSpPr/>
            <p:nvPr/>
          </p:nvSpPr>
          <p:spPr>
            <a:xfrm>
              <a:off x="2673743" y="38196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90" name="tx90"/>
            <p:cNvSpPr/>
            <p:nvPr/>
          </p:nvSpPr>
          <p:spPr>
            <a:xfrm>
              <a:off x="2673743" y="34332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91" name="tx91"/>
            <p:cNvSpPr/>
            <p:nvPr/>
          </p:nvSpPr>
          <p:spPr>
            <a:xfrm>
              <a:off x="4006395" y="37581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8.6</a:t>
              </a:r>
            </a:p>
          </p:txBody>
        </p:sp>
        <p:sp>
          <p:nvSpPr>
            <p:cNvPr id="92" name="tx92"/>
            <p:cNvSpPr/>
            <p:nvPr/>
          </p:nvSpPr>
          <p:spPr>
            <a:xfrm>
              <a:off x="4006395" y="33457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93" name="tx93"/>
            <p:cNvSpPr/>
            <p:nvPr/>
          </p:nvSpPr>
          <p:spPr>
            <a:xfrm>
              <a:off x="5339046" y="37376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9.1</a:t>
              </a:r>
            </a:p>
          </p:txBody>
        </p:sp>
        <p:sp>
          <p:nvSpPr>
            <p:cNvPr id="94" name="tx94"/>
            <p:cNvSpPr/>
            <p:nvPr/>
          </p:nvSpPr>
          <p:spPr>
            <a:xfrm>
              <a:off x="5339046" y="33020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95" name="tx95"/>
            <p:cNvSpPr/>
            <p:nvPr/>
          </p:nvSpPr>
          <p:spPr>
            <a:xfrm>
              <a:off x="6375038" y="36892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10.4</a:t>
              </a:r>
            </a:p>
          </p:txBody>
        </p:sp>
        <p:sp>
          <p:nvSpPr>
            <p:cNvPr id="96" name="tx96"/>
            <p:cNvSpPr/>
            <p:nvPr/>
          </p:nvSpPr>
          <p:spPr>
            <a:xfrm>
              <a:off x="6405168" y="32145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7" name="tx97"/>
            <p:cNvSpPr/>
            <p:nvPr/>
          </p:nvSpPr>
          <p:spPr>
            <a:xfrm>
              <a:off x="6641568" y="368686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98" name="tx98"/>
            <p:cNvSpPr/>
            <p:nvPr/>
          </p:nvSpPr>
          <p:spPr>
            <a:xfrm>
              <a:off x="6671698" y="32036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99" name="tx99"/>
            <p:cNvSpPr/>
            <p:nvPr/>
          </p:nvSpPr>
          <p:spPr>
            <a:xfrm>
              <a:off x="6908099" y="36915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10.4</a:t>
              </a:r>
            </a:p>
          </p:txBody>
        </p:sp>
        <p:sp>
          <p:nvSpPr>
            <p:cNvPr id="100" name="tx100"/>
            <p:cNvSpPr/>
            <p:nvPr/>
          </p:nvSpPr>
          <p:spPr>
            <a:xfrm>
              <a:off x="6938228" y="32006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1" name="tx101"/>
            <p:cNvSpPr/>
            <p:nvPr/>
          </p:nvSpPr>
          <p:spPr>
            <a:xfrm>
              <a:off x="7174629" y="367906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02" name="tx102"/>
            <p:cNvSpPr/>
            <p:nvPr/>
          </p:nvSpPr>
          <p:spPr>
            <a:xfrm>
              <a:off x="7204759" y="31813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3" name="tx103"/>
            <p:cNvSpPr/>
            <p:nvPr/>
          </p:nvSpPr>
          <p:spPr>
            <a:xfrm>
              <a:off x="7441159" y="36884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4" name="tx104"/>
            <p:cNvSpPr/>
            <p:nvPr/>
          </p:nvSpPr>
          <p:spPr>
            <a:xfrm>
              <a:off x="7471289" y="31837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5" name="tx105"/>
            <p:cNvSpPr/>
            <p:nvPr/>
          </p:nvSpPr>
          <p:spPr>
            <a:xfrm>
              <a:off x="7707690" y="369076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10.4</a:t>
              </a:r>
            </a:p>
          </p:txBody>
        </p:sp>
        <p:sp>
          <p:nvSpPr>
            <p:cNvPr id="106" name="tx106"/>
            <p:cNvSpPr/>
            <p:nvPr/>
          </p:nvSpPr>
          <p:spPr>
            <a:xfrm>
              <a:off x="7737819" y="31800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7" name="tx107"/>
            <p:cNvSpPr/>
            <p:nvPr/>
          </p:nvSpPr>
          <p:spPr>
            <a:xfrm>
              <a:off x="7978243" y="365696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11.3</a:t>
              </a:r>
            </a:p>
          </p:txBody>
        </p:sp>
        <p:sp>
          <p:nvSpPr>
            <p:cNvPr id="108" name="tx108"/>
            <p:cNvSpPr/>
            <p:nvPr/>
          </p:nvSpPr>
          <p:spPr>
            <a:xfrm>
              <a:off x="8004349" y="31417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9" name="tx109"/>
            <p:cNvSpPr/>
            <p:nvPr/>
          </p:nvSpPr>
          <p:spPr>
            <a:xfrm>
              <a:off x="1341092" y="32647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0" name="tx110"/>
            <p:cNvSpPr/>
            <p:nvPr/>
          </p:nvSpPr>
          <p:spPr>
            <a:xfrm>
              <a:off x="2643614" y="31876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11" name="tx111"/>
            <p:cNvSpPr/>
            <p:nvPr/>
          </p:nvSpPr>
          <p:spPr>
            <a:xfrm>
              <a:off x="3980289" y="313579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12" name="tx112"/>
            <p:cNvSpPr/>
            <p:nvPr/>
          </p:nvSpPr>
          <p:spPr>
            <a:xfrm>
              <a:off x="5312940" y="308924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11.7</a:t>
              </a:r>
            </a:p>
          </p:txBody>
        </p:sp>
        <p:sp>
          <p:nvSpPr>
            <p:cNvPr id="113" name="tx113"/>
            <p:cNvSpPr/>
            <p:nvPr/>
          </p:nvSpPr>
          <p:spPr>
            <a:xfrm>
              <a:off x="6375038" y="30111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14" name="tx114"/>
            <p:cNvSpPr/>
            <p:nvPr/>
          </p:nvSpPr>
          <p:spPr>
            <a:xfrm>
              <a:off x="6686740" y="2994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5" name="tx115"/>
            <p:cNvSpPr/>
            <p:nvPr/>
          </p:nvSpPr>
          <p:spPr>
            <a:xfrm>
              <a:off x="6908099" y="297865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6" name="tx116"/>
            <p:cNvSpPr/>
            <p:nvPr/>
          </p:nvSpPr>
          <p:spPr>
            <a:xfrm>
              <a:off x="7174629" y="296504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117" name="tx117"/>
            <p:cNvSpPr/>
            <p:nvPr/>
          </p:nvSpPr>
          <p:spPr>
            <a:xfrm>
              <a:off x="7441159" y="29511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118" name="tx118"/>
            <p:cNvSpPr/>
            <p:nvPr/>
          </p:nvSpPr>
          <p:spPr>
            <a:xfrm>
              <a:off x="7707690" y="293905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13.8</a:t>
              </a:r>
            </a:p>
          </p:txBody>
        </p:sp>
        <p:sp>
          <p:nvSpPr>
            <p:cNvPr id="119" name="tx119"/>
            <p:cNvSpPr/>
            <p:nvPr/>
          </p:nvSpPr>
          <p:spPr>
            <a:xfrm>
              <a:off x="7974220" y="29299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20" name="tx120"/>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32376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2" name="tx122"/>
            <p:cNvSpPr/>
            <p:nvPr/>
          </p:nvSpPr>
          <p:spPr>
            <a:xfrm>
              <a:off x="616816" y="258185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3" name="tx123"/>
            <p:cNvSpPr/>
            <p:nvPr/>
          </p:nvSpPr>
          <p:spPr>
            <a:xfrm>
              <a:off x="616816" y="183993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4" name="tx124"/>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2" name="pl142"/>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4" name="rc144"/>
            <p:cNvSpPr/>
            <p:nvPr/>
          </p:nvSpPr>
          <p:spPr>
            <a:xfrm>
              <a:off x="4438448" y="4979470"/>
              <a:ext cx="201456" cy="201456"/>
            </a:xfrm>
            <a:prstGeom prst="rect">
              <a:avLst/>
            </a:prstGeom>
            <a:solidFill>
              <a:srgbClr val="1CABE2">
                <a:alpha val="100000"/>
              </a:srgbClr>
            </a:solidFill>
          </p:spPr>
          <p:txBody>
            <a:bodyPr/>
            <a:lstStyle/>
            <a:p/>
          </p:txBody>
        </p:sp>
        <p:sp>
          <p:nvSpPr>
            <p:cNvPr id="145" name="rc145"/>
            <p:cNvSpPr/>
            <p:nvPr/>
          </p:nvSpPr>
          <p:spPr>
            <a:xfrm>
              <a:off x="5643725" y="4979470"/>
              <a:ext cx="201456" cy="201456"/>
            </a:xfrm>
            <a:prstGeom prst="rect">
              <a:avLst/>
            </a:prstGeom>
            <a:solidFill>
              <a:srgbClr val="80BD41">
                <a:alpha val="100000"/>
              </a:srgbClr>
            </a:solidFill>
          </p:spPr>
          <p:txBody>
            <a:bodyPr/>
            <a:lstStyle/>
            <a:p/>
          </p:txBody>
        </p:sp>
        <p:sp>
          <p:nvSpPr>
            <p:cNvPr id="146" name="tx146"/>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297" y="1618677"/>
              <a:ext cx="193715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Eastern Africa, 2000-2025</a:t>
              </a:r>
            </a:p>
          </p:txBody>
        </p:sp>
        <p:sp>
          <p:nvSpPr>
            <p:cNvPr id="150" name="pl150"/>
            <p:cNvSpPr/>
            <p:nvPr/>
          </p:nvSpPr>
          <p:spPr>
            <a:xfrm>
              <a:off x="247977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84641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21304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6309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029730"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396367"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454" y="5726007"/>
              <a:ext cx="4946429" cy="119023"/>
            </a:xfrm>
            <a:prstGeom prst="rect">
              <a:avLst/>
            </a:prstGeom>
            <a:solidFill>
              <a:srgbClr val="80BD41">
                <a:alpha val="100000"/>
              </a:srgbClr>
            </a:solidFill>
          </p:spPr>
          <p:txBody>
            <a:bodyPr/>
            <a:lstStyle/>
            <a:p/>
          </p:txBody>
        </p:sp>
        <p:sp>
          <p:nvSpPr>
            <p:cNvPr id="161" name="rc161"/>
            <p:cNvSpPr/>
            <p:nvPr/>
          </p:nvSpPr>
          <p:spPr>
            <a:xfrm>
              <a:off x="6242883" y="5726007"/>
              <a:ext cx="1109915" cy="119023"/>
            </a:xfrm>
            <a:prstGeom prst="rect">
              <a:avLst/>
            </a:prstGeom>
            <a:solidFill>
              <a:srgbClr val="1CABE2">
                <a:alpha val="100000"/>
              </a:srgbClr>
            </a:solidFill>
          </p:spPr>
          <p:txBody>
            <a:bodyPr/>
            <a:lstStyle/>
            <a:p/>
          </p:txBody>
        </p:sp>
        <p:sp>
          <p:nvSpPr>
            <p:cNvPr id="162" name="rc162"/>
            <p:cNvSpPr/>
            <p:nvPr/>
          </p:nvSpPr>
          <p:spPr>
            <a:xfrm>
              <a:off x="1296454" y="5577228"/>
              <a:ext cx="4926772" cy="119023"/>
            </a:xfrm>
            <a:prstGeom prst="rect">
              <a:avLst/>
            </a:prstGeom>
            <a:solidFill>
              <a:srgbClr val="80BD41">
                <a:alpha val="100000"/>
              </a:srgbClr>
            </a:solidFill>
          </p:spPr>
          <p:txBody>
            <a:bodyPr/>
            <a:lstStyle/>
            <a:p/>
          </p:txBody>
        </p:sp>
        <p:sp>
          <p:nvSpPr>
            <p:cNvPr id="163" name="rc163"/>
            <p:cNvSpPr/>
            <p:nvPr/>
          </p:nvSpPr>
          <p:spPr>
            <a:xfrm>
              <a:off x="6223227" y="5577228"/>
              <a:ext cx="1589443" cy="119023"/>
            </a:xfrm>
            <a:prstGeom prst="rect">
              <a:avLst/>
            </a:prstGeom>
            <a:solidFill>
              <a:srgbClr val="1CABE2">
                <a:alpha val="100000"/>
              </a:srgbClr>
            </a:solidFill>
          </p:spPr>
          <p:txBody>
            <a:bodyPr/>
            <a:lstStyle/>
            <a:p/>
          </p:txBody>
        </p:sp>
        <p:sp>
          <p:nvSpPr>
            <p:cNvPr id="164" name="rc164"/>
            <p:cNvSpPr/>
            <p:nvPr/>
          </p:nvSpPr>
          <p:spPr>
            <a:xfrm>
              <a:off x="1296454" y="5428449"/>
              <a:ext cx="5357996" cy="119023"/>
            </a:xfrm>
            <a:prstGeom prst="rect">
              <a:avLst/>
            </a:prstGeom>
            <a:solidFill>
              <a:srgbClr val="80BD41">
                <a:alpha val="100000"/>
              </a:srgbClr>
            </a:solidFill>
          </p:spPr>
          <p:txBody>
            <a:bodyPr/>
            <a:lstStyle/>
            <a:p/>
          </p:txBody>
        </p:sp>
        <p:sp>
          <p:nvSpPr>
            <p:cNvPr id="165" name="rc165"/>
            <p:cNvSpPr/>
            <p:nvPr/>
          </p:nvSpPr>
          <p:spPr>
            <a:xfrm>
              <a:off x="6654450" y="5428449"/>
              <a:ext cx="1216418" cy="119023"/>
            </a:xfrm>
            <a:prstGeom prst="rect">
              <a:avLst/>
            </a:prstGeom>
            <a:solidFill>
              <a:srgbClr val="1CABE2">
                <a:alpha val="100000"/>
              </a:srgbClr>
            </a:solidFill>
          </p:spPr>
          <p:txBody>
            <a:bodyPr/>
            <a:lstStyle/>
            <a:p/>
          </p:txBody>
        </p:sp>
        <p:sp>
          <p:nvSpPr>
            <p:cNvPr id="166" name="tx166"/>
            <p:cNvSpPr/>
            <p:nvPr/>
          </p:nvSpPr>
          <p:spPr>
            <a:xfrm>
              <a:off x="3646636"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10.4</a:t>
              </a:r>
            </a:p>
          </p:txBody>
        </p:sp>
        <p:sp>
          <p:nvSpPr>
            <p:cNvPr id="167" name="tx167"/>
            <p:cNvSpPr/>
            <p:nvPr/>
          </p:nvSpPr>
          <p:spPr>
            <a:xfrm>
              <a:off x="6709967"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2.3</a:t>
              </a:r>
            </a:p>
          </p:txBody>
        </p:sp>
        <p:sp>
          <p:nvSpPr>
            <p:cNvPr id="168" name="tx168"/>
            <p:cNvSpPr/>
            <p:nvPr/>
          </p:nvSpPr>
          <p:spPr>
            <a:xfrm>
              <a:off x="3636808"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10.4</a:t>
              </a:r>
            </a:p>
          </p:txBody>
        </p:sp>
        <p:sp>
          <p:nvSpPr>
            <p:cNvPr id="169" name="tx169"/>
            <p:cNvSpPr/>
            <p:nvPr/>
          </p:nvSpPr>
          <p:spPr>
            <a:xfrm>
              <a:off x="6930075"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3.4</a:t>
              </a:r>
            </a:p>
          </p:txBody>
        </p:sp>
        <p:sp>
          <p:nvSpPr>
            <p:cNvPr id="170" name="tx170"/>
            <p:cNvSpPr/>
            <p:nvPr/>
          </p:nvSpPr>
          <p:spPr>
            <a:xfrm>
              <a:off x="3857129" y="5442698"/>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11.3</a:t>
              </a:r>
            </a:p>
          </p:txBody>
        </p:sp>
        <p:sp>
          <p:nvSpPr>
            <p:cNvPr id="171" name="tx171"/>
            <p:cNvSpPr/>
            <p:nvPr/>
          </p:nvSpPr>
          <p:spPr>
            <a:xfrm>
              <a:off x="7174785"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2.6</a:t>
              </a:r>
            </a:p>
          </p:txBody>
        </p:sp>
        <p:sp>
          <p:nvSpPr>
            <p:cNvPr id="172" name="tx172"/>
            <p:cNvSpPr/>
            <p:nvPr/>
          </p:nvSpPr>
          <p:spPr>
            <a:xfrm>
              <a:off x="7532584"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12.8</a:t>
              </a:r>
            </a:p>
          </p:txBody>
        </p:sp>
        <p:sp>
          <p:nvSpPr>
            <p:cNvPr id="173" name="tx173"/>
            <p:cNvSpPr/>
            <p:nvPr/>
          </p:nvSpPr>
          <p:spPr>
            <a:xfrm>
              <a:off x="8015449"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13.8</a:t>
              </a:r>
            </a:p>
          </p:txBody>
        </p:sp>
        <p:sp>
          <p:nvSpPr>
            <p:cNvPr id="174" name="tx174"/>
            <p:cNvSpPr/>
            <p:nvPr/>
          </p:nvSpPr>
          <p:spPr>
            <a:xfrm>
              <a:off x="807655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13.9</a:t>
              </a:r>
            </a:p>
          </p:txBody>
        </p:sp>
        <p:sp>
          <p:nvSpPr>
            <p:cNvPr id="175" name="tx175"/>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6" name="tx176"/>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7" name="tx177"/>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8" name="tx178"/>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9" name="tx179"/>
            <p:cNvSpPr/>
            <p:nvPr/>
          </p:nvSpPr>
          <p:spPr>
            <a:xfrm>
              <a:off x="3546597"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0" name="tx180"/>
            <p:cNvSpPr/>
            <p:nvPr/>
          </p:nvSpPr>
          <p:spPr>
            <a:xfrm>
              <a:off x="5874373"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1" name="tx181"/>
            <p:cNvSpPr/>
            <p:nvPr/>
          </p:nvSpPr>
          <p:spPr>
            <a:xfrm>
              <a:off x="8241011"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2" name="tx182"/>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3" name="tx183"/>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4" name="tx184"/>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5" name="tx185"/>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(81%) was within 1% of coverage in 2019 (82%).
The number of children vaccinated with DTP3 increased 8% from 10.5 million in 2019 to 11.3 million in 2025.
The number of surviving infants increased approximately 9% from 12.8 million in 2019 to 13.9 million in 2025.
In 2025, 870,000 more children were vaccinated than in 2019.
In 2025, there were 1.1 million more surviving infants (target population) than in 2019.
For vaccine coverage to increase, the number of children vaccinated must increase at a faster rate than the population increases.</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81%: 11.3 million children received three doses of DTP-containing vaccine, but 2.6 million remain un- or under-vaccinated.</a:t>
            </a:r>
          </a:p>
        </p:txBody>
      </p:sp>
      <p:grpSp xmlns:pic="http://schemas.openxmlformats.org/drawingml/2006/picture">
        <p:nvGrpSpPr>
          <p:cNvPr id="188" name=""/>
          <p:cNvGrpSpPr/>
          <p:nvPr/>
        </p:nvGrpSpPr>
        <p:grpSpPr>
          <a:xfrm>
            <a:off x="292608" y="1005840"/>
            <a:ext cx="8595360" cy="28575"/>
            <a:chOff x="292608" y="1005840"/>
            <a:chExt cx="8595360" cy="28575"/>
          </a:xfrm>
        </p:grpSpPr>
        <p:sp>
          <p:nvSpPr>
            <p:cNvPr id="1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61860" y="4211033"/>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 name="rc5"/>
            <p:cNvSpPr/>
            <p:nvPr/>
          </p:nvSpPr>
          <p:spPr>
            <a:xfrm>
              <a:off x="2126056" y="4211033"/>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 name="rc6"/>
            <p:cNvSpPr/>
            <p:nvPr/>
          </p:nvSpPr>
          <p:spPr>
            <a:xfrm>
              <a:off x="2390252" y="4211033"/>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 name="rc7"/>
            <p:cNvSpPr/>
            <p:nvPr/>
          </p:nvSpPr>
          <p:spPr>
            <a:xfrm>
              <a:off x="2654448" y="4211033"/>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 name="rc8"/>
            <p:cNvSpPr/>
            <p:nvPr/>
          </p:nvSpPr>
          <p:spPr>
            <a:xfrm>
              <a:off x="2918644" y="421103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 name="rc9"/>
            <p:cNvSpPr/>
            <p:nvPr/>
          </p:nvSpPr>
          <p:spPr>
            <a:xfrm>
              <a:off x="3182840" y="4211033"/>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 name="rc10"/>
            <p:cNvSpPr/>
            <p:nvPr/>
          </p:nvSpPr>
          <p:spPr>
            <a:xfrm>
              <a:off x="3447036" y="4211033"/>
              <a:ext cx="264195" cy="29827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 name="rc11"/>
            <p:cNvSpPr/>
            <p:nvPr/>
          </p:nvSpPr>
          <p:spPr>
            <a:xfrm>
              <a:off x="3711232" y="421103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 name="rc12"/>
            <p:cNvSpPr/>
            <p:nvPr/>
          </p:nvSpPr>
          <p:spPr>
            <a:xfrm>
              <a:off x="3975428" y="4211033"/>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4239624" y="421103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503820" y="421103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 name="rc15"/>
            <p:cNvSpPr/>
            <p:nvPr/>
          </p:nvSpPr>
          <p:spPr>
            <a:xfrm>
              <a:off x="4768016" y="421103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5032212" y="4211033"/>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 name="rc17"/>
            <p:cNvSpPr/>
            <p:nvPr/>
          </p:nvSpPr>
          <p:spPr>
            <a:xfrm>
              <a:off x="5296408" y="421103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 name="rc18"/>
            <p:cNvSpPr/>
            <p:nvPr/>
          </p:nvSpPr>
          <p:spPr>
            <a:xfrm>
              <a:off x="5560604" y="4211033"/>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 name="rc19"/>
            <p:cNvSpPr/>
            <p:nvPr/>
          </p:nvSpPr>
          <p:spPr>
            <a:xfrm>
              <a:off x="5824800" y="4211033"/>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 name="rc20"/>
            <p:cNvSpPr/>
            <p:nvPr/>
          </p:nvSpPr>
          <p:spPr>
            <a:xfrm>
              <a:off x="6088996" y="421103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 name="rc21"/>
            <p:cNvSpPr/>
            <p:nvPr/>
          </p:nvSpPr>
          <p:spPr>
            <a:xfrm>
              <a:off x="6353192" y="4211033"/>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 name="rc22"/>
            <p:cNvSpPr/>
            <p:nvPr/>
          </p:nvSpPr>
          <p:spPr>
            <a:xfrm>
              <a:off x="6617388" y="421103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 name="rc23"/>
            <p:cNvSpPr/>
            <p:nvPr/>
          </p:nvSpPr>
          <p:spPr>
            <a:xfrm>
              <a:off x="6881584" y="4211033"/>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 name="rc24"/>
            <p:cNvSpPr/>
            <p:nvPr/>
          </p:nvSpPr>
          <p:spPr>
            <a:xfrm>
              <a:off x="7145780" y="421103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 name="rc25"/>
            <p:cNvSpPr/>
            <p:nvPr/>
          </p:nvSpPr>
          <p:spPr>
            <a:xfrm>
              <a:off x="7409976" y="4211033"/>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 name="rc26"/>
            <p:cNvSpPr/>
            <p:nvPr/>
          </p:nvSpPr>
          <p:spPr>
            <a:xfrm>
              <a:off x="7674172" y="4211033"/>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 name="rc27"/>
            <p:cNvSpPr/>
            <p:nvPr/>
          </p:nvSpPr>
          <p:spPr>
            <a:xfrm>
              <a:off x="7938368" y="421103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 name="rc28"/>
            <p:cNvSpPr/>
            <p:nvPr/>
          </p:nvSpPr>
          <p:spPr>
            <a:xfrm>
              <a:off x="8202564" y="421103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 name="rc29"/>
            <p:cNvSpPr/>
            <p:nvPr/>
          </p:nvSpPr>
          <p:spPr>
            <a:xfrm>
              <a:off x="8466760" y="421103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 name="rc30"/>
            <p:cNvSpPr/>
            <p:nvPr/>
          </p:nvSpPr>
          <p:spPr>
            <a:xfrm>
              <a:off x="1861860" y="3017914"/>
              <a:ext cx="264195" cy="29827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1" name="rc31"/>
            <p:cNvSpPr/>
            <p:nvPr/>
          </p:nvSpPr>
          <p:spPr>
            <a:xfrm>
              <a:off x="2126056" y="3017914"/>
              <a:ext cx="264195" cy="29827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 name="rc32"/>
            <p:cNvSpPr/>
            <p:nvPr/>
          </p:nvSpPr>
          <p:spPr>
            <a:xfrm>
              <a:off x="2390252" y="3017914"/>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3" name="rc33"/>
            <p:cNvSpPr/>
            <p:nvPr/>
          </p:nvSpPr>
          <p:spPr>
            <a:xfrm>
              <a:off x="2654448" y="3017914"/>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4" name="rc34"/>
            <p:cNvSpPr/>
            <p:nvPr/>
          </p:nvSpPr>
          <p:spPr>
            <a:xfrm>
              <a:off x="2918644" y="3017914"/>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 name="rc35"/>
            <p:cNvSpPr/>
            <p:nvPr/>
          </p:nvSpPr>
          <p:spPr>
            <a:xfrm>
              <a:off x="3182840" y="3017914"/>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 name="rc36"/>
            <p:cNvSpPr/>
            <p:nvPr/>
          </p:nvSpPr>
          <p:spPr>
            <a:xfrm>
              <a:off x="3447036" y="3017914"/>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7" name="rc37"/>
            <p:cNvSpPr/>
            <p:nvPr/>
          </p:nvSpPr>
          <p:spPr>
            <a:xfrm>
              <a:off x="3711232" y="301791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3975428" y="301791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 name="rc39"/>
            <p:cNvSpPr/>
            <p:nvPr/>
          </p:nvSpPr>
          <p:spPr>
            <a:xfrm>
              <a:off x="4239624" y="301791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 name="rc40"/>
            <p:cNvSpPr/>
            <p:nvPr/>
          </p:nvSpPr>
          <p:spPr>
            <a:xfrm>
              <a:off x="4503820" y="301791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 name="rc41"/>
            <p:cNvSpPr/>
            <p:nvPr/>
          </p:nvSpPr>
          <p:spPr>
            <a:xfrm>
              <a:off x="4768016" y="3017914"/>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 name="rc42"/>
            <p:cNvSpPr/>
            <p:nvPr/>
          </p:nvSpPr>
          <p:spPr>
            <a:xfrm>
              <a:off x="5032212" y="3017914"/>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3" name="rc43"/>
            <p:cNvSpPr/>
            <p:nvPr/>
          </p:nvSpPr>
          <p:spPr>
            <a:xfrm>
              <a:off x="5296408" y="3017914"/>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 name="rc44"/>
            <p:cNvSpPr/>
            <p:nvPr/>
          </p:nvSpPr>
          <p:spPr>
            <a:xfrm>
              <a:off x="5560604" y="3017914"/>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5" name="rc45"/>
            <p:cNvSpPr/>
            <p:nvPr/>
          </p:nvSpPr>
          <p:spPr>
            <a:xfrm>
              <a:off x="5824800" y="3017914"/>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 name="rc46"/>
            <p:cNvSpPr/>
            <p:nvPr/>
          </p:nvSpPr>
          <p:spPr>
            <a:xfrm>
              <a:off x="6088996" y="3017914"/>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 name="rc47"/>
            <p:cNvSpPr/>
            <p:nvPr/>
          </p:nvSpPr>
          <p:spPr>
            <a:xfrm>
              <a:off x="6353192" y="3017914"/>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 name="rc48"/>
            <p:cNvSpPr/>
            <p:nvPr/>
          </p:nvSpPr>
          <p:spPr>
            <a:xfrm>
              <a:off x="6617388" y="3017914"/>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 name="rc49"/>
            <p:cNvSpPr/>
            <p:nvPr/>
          </p:nvSpPr>
          <p:spPr>
            <a:xfrm>
              <a:off x="6881584" y="3017914"/>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7145780" y="3017914"/>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 name="rc51"/>
            <p:cNvSpPr/>
            <p:nvPr/>
          </p:nvSpPr>
          <p:spPr>
            <a:xfrm>
              <a:off x="7409976" y="3017914"/>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2" name="rc52"/>
            <p:cNvSpPr/>
            <p:nvPr/>
          </p:nvSpPr>
          <p:spPr>
            <a:xfrm>
              <a:off x="7674172" y="3017914"/>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3" name="rc53"/>
            <p:cNvSpPr/>
            <p:nvPr/>
          </p:nvSpPr>
          <p:spPr>
            <a:xfrm>
              <a:off x="7938368" y="3017914"/>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4" name="rc54"/>
            <p:cNvSpPr/>
            <p:nvPr/>
          </p:nvSpPr>
          <p:spPr>
            <a:xfrm>
              <a:off x="8202564" y="3017914"/>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 name="rc55"/>
            <p:cNvSpPr/>
            <p:nvPr/>
          </p:nvSpPr>
          <p:spPr>
            <a:xfrm>
              <a:off x="8466760" y="3017914"/>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 name="rc56"/>
            <p:cNvSpPr/>
            <p:nvPr/>
          </p:nvSpPr>
          <p:spPr>
            <a:xfrm>
              <a:off x="1861860" y="1824795"/>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 name="rc57"/>
            <p:cNvSpPr/>
            <p:nvPr/>
          </p:nvSpPr>
          <p:spPr>
            <a:xfrm>
              <a:off x="2126056" y="1824795"/>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8" name="rc58"/>
            <p:cNvSpPr/>
            <p:nvPr/>
          </p:nvSpPr>
          <p:spPr>
            <a:xfrm>
              <a:off x="2390252" y="1824795"/>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 name="rc59"/>
            <p:cNvSpPr/>
            <p:nvPr/>
          </p:nvSpPr>
          <p:spPr>
            <a:xfrm>
              <a:off x="2654448" y="182479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2918644" y="182479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3182840" y="1824795"/>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3447036" y="182479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711232"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975428"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4239624"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503820"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768016" y="182479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5032212" y="182479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296408" y="182479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560604" y="182479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824800"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6088996"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353192"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617388"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81584"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45780"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09976"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674172"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7938368"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202564"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466760" y="1824795"/>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1861860" y="3912753"/>
              <a:ext cx="264195" cy="298279"/>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83" name="rc83"/>
            <p:cNvSpPr/>
            <p:nvPr/>
          </p:nvSpPr>
          <p:spPr>
            <a:xfrm>
              <a:off x="2126056" y="3912753"/>
              <a:ext cx="264195" cy="29827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84" name="rc84"/>
            <p:cNvSpPr/>
            <p:nvPr/>
          </p:nvSpPr>
          <p:spPr>
            <a:xfrm>
              <a:off x="2390252" y="3912753"/>
              <a:ext cx="264195" cy="29827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5" name="rc85"/>
            <p:cNvSpPr/>
            <p:nvPr/>
          </p:nvSpPr>
          <p:spPr>
            <a:xfrm>
              <a:off x="2654448" y="3912753"/>
              <a:ext cx="264195" cy="29827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86" name="rc86"/>
            <p:cNvSpPr/>
            <p:nvPr/>
          </p:nvSpPr>
          <p:spPr>
            <a:xfrm>
              <a:off x="2918644" y="3912753"/>
              <a:ext cx="264195" cy="29827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7" name="rc87"/>
            <p:cNvSpPr/>
            <p:nvPr/>
          </p:nvSpPr>
          <p:spPr>
            <a:xfrm>
              <a:off x="3182840" y="3912753"/>
              <a:ext cx="264195" cy="29827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8" name="rc88"/>
            <p:cNvSpPr/>
            <p:nvPr/>
          </p:nvSpPr>
          <p:spPr>
            <a:xfrm>
              <a:off x="3447036" y="3912753"/>
              <a:ext cx="264195" cy="29827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9" name="rc89"/>
            <p:cNvSpPr/>
            <p:nvPr/>
          </p:nvSpPr>
          <p:spPr>
            <a:xfrm>
              <a:off x="3711232" y="3912753"/>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0" name="rc90"/>
            <p:cNvSpPr/>
            <p:nvPr/>
          </p:nvSpPr>
          <p:spPr>
            <a:xfrm>
              <a:off x="3975428" y="3912753"/>
              <a:ext cx="264195" cy="29827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1" name="rc91"/>
            <p:cNvSpPr/>
            <p:nvPr/>
          </p:nvSpPr>
          <p:spPr>
            <a:xfrm>
              <a:off x="4239624" y="3912753"/>
              <a:ext cx="264195" cy="29827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2" name="rc92"/>
            <p:cNvSpPr/>
            <p:nvPr/>
          </p:nvSpPr>
          <p:spPr>
            <a:xfrm>
              <a:off x="4503820" y="3912753"/>
              <a:ext cx="264195" cy="29827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3" name="rc93"/>
            <p:cNvSpPr/>
            <p:nvPr/>
          </p:nvSpPr>
          <p:spPr>
            <a:xfrm>
              <a:off x="4768016" y="3912753"/>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4" name="rc94"/>
            <p:cNvSpPr/>
            <p:nvPr/>
          </p:nvSpPr>
          <p:spPr>
            <a:xfrm>
              <a:off x="5032212" y="3912753"/>
              <a:ext cx="264195" cy="29827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5" name="rc95"/>
            <p:cNvSpPr/>
            <p:nvPr/>
          </p:nvSpPr>
          <p:spPr>
            <a:xfrm>
              <a:off x="5296408" y="3912753"/>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6" name="rc96"/>
            <p:cNvSpPr/>
            <p:nvPr/>
          </p:nvSpPr>
          <p:spPr>
            <a:xfrm>
              <a:off x="5560604" y="3912753"/>
              <a:ext cx="264195" cy="29827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7" name="rc97"/>
            <p:cNvSpPr/>
            <p:nvPr/>
          </p:nvSpPr>
          <p:spPr>
            <a:xfrm>
              <a:off x="5824800" y="3912753"/>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8" name="rc98"/>
            <p:cNvSpPr/>
            <p:nvPr/>
          </p:nvSpPr>
          <p:spPr>
            <a:xfrm>
              <a:off x="6088996" y="3912753"/>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9" name="rc99"/>
            <p:cNvSpPr/>
            <p:nvPr/>
          </p:nvSpPr>
          <p:spPr>
            <a:xfrm>
              <a:off x="6353192" y="3912753"/>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0" name="rc100"/>
            <p:cNvSpPr/>
            <p:nvPr/>
          </p:nvSpPr>
          <p:spPr>
            <a:xfrm>
              <a:off x="6617388" y="3912753"/>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1" name="rc101"/>
            <p:cNvSpPr/>
            <p:nvPr/>
          </p:nvSpPr>
          <p:spPr>
            <a:xfrm>
              <a:off x="6881584" y="3912753"/>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2" name="rc102"/>
            <p:cNvSpPr/>
            <p:nvPr/>
          </p:nvSpPr>
          <p:spPr>
            <a:xfrm>
              <a:off x="7145780" y="3912753"/>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3" name="rc103"/>
            <p:cNvSpPr/>
            <p:nvPr/>
          </p:nvSpPr>
          <p:spPr>
            <a:xfrm>
              <a:off x="7409976" y="3912753"/>
              <a:ext cx="264195" cy="29827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4" name="rc104"/>
            <p:cNvSpPr/>
            <p:nvPr/>
          </p:nvSpPr>
          <p:spPr>
            <a:xfrm>
              <a:off x="7674172" y="3912753"/>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7938368" y="391275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8202564" y="391275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7" name="rc107"/>
            <p:cNvSpPr/>
            <p:nvPr/>
          </p:nvSpPr>
          <p:spPr>
            <a:xfrm>
              <a:off x="8466760" y="3912753"/>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8" name="rc108"/>
            <p:cNvSpPr/>
            <p:nvPr/>
          </p:nvSpPr>
          <p:spPr>
            <a:xfrm>
              <a:off x="1861860" y="2719634"/>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9" name="rc109"/>
            <p:cNvSpPr/>
            <p:nvPr/>
          </p:nvSpPr>
          <p:spPr>
            <a:xfrm>
              <a:off x="2126056" y="2719634"/>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0" name="rc110"/>
            <p:cNvSpPr/>
            <p:nvPr/>
          </p:nvSpPr>
          <p:spPr>
            <a:xfrm>
              <a:off x="2390252" y="2719634"/>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1" name="rc111"/>
            <p:cNvSpPr/>
            <p:nvPr/>
          </p:nvSpPr>
          <p:spPr>
            <a:xfrm>
              <a:off x="2654448" y="2719634"/>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2" name="rc112"/>
            <p:cNvSpPr/>
            <p:nvPr/>
          </p:nvSpPr>
          <p:spPr>
            <a:xfrm>
              <a:off x="2918644" y="2719634"/>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3" name="rc113"/>
            <p:cNvSpPr/>
            <p:nvPr/>
          </p:nvSpPr>
          <p:spPr>
            <a:xfrm>
              <a:off x="3182840" y="2719634"/>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4" name="rc114"/>
            <p:cNvSpPr/>
            <p:nvPr/>
          </p:nvSpPr>
          <p:spPr>
            <a:xfrm>
              <a:off x="3447036" y="2719634"/>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5" name="rc115"/>
            <p:cNvSpPr/>
            <p:nvPr/>
          </p:nvSpPr>
          <p:spPr>
            <a:xfrm>
              <a:off x="3711232" y="2719634"/>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6" name="rc116"/>
            <p:cNvSpPr/>
            <p:nvPr/>
          </p:nvSpPr>
          <p:spPr>
            <a:xfrm>
              <a:off x="3975428" y="271963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7" name="rc117"/>
            <p:cNvSpPr/>
            <p:nvPr/>
          </p:nvSpPr>
          <p:spPr>
            <a:xfrm>
              <a:off x="4239624" y="271963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8" name="rc118"/>
            <p:cNvSpPr/>
            <p:nvPr/>
          </p:nvSpPr>
          <p:spPr>
            <a:xfrm>
              <a:off x="4503820" y="271963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4768016" y="271963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5032212" y="2719634"/>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5296408" y="2719634"/>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2" name="rc122"/>
            <p:cNvSpPr/>
            <p:nvPr/>
          </p:nvSpPr>
          <p:spPr>
            <a:xfrm>
              <a:off x="5560604" y="271963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5824800" y="271963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6088996" y="271963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5" name="rc125"/>
            <p:cNvSpPr/>
            <p:nvPr/>
          </p:nvSpPr>
          <p:spPr>
            <a:xfrm>
              <a:off x="6353192" y="2719634"/>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6" name="rc126"/>
            <p:cNvSpPr/>
            <p:nvPr/>
          </p:nvSpPr>
          <p:spPr>
            <a:xfrm>
              <a:off x="6617388" y="2719634"/>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6881584" y="271963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7145780" y="271963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9" name="rc129"/>
            <p:cNvSpPr/>
            <p:nvPr/>
          </p:nvSpPr>
          <p:spPr>
            <a:xfrm>
              <a:off x="7409976" y="271963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7674172" y="2719634"/>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1" name="rc131"/>
            <p:cNvSpPr/>
            <p:nvPr/>
          </p:nvSpPr>
          <p:spPr>
            <a:xfrm>
              <a:off x="7938368" y="271963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8202564" y="2719634"/>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3" name="rc133"/>
            <p:cNvSpPr/>
            <p:nvPr/>
          </p:nvSpPr>
          <p:spPr>
            <a:xfrm>
              <a:off x="8466760" y="271963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1861860" y="5404152"/>
              <a:ext cx="264195" cy="29827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5" name="rc135"/>
            <p:cNvSpPr/>
            <p:nvPr/>
          </p:nvSpPr>
          <p:spPr>
            <a:xfrm>
              <a:off x="2126056" y="5404152"/>
              <a:ext cx="264195" cy="29827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6" name="rc136"/>
            <p:cNvSpPr/>
            <p:nvPr/>
          </p:nvSpPr>
          <p:spPr>
            <a:xfrm>
              <a:off x="2390252" y="5404152"/>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7" name="rc137"/>
            <p:cNvSpPr/>
            <p:nvPr/>
          </p:nvSpPr>
          <p:spPr>
            <a:xfrm>
              <a:off x="2654448" y="5404152"/>
              <a:ext cx="264195" cy="29827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8" name="rc138"/>
            <p:cNvSpPr/>
            <p:nvPr/>
          </p:nvSpPr>
          <p:spPr>
            <a:xfrm>
              <a:off x="2918644" y="5404152"/>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9" name="rc139"/>
            <p:cNvSpPr/>
            <p:nvPr/>
          </p:nvSpPr>
          <p:spPr>
            <a:xfrm>
              <a:off x="3182840" y="5404152"/>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0" name="rc140"/>
            <p:cNvSpPr/>
            <p:nvPr/>
          </p:nvSpPr>
          <p:spPr>
            <a:xfrm>
              <a:off x="3447036" y="5404152"/>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1" name="rc141"/>
            <p:cNvSpPr/>
            <p:nvPr/>
          </p:nvSpPr>
          <p:spPr>
            <a:xfrm>
              <a:off x="3711232" y="5404152"/>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2" name="rc142"/>
            <p:cNvSpPr/>
            <p:nvPr/>
          </p:nvSpPr>
          <p:spPr>
            <a:xfrm>
              <a:off x="3975428" y="5404152"/>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3" name="rc143"/>
            <p:cNvSpPr/>
            <p:nvPr/>
          </p:nvSpPr>
          <p:spPr>
            <a:xfrm>
              <a:off x="4239624" y="5404152"/>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4" name="rc144"/>
            <p:cNvSpPr/>
            <p:nvPr/>
          </p:nvSpPr>
          <p:spPr>
            <a:xfrm>
              <a:off x="4503820" y="5404152"/>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5" name="rc145"/>
            <p:cNvSpPr/>
            <p:nvPr/>
          </p:nvSpPr>
          <p:spPr>
            <a:xfrm>
              <a:off x="4768016" y="5404152"/>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6" name="rc146"/>
            <p:cNvSpPr/>
            <p:nvPr/>
          </p:nvSpPr>
          <p:spPr>
            <a:xfrm>
              <a:off x="5032212" y="5404152"/>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7" name="rc147"/>
            <p:cNvSpPr/>
            <p:nvPr/>
          </p:nvSpPr>
          <p:spPr>
            <a:xfrm>
              <a:off x="5296408" y="5404152"/>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8" name="rc148"/>
            <p:cNvSpPr/>
            <p:nvPr/>
          </p:nvSpPr>
          <p:spPr>
            <a:xfrm>
              <a:off x="5560604" y="5404152"/>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9" name="rc149"/>
            <p:cNvSpPr/>
            <p:nvPr/>
          </p:nvSpPr>
          <p:spPr>
            <a:xfrm>
              <a:off x="5824800" y="5404152"/>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0" name="rc150"/>
            <p:cNvSpPr/>
            <p:nvPr/>
          </p:nvSpPr>
          <p:spPr>
            <a:xfrm>
              <a:off x="6088996" y="5404152"/>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1" name="rc151"/>
            <p:cNvSpPr/>
            <p:nvPr/>
          </p:nvSpPr>
          <p:spPr>
            <a:xfrm>
              <a:off x="6353192" y="5404152"/>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2" name="rc152"/>
            <p:cNvSpPr/>
            <p:nvPr/>
          </p:nvSpPr>
          <p:spPr>
            <a:xfrm>
              <a:off x="6617388" y="5404152"/>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3" name="rc153"/>
            <p:cNvSpPr/>
            <p:nvPr/>
          </p:nvSpPr>
          <p:spPr>
            <a:xfrm>
              <a:off x="6881584" y="5404152"/>
              <a:ext cx="264195" cy="29827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4" name="rc154"/>
            <p:cNvSpPr/>
            <p:nvPr/>
          </p:nvSpPr>
          <p:spPr>
            <a:xfrm>
              <a:off x="7145780" y="5404152"/>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5" name="rc155"/>
            <p:cNvSpPr/>
            <p:nvPr/>
          </p:nvSpPr>
          <p:spPr>
            <a:xfrm>
              <a:off x="7409976" y="5404152"/>
              <a:ext cx="264195" cy="29827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6" name="rc156"/>
            <p:cNvSpPr/>
            <p:nvPr/>
          </p:nvSpPr>
          <p:spPr>
            <a:xfrm>
              <a:off x="7674172" y="5404152"/>
              <a:ext cx="264195" cy="29827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7" name="rc157"/>
            <p:cNvSpPr/>
            <p:nvPr/>
          </p:nvSpPr>
          <p:spPr>
            <a:xfrm>
              <a:off x="7938368" y="5404152"/>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8" name="rc158"/>
            <p:cNvSpPr/>
            <p:nvPr/>
          </p:nvSpPr>
          <p:spPr>
            <a:xfrm>
              <a:off x="8202564" y="5404152"/>
              <a:ext cx="264195" cy="29827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9" name="rc159"/>
            <p:cNvSpPr/>
            <p:nvPr/>
          </p:nvSpPr>
          <p:spPr>
            <a:xfrm>
              <a:off x="8466760" y="5404152"/>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0" name="rc160"/>
            <p:cNvSpPr/>
            <p:nvPr/>
          </p:nvSpPr>
          <p:spPr>
            <a:xfrm>
              <a:off x="1861860" y="212307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2126056" y="212307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2" name="rc162"/>
            <p:cNvSpPr/>
            <p:nvPr/>
          </p:nvSpPr>
          <p:spPr>
            <a:xfrm>
              <a:off x="2390252" y="212307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2654448" y="212307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2918644" y="212307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3182840"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3447036"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3711232"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3975428" y="212307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4239624" y="212307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4503820" y="212307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4768016" y="212307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5032212" y="212307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5296408" y="212307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5560604"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5824800"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6088996" y="212307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6353192" y="2123074"/>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6617388"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6881584" y="212307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7145780" y="212307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7409976" y="212307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7674172" y="212307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7938368" y="212307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8202564" y="212307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5" name="rc185"/>
            <p:cNvSpPr/>
            <p:nvPr/>
          </p:nvSpPr>
          <p:spPr>
            <a:xfrm>
              <a:off x="8466760" y="212307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1861860" y="242135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2126056" y="2421354"/>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8" name="rc188"/>
            <p:cNvSpPr/>
            <p:nvPr/>
          </p:nvSpPr>
          <p:spPr>
            <a:xfrm>
              <a:off x="2390252" y="242135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9" name="rc189"/>
            <p:cNvSpPr/>
            <p:nvPr/>
          </p:nvSpPr>
          <p:spPr>
            <a:xfrm>
              <a:off x="2654448" y="242135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2918644" y="242135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1" name="rc191"/>
            <p:cNvSpPr/>
            <p:nvPr/>
          </p:nvSpPr>
          <p:spPr>
            <a:xfrm>
              <a:off x="3182840" y="242135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3447036" y="242135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711232"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3975428"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4239624"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4503820"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4768016"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5032212" y="242135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5296408" y="242135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5560604" y="242135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5824800" y="242135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88996" y="242135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6353192" y="242135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4" name="rc204"/>
            <p:cNvSpPr/>
            <p:nvPr/>
          </p:nvSpPr>
          <p:spPr>
            <a:xfrm>
              <a:off x="6617388" y="242135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81584" y="242135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45780" y="2421354"/>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7" name="rc207"/>
            <p:cNvSpPr/>
            <p:nvPr/>
          </p:nvSpPr>
          <p:spPr>
            <a:xfrm>
              <a:off x="7409976" y="242135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8" name="rc208"/>
            <p:cNvSpPr/>
            <p:nvPr/>
          </p:nvSpPr>
          <p:spPr>
            <a:xfrm>
              <a:off x="7674172" y="242135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38368" y="2421354"/>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8202564" y="2421354"/>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6760" y="242135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1861860"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2126056" y="1228235"/>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4" name="rc214"/>
            <p:cNvSpPr/>
            <p:nvPr/>
          </p:nvSpPr>
          <p:spPr>
            <a:xfrm>
              <a:off x="2390252"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2654448"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2918644"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3182840"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3447036"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3711232"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3975428"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239624"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503820"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4768016"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032212"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5296408"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5560604"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5824800" y="122823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6088996" y="1228235"/>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6353192" y="122823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6617388"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6881584"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7145780" y="122823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7409976" y="122823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4" name="rc234"/>
            <p:cNvSpPr/>
            <p:nvPr/>
          </p:nvSpPr>
          <p:spPr>
            <a:xfrm>
              <a:off x="7674172" y="122823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5" name="rc235"/>
            <p:cNvSpPr/>
            <p:nvPr/>
          </p:nvSpPr>
          <p:spPr>
            <a:xfrm>
              <a:off x="7938368" y="122823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6" name="rc236"/>
            <p:cNvSpPr/>
            <p:nvPr/>
          </p:nvSpPr>
          <p:spPr>
            <a:xfrm>
              <a:off x="8202564" y="122823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7" name="rc237"/>
            <p:cNvSpPr/>
            <p:nvPr/>
          </p:nvSpPr>
          <p:spPr>
            <a:xfrm>
              <a:off x="8466760"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rc238"/>
            <p:cNvSpPr/>
            <p:nvPr/>
          </p:nvSpPr>
          <p:spPr>
            <a:xfrm>
              <a:off x="1861860" y="4807592"/>
              <a:ext cx="264195" cy="29827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9" name="rc239"/>
            <p:cNvSpPr/>
            <p:nvPr/>
          </p:nvSpPr>
          <p:spPr>
            <a:xfrm>
              <a:off x="2126056" y="4807592"/>
              <a:ext cx="264195" cy="29827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40" name="rc240"/>
            <p:cNvSpPr/>
            <p:nvPr/>
          </p:nvSpPr>
          <p:spPr>
            <a:xfrm>
              <a:off x="2390252" y="4807592"/>
              <a:ext cx="264195" cy="29827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1" name="rc241"/>
            <p:cNvSpPr/>
            <p:nvPr/>
          </p:nvSpPr>
          <p:spPr>
            <a:xfrm>
              <a:off x="2654448" y="4807592"/>
              <a:ext cx="264195" cy="29827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2" name="rc242"/>
            <p:cNvSpPr/>
            <p:nvPr/>
          </p:nvSpPr>
          <p:spPr>
            <a:xfrm>
              <a:off x="2918644" y="4807592"/>
              <a:ext cx="264195" cy="298279"/>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43" name="rc243"/>
            <p:cNvSpPr/>
            <p:nvPr/>
          </p:nvSpPr>
          <p:spPr>
            <a:xfrm>
              <a:off x="3182840" y="4807592"/>
              <a:ext cx="264195" cy="29827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44" name="rc244"/>
            <p:cNvSpPr/>
            <p:nvPr/>
          </p:nvSpPr>
          <p:spPr>
            <a:xfrm>
              <a:off x="3447036" y="4807592"/>
              <a:ext cx="264195" cy="298279"/>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45" name="rc245"/>
            <p:cNvSpPr/>
            <p:nvPr/>
          </p:nvSpPr>
          <p:spPr>
            <a:xfrm>
              <a:off x="3711232" y="4807592"/>
              <a:ext cx="264195" cy="29827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6" name="rc246"/>
            <p:cNvSpPr/>
            <p:nvPr/>
          </p:nvSpPr>
          <p:spPr>
            <a:xfrm>
              <a:off x="3975428" y="4807592"/>
              <a:ext cx="264195" cy="298279"/>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7" name="rc247"/>
            <p:cNvSpPr/>
            <p:nvPr/>
          </p:nvSpPr>
          <p:spPr>
            <a:xfrm>
              <a:off x="4239624" y="4807592"/>
              <a:ext cx="264195" cy="29827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48" name="rc248"/>
            <p:cNvSpPr/>
            <p:nvPr/>
          </p:nvSpPr>
          <p:spPr>
            <a:xfrm>
              <a:off x="4503820" y="4807592"/>
              <a:ext cx="264195" cy="29827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49" name="rc249"/>
            <p:cNvSpPr/>
            <p:nvPr/>
          </p:nvSpPr>
          <p:spPr>
            <a:xfrm>
              <a:off x="4768016" y="4807592"/>
              <a:ext cx="264195" cy="29827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50" name="rc250"/>
            <p:cNvSpPr/>
            <p:nvPr/>
          </p:nvSpPr>
          <p:spPr>
            <a:xfrm>
              <a:off x="5032212" y="4807592"/>
              <a:ext cx="264195" cy="29827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51" name="rc251"/>
            <p:cNvSpPr/>
            <p:nvPr/>
          </p:nvSpPr>
          <p:spPr>
            <a:xfrm>
              <a:off x="5296408" y="4807592"/>
              <a:ext cx="264195" cy="29827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52" name="rc252"/>
            <p:cNvSpPr/>
            <p:nvPr/>
          </p:nvSpPr>
          <p:spPr>
            <a:xfrm>
              <a:off x="5560604" y="4807592"/>
              <a:ext cx="264195" cy="29827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3" name="rc253"/>
            <p:cNvSpPr/>
            <p:nvPr/>
          </p:nvSpPr>
          <p:spPr>
            <a:xfrm>
              <a:off x="5824800" y="4807592"/>
              <a:ext cx="264195" cy="29827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4" name="rc254"/>
            <p:cNvSpPr/>
            <p:nvPr/>
          </p:nvSpPr>
          <p:spPr>
            <a:xfrm>
              <a:off x="6088996" y="4807592"/>
              <a:ext cx="264195" cy="29827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55" name="rc255"/>
            <p:cNvSpPr/>
            <p:nvPr/>
          </p:nvSpPr>
          <p:spPr>
            <a:xfrm>
              <a:off x="6353192" y="4807592"/>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6" name="rc256"/>
            <p:cNvSpPr/>
            <p:nvPr/>
          </p:nvSpPr>
          <p:spPr>
            <a:xfrm>
              <a:off x="6617388" y="4807592"/>
              <a:ext cx="264195" cy="29827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7" name="rc257"/>
            <p:cNvSpPr/>
            <p:nvPr/>
          </p:nvSpPr>
          <p:spPr>
            <a:xfrm>
              <a:off x="6881584" y="4807592"/>
              <a:ext cx="264195" cy="29827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8" name="rc258"/>
            <p:cNvSpPr/>
            <p:nvPr/>
          </p:nvSpPr>
          <p:spPr>
            <a:xfrm>
              <a:off x="7145780" y="4807592"/>
              <a:ext cx="264195" cy="29827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9" name="rc259"/>
            <p:cNvSpPr/>
            <p:nvPr/>
          </p:nvSpPr>
          <p:spPr>
            <a:xfrm>
              <a:off x="7409976" y="4807592"/>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0" name="rc260"/>
            <p:cNvSpPr/>
            <p:nvPr/>
          </p:nvSpPr>
          <p:spPr>
            <a:xfrm>
              <a:off x="7674172" y="4807592"/>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1" name="rc261"/>
            <p:cNvSpPr/>
            <p:nvPr/>
          </p:nvSpPr>
          <p:spPr>
            <a:xfrm>
              <a:off x="7938368" y="4807592"/>
              <a:ext cx="264195" cy="29827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2" name="rc262"/>
            <p:cNvSpPr/>
            <p:nvPr/>
          </p:nvSpPr>
          <p:spPr>
            <a:xfrm>
              <a:off x="8202564" y="4807592"/>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3" name="rc263"/>
            <p:cNvSpPr/>
            <p:nvPr/>
          </p:nvSpPr>
          <p:spPr>
            <a:xfrm>
              <a:off x="8466760" y="4807592"/>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4" name="rc264"/>
            <p:cNvSpPr/>
            <p:nvPr/>
          </p:nvSpPr>
          <p:spPr>
            <a:xfrm>
              <a:off x="4768016" y="4509312"/>
              <a:ext cx="264195" cy="29827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5" name="rc265"/>
            <p:cNvSpPr/>
            <p:nvPr/>
          </p:nvSpPr>
          <p:spPr>
            <a:xfrm>
              <a:off x="5032212" y="4509312"/>
              <a:ext cx="264195" cy="29827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66" name="rc266"/>
            <p:cNvSpPr/>
            <p:nvPr/>
          </p:nvSpPr>
          <p:spPr>
            <a:xfrm>
              <a:off x="5296408" y="4509312"/>
              <a:ext cx="264195" cy="29827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7" name="rc267"/>
            <p:cNvSpPr/>
            <p:nvPr/>
          </p:nvSpPr>
          <p:spPr>
            <a:xfrm>
              <a:off x="5560604" y="4509312"/>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8" name="rc268"/>
            <p:cNvSpPr/>
            <p:nvPr/>
          </p:nvSpPr>
          <p:spPr>
            <a:xfrm>
              <a:off x="5824800" y="4509312"/>
              <a:ext cx="264195" cy="29827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9" name="rc269"/>
            <p:cNvSpPr/>
            <p:nvPr/>
          </p:nvSpPr>
          <p:spPr>
            <a:xfrm>
              <a:off x="6088996" y="4509312"/>
              <a:ext cx="264195" cy="29827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70" name="rc270"/>
            <p:cNvSpPr/>
            <p:nvPr/>
          </p:nvSpPr>
          <p:spPr>
            <a:xfrm>
              <a:off x="6353192" y="4509312"/>
              <a:ext cx="264195" cy="29827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1" name="rc271"/>
            <p:cNvSpPr/>
            <p:nvPr/>
          </p:nvSpPr>
          <p:spPr>
            <a:xfrm>
              <a:off x="6617388" y="4509312"/>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72" name="rc272"/>
            <p:cNvSpPr/>
            <p:nvPr/>
          </p:nvSpPr>
          <p:spPr>
            <a:xfrm>
              <a:off x="6881584" y="4509312"/>
              <a:ext cx="264195" cy="29827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73" name="rc273"/>
            <p:cNvSpPr/>
            <p:nvPr/>
          </p:nvSpPr>
          <p:spPr>
            <a:xfrm>
              <a:off x="7145780" y="4509312"/>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4" name="rc274"/>
            <p:cNvSpPr/>
            <p:nvPr/>
          </p:nvSpPr>
          <p:spPr>
            <a:xfrm>
              <a:off x="7409976" y="4509312"/>
              <a:ext cx="264195" cy="29827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5" name="rc275"/>
            <p:cNvSpPr/>
            <p:nvPr/>
          </p:nvSpPr>
          <p:spPr>
            <a:xfrm>
              <a:off x="7674172" y="4509312"/>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6" name="rc276"/>
            <p:cNvSpPr/>
            <p:nvPr/>
          </p:nvSpPr>
          <p:spPr>
            <a:xfrm>
              <a:off x="7938368" y="4509312"/>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7" name="rc277"/>
            <p:cNvSpPr/>
            <p:nvPr/>
          </p:nvSpPr>
          <p:spPr>
            <a:xfrm>
              <a:off x="8202564" y="4509312"/>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8" name="rc278"/>
            <p:cNvSpPr/>
            <p:nvPr/>
          </p:nvSpPr>
          <p:spPr>
            <a:xfrm>
              <a:off x="8466760" y="4509312"/>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9" name="rc279"/>
            <p:cNvSpPr/>
            <p:nvPr/>
          </p:nvSpPr>
          <p:spPr>
            <a:xfrm>
              <a:off x="1861860" y="5105872"/>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0" name="rc280"/>
            <p:cNvSpPr/>
            <p:nvPr/>
          </p:nvSpPr>
          <p:spPr>
            <a:xfrm>
              <a:off x="2126056" y="5105872"/>
              <a:ext cx="264195" cy="29827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1" name="rc281"/>
            <p:cNvSpPr/>
            <p:nvPr/>
          </p:nvSpPr>
          <p:spPr>
            <a:xfrm>
              <a:off x="2390252" y="5105872"/>
              <a:ext cx="264195" cy="29827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2" name="rc282"/>
            <p:cNvSpPr/>
            <p:nvPr/>
          </p:nvSpPr>
          <p:spPr>
            <a:xfrm>
              <a:off x="2654448" y="5105872"/>
              <a:ext cx="264195" cy="29827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3" name="rc283"/>
            <p:cNvSpPr/>
            <p:nvPr/>
          </p:nvSpPr>
          <p:spPr>
            <a:xfrm>
              <a:off x="2918644" y="5105872"/>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4" name="rc284"/>
            <p:cNvSpPr/>
            <p:nvPr/>
          </p:nvSpPr>
          <p:spPr>
            <a:xfrm>
              <a:off x="3182840" y="5105872"/>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5" name="rc285"/>
            <p:cNvSpPr/>
            <p:nvPr/>
          </p:nvSpPr>
          <p:spPr>
            <a:xfrm>
              <a:off x="3447036" y="5105872"/>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6" name="rc286"/>
            <p:cNvSpPr/>
            <p:nvPr/>
          </p:nvSpPr>
          <p:spPr>
            <a:xfrm>
              <a:off x="3711232" y="5105872"/>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7" name="rc287"/>
            <p:cNvSpPr/>
            <p:nvPr/>
          </p:nvSpPr>
          <p:spPr>
            <a:xfrm>
              <a:off x="3975428" y="5105872"/>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8" name="rc288"/>
            <p:cNvSpPr/>
            <p:nvPr/>
          </p:nvSpPr>
          <p:spPr>
            <a:xfrm>
              <a:off x="4239624" y="5105872"/>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9" name="rc289"/>
            <p:cNvSpPr/>
            <p:nvPr/>
          </p:nvSpPr>
          <p:spPr>
            <a:xfrm>
              <a:off x="4503820" y="5105872"/>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0" name="rc290"/>
            <p:cNvSpPr/>
            <p:nvPr/>
          </p:nvSpPr>
          <p:spPr>
            <a:xfrm>
              <a:off x="4768016" y="5105872"/>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1" name="rc291"/>
            <p:cNvSpPr/>
            <p:nvPr/>
          </p:nvSpPr>
          <p:spPr>
            <a:xfrm>
              <a:off x="5032212" y="5105872"/>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2" name="rc292"/>
            <p:cNvSpPr/>
            <p:nvPr/>
          </p:nvSpPr>
          <p:spPr>
            <a:xfrm>
              <a:off x="5296408" y="5105872"/>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3" name="rc293"/>
            <p:cNvSpPr/>
            <p:nvPr/>
          </p:nvSpPr>
          <p:spPr>
            <a:xfrm>
              <a:off x="5560604" y="5105872"/>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4" name="rc294"/>
            <p:cNvSpPr/>
            <p:nvPr/>
          </p:nvSpPr>
          <p:spPr>
            <a:xfrm>
              <a:off x="5824800" y="5105872"/>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5" name="rc295"/>
            <p:cNvSpPr/>
            <p:nvPr/>
          </p:nvSpPr>
          <p:spPr>
            <a:xfrm>
              <a:off x="6088996" y="5105872"/>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6" name="rc296"/>
            <p:cNvSpPr/>
            <p:nvPr/>
          </p:nvSpPr>
          <p:spPr>
            <a:xfrm>
              <a:off x="6353192" y="5105872"/>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7" name="rc297"/>
            <p:cNvSpPr/>
            <p:nvPr/>
          </p:nvSpPr>
          <p:spPr>
            <a:xfrm>
              <a:off x="6617388" y="5105872"/>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8" name="rc298"/>
            <p:cNvSpPr/>
            <p:nvPr/>
          </p:nvSpPr>
          <p:spPr>
            <a:xfrm>
              <a:off x="6881584" y="5105872"/>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9" name="rc299"/>
            <p:cNvSpPr/>
            <p:nvPr/>
          </p:nvSpPr>
          <p:spPr>
            <a:xfrm>
              <a:off x="7145780" y="5105872"/>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0" name="rc300"/>
            <p:cNvSpPr/>
            <p:nvPr/>
          </p:nvSpPr>
          <p:spPr>
            <a:xfrm>
              <a:off x="7409976" y="5105872"/>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1" name="rc301"/>
            <p:cNvSpPr/>
            <p:nvPr/>
          </p:nvSpPr>
          <p:spPr>
            <a:xfrm>
              <a:off x="7674172" y="5105872"/>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2" name="rc302"/>
            <p:cNvSpPr/>
            <p:nvPr/>
          </p:nvSpPr>
          <p:spPr>
            <a:xfrm>
              <a:off x="7938368" y="5105872"/>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3" name="rc303"/>
            <p:cNvSpPr/>
            <p:nvPr/>
          </p:nvSpPr>
          <p:spPr>
            <a:xfrm>
              <a:off x="8202564" y="5105872"/>
              <a:ext cx="264195" cy="29827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04" name="rc304"/>
            <p:cNvSpPr/>
            <p:nvPr/>
          </p:nvSpPr>
          <p:spPr>
            <a:xfrm>
              <a:off x="8466760" y="5105872"/>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5" name="rc305"/>
            <p:cNvSpPr/>
            <p:nvPr/>
          </p:nvSpPr>
          <p:spPr>
            <a:xfrm>
              <a:off x="1861860" y="1526515"/>
              <a:ext cx="264195" cy="29827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06" name="rc306"/>
            <p:cNvSpPr/>
            <p:nvPr/>
          </p:nvSpPr>
          <p:spPr>
            <a:xfrm>
              <a:off x="2126056" y="1526515"/>
              <a:ext cx="264195" cy="29827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7" name="rc307"/>
            <p:cNvSpPr/>
            <p:nvPr/>
          </p:nvSpPr>
          <p:spPr>
            <a:xfrm>
              <a:off x="2390252" y="1526515"/>
              <a:ext cx="264195" cy="29827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08" name="rc308"/>
            <p:cNvSpPr/>
            <p:nvPr/>
          </p:nvSpPr>
          <p:spPr>
            <a:xfrm>
              <a:off x="2654448" y="1526515"/>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09" name="rc309"/>
            <p:cNvSpPr/>
            <p:nvPr/>
          </p:nvSpPr>
          <p:spPr>
            <a:xfrm>
              <a:off x="2918644" y="1526515"/>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0" name="rc310"/>
            <p:cNvSpPr/>
            <p:nvPr/>
          </p:nvSpPr>
          <p:spPr>
            <a:xfrm>
              <a:off x="3182840" y="1526515"/>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1" name="rc311"/>
            <p:cNvSpPr/>
            <p:nvPr/>
          </p:nvSpPr>
          <p:spPr>
            <a:xfrm>
              <a:off x="3447036" y="1526515"/>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2" name="rc312"/>
            <p:cNvSpPr/>
            <p:nvPr/>
          </p:nvSpPr>
          <p:spPr>
            <a:xfrm>
              <a:off x="3711232" y="1526515"/>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3" name="rc313"/>
            <p:cNvSpPr/>
            <p:nvPr/>
          </p:nvSpPr>
          <p:spPr>
            <a:xfrm>
              <a:off x="3975428" y="1526515"/>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4" name="rc314"/>
            <p:cNvSpPr/>
            <p:nvPr/>
          </p:nvSpPr>
          <p:spPr>
            <a:xfrm>
              <a:off x="4239624" y="1526515"/>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5" name="rc315"/>
            <p:cNvSpPr/>
            <p:nvPr/>
          </p:nvSpPr>
          <p:spPr>
            <a:xfrm>
              <a:off x="4503820" y="1526515"/>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6" name="rc316"/>
            <p:cNvSpPr/>
            <p:nvPr/>
          </p:nvSpPr>
          <p:spPr>
            <a:xfrm>
              <a:off x="4768016" y="1526515"/>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7" name="rc317"/>
            <p:cNvSpPr/>
            <p:nvPr/>
          </p:nvSpPr>
          <p:spPr>
            <a:xfrm>
              <a:off x="5032212" y="1526515"/>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8" name="rc318"/>
            <p:cNvSpPr/>
            <p:nvPr/>
          </p:nvSpPr>
          <p:spPr>
            <a:xfrm>
              <a:off x="5296408" y="1526515"/>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9" name="rc319"/>
            <p:cNvSpPr/>
            <p:nvPr/>
          </p:nvSpPr>
          <p:spPr>
            <a:xfrm>
              <a:off x="5560604" y="1526515"/>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0" name="rc320"/>
            <p:cNvSpPr/>
            <p:nvPr/>
          </p:nvSpPr>
          <p:spPr>
            <a:xfrm>
              <a:off x="5824800" y="1526515"/>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1" name="rc321"/>
            <p:cNvSpPr/>
            <p:nvPr/>
          </p:nvSpPr>
          <p:spPr>
            <a:xfrm>
              <a:off x="6088996" y="152651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2" name="rc322"/>
            <p:cNvSpPr/>
            <p:nvPr/>
          </p:nvSpPr>
          <p:spPr>
            <a:xfrm>
              <a:off x="6353192" y="152651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3" name="rc323"/>
            <p:cNvSpPr/>
            <p:nvPr/>
          </p:nvSpPr>
          <p:spPr>
            <a:xfrm>
              <a:off x="6617388" y="152651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4" name="rc324"/>
            <p:cNvSpPr/>
            <p:nvPr/>
          </p:nvSpPr>
          <p:spPr>
            <a:xfrm>
              <a:off x="6881584" y="152651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5" name="rc325"/>
            <p:cNvSpPr/>
            <p:nvPr/>
          </p:nvSpPr>
          <p:spPr>
            <a:xfrm>
              <a:off x="7145780" y="1526515"/>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6" name="rc326"/>
            <p:cNvSpPr/>
            <p:nvPr/>
          </p:nvSpPr>
          <p:spPr>
            <a:xfrm>
              <a:off x="7409976" y="1526515"/>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7" name="rc327"/>
            <p:cNvSpPr/>
            <p:nvPr/>
          </p:nvSpPr>
          <p:spPr>
            <a:xfrm>
              <a:off x="7674172" y="1526515"/>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8" name="rc328"/>
            <p:cNvSpPr/>
            <p:nvPr/>
          </p:nvSpPr>
          <p:spPr>
            <a:xfrm>
              <a:off x="7938368" y="1526515"/>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9" name="rc329"/>
            <p:cNvSpPr/>
            <p:nvPr/>
          </p:nvSpPr>
          <p:spPr>
            <a:xfrm>
              <a:off x="8202564" y="152651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0" name="rc330"/>
            <p:cNvSpPr/>
            <p:nvPr/>
          </p:nvSpPr>
          <p:spPr>
            <a:xfrm>
              <a:off x="8466760"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1" name="rc331"/>
            <p:cNvSpPr/>
            <p:nvPr/>
          </p:nvSpPr>
          <p:spPr>
            <a:xfrm>
              <a:off x="1861860" y="3316193"/>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32" name="rc332"/>
            <p:cNvSpPr/>
            <p:nvPr/>
          </p:nvSpPr>
          <p:spPr>
            <a:xfrm>
              <a:off x="2126056" y="3316193"/>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3" name="rc333"/>
            <p:cNvSpPr/>
            <p:nvPr/>
          </p:nvSpPr>
          <p:spPr>
            <a:xfrm>
              <a:off x="2390252" y="3316193"/>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4" name="rc334"/>
            <p:cNvSpPr/>
            <p:nvPr/>
          </p:nvSpPr>
          <p:spPr>
            <a:xfrm>
              <a:off x="2654448" y="3316193"/>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5" name="rc335"/>
            <p:cNvSpPr/>
            <p:nvPr/>
          </p:nvSpPr>
          <p:spPr>
            <a:xfrm>
              <a:off x="2918644" y="3316193"/>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6" name="rc336"/>
            <p:cNvSpPr/>
            <p:nvPr/>
          </p:nvSpPr>
          <p:spPr>
            <a:xfrm>
              <a:off x="3182840" y="3316193"/>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7" name="rc337"/>
            <p:cNvSpPr/>
            <p:nvPr/>
          </p:nvSpPr>
          <p:spPr>
            <a:xfrm>
              <a:off x="3447036" y="3316193"/>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8" name="rc338"/>
            <p:cNvSpPr/>
            <p:nvPr/>
          </p:nvSpPr>
          <p:spPr>
            <a:xfrm>
              <a:off x="3711232" y="331619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9" name="rc339"/>
            <p:cNvSpPr/>
            <p:nvPr/>
          </p:nvSpPr>
          <p:spPr>
            <a:xfrm>
              <a:off x="3975428" y="3316193"/>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0" name="rc340"/>
            <p:cNvSpPr/>
            <p:nvPr/>
          </p:nvSpPr>
          <p:spPr>
            <a:xfrm>
              <a:off x="4239624" y="3316193"/>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41" name="rc341"/>
            <p:cNvSpPr/>
            <p:nvPr/>
          </p:nvSpPr>
          <p:spPr>
            <a:xfrm>
              <a:off x="4503820" y="3316193"/>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2" name="rc342"/>
            <p:cNvSpPr/>
            <p:nvPr/>
          </p:nvSpPr>
          <p:spPr>
            <a:xfrm>
              <a:off x="4768016" y="3316193"/>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3" name="rc343"/>
            <p:cNvSpPr/>
            <p:nvPr/>
          </p:nvSpPr>
          <p:spPr>
            <a:xfrm>
              <a:off x="5032212" y="3316193"/>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4" name="rc344"/>
            <p:cNvSpPr/>
            <p:nvPr/>
          </p:nvSpPr>
          <p:spPr>
            <a:xfrm>
              <a:off x="5296408" y="3316193"/>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5" name="rc345"/>
            <p:cNvSpPr/>
            <p:nvPr/>
          </p:nvSpPr>
          <p:spPr>
            <a:xfrm>
              <a:off x="5560604" y="3316193"/>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6" name="rc346"/>
            <p:cNvSpPr/>
            <p:nvPr/>
          </p:nvSpPr>
          <p:spPr>
            <a:xfrm>
              <a:off x="5824800" y="3316193"/>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7" name="rc347"/>
            <p:cNvSpPr/>
            <p:nvPr/>
          </p:nvSpPr>
          <p:spPr>
            <a:xfrm>
              <a:off x="6088996" y="3316193"/>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8" name="rc348"/>
            <p:cNvSpPr/>
            <p:nvPr/>
          </p:nvSpPr>
          <p:spPr>
            <a:xfrm>
              <a:off x="6353192" y="3316193"/>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9" name="rc349"/>
            <p:cNvSpPr/>
            <p:nvPr/>
          </p:nvSpPr>
          <p:spPr>
            <a:xfrm>
              <a:off x="6617388" y="3316193"/>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0" name="rc350"/>
            <p:cNvSpPr/>
            <p:nvPr/>
          </p:nvSpPr>
          <p:spPr>
            <a:xfrm>
              <a:off x="6881584" y="3316193"/>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1" name="rc351"/>
            <p:cNvSpPr/>
            <p:nvPr/>
          </p:nvSpPr>
          <p:spPr>
            <a:xfrm>
              <a:off x="7145780" y="3316193"/>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2" name="rc352"/>
            <p:cNvSpPr/>
            <p:nvPr/>
          </p:nvSpPr>
          <p:spPr>
            <a:xfrm>
              <a:off x="7409976" y="3316193"/>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3" name="rc353"/>
            <p:cNvSpPr/>
            <p:nvPr/>
          </p:nvSpPr>
          <p:spPr>
            <a:xfrm>
              <a:off x="7674172" y="3316193"/>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4" name="rc354"/>
            <p:cNvSpPr/>
            <p:nvPr/>
          </p:nvSpPr>
          <p:spPr>
            <a:xfrm>
              <a:off x="7938368" y="331619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5" name="rc355"/>
            <p:cNvSpPr/>
            <p:nvPr/>
          </p:nvSpPr>
          <p:spPr>
            <a:xfrm>
              <a:off x="8202564" y="331619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6" name="rc356"/>
            <p:cNvSpPr/>
            <p:nvPr/>
          </p:nvSpPr>
          <p:spPr>
            <a:xfrm>
              <a:off x="8466760" y="331619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7" name="rc357"/>
            <p:cNvSpPr/>
            <p:nvPr/>
          </p:nvSpPr>
          <p:spPr>
            <a:xfrm>
              <a:off x="1861860" y="3614473"/>
              <a:ext cx="264195" cy="29827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58" name="rc358"/>
            <p:cNvSpPr/>
            <p:nvPr/>
          </p:nvSpPr>
          <p:spPr>
            <a:xfrm>
              <a:off x="2126056" y="3614473"/>
              <a:ext cx="264195" cy="29827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59" name="rc359"/>
            <p:cNvSpPr/>
            <p:nvPr/>
          </p:nvSpPr>
          <p:spPr>
            <a:xfrm>
              <a:off x="2390252" y="3614473"/>
              <a:ext cx="264195" cy="29827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60" name="rc360"/>
            <p:cNvSpPr/>
            <p:nvPr/>
          </p:nvSpPr>
          <p:spPr>
            <a:xfrm>
              <a:off x="2654448" y="3614473"/>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61" name="rc361"/>
            <p:cNvSpPr/>
            <p:nvPr/>
          </p:nvSpPr>
          <p:spPr>
            <a:xfrm>
              <a:off x="2918644" y="3614473"/>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62" name="rc362"/>
            <p:cNvSpPr/>
            <p:nvPr/>
          </p:nvSpPr>
          <p:spPr>
            <a:xfrm>
              <a:off x="3182840" y="3614473"/>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3" name="rc363"/>
            <p:cNvSpPr/>
            <p:nvPr/>
          </p:nvSpPr>
          <p:spPr>
            <a:xfrm>
              <a:off x="3447036" y="3614473"/>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64" name="rc364"/>
            <p:cNvSpPr/>
            <p:nvPr/>
          </p:nvSpPr>
          <p:spPr>
            <a:xfrm>
              <a:off x="3711232" y="3614473"/>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5" name="rc365"/>
            <p:cNvSpPr/>
            <p:nvPr/>
          </p:nvSpPr>
          <p:spPr>
            <a:xfrm>
              <a:off x="3975428" y="3614473"/>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66" name="rc366"/>
            <p:cNvSpPr/>
            <p:nvPr/>
          </p:nvSpPr>
          <p:spPr>
            <a:xfrm>
              <a:off x="4239624" y="361447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7" name="rc367"/>
            <p:cNvSpPr/>
            <p:nvPr/>
          </p:nvSpPr>
          <p:spPr>
            <a:xfrm>
              <a:off x="4503820" y="361447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8" name="rc368"/>
            <p:cNvSpPr/>
            <p:nvPr/>
          </p:nvSpPr>
          <p:spPr>
            <a:xfrm>
              <a:off x="4768016" y="3614473"/>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9" name="rc369"/>
            <p:cNvSpPr/>
            <p:nvPr/>
          </p:nvSpPr>
          <p:spPr>
            <a:xfrm>
              <a:off x="5032212" y="361447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0" name="rc370"/>
            <p:cNvSpPr/>
            <p:nvPr/>
          </p:nvSpPr>
          <p:spPr>
            <a:xfrm>
              <a:off x="5296408" y="361447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1" name="rc371"/>
            <p:cNvSpPr/>
            <p:nvPr/>
          </p:nvSpPr>
          <p:spPr>
            <a:xfrm>
              <a:off x="5560604" y="3614473"/>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2" name="rc372"/>
            <p:cNvSpPr/>
            <p:nvPr/>
          </p:nvSpPr>
          <p:spPr>
            <a:xfrm>
              <a:off x="5824800" y="3614473"/>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3" name="rc373"/>
            <p:cNvSpPr/>
            <p:nvPr/>
          </p:nvSpPr>
          <p:spPr>
            <a:xfrm>
              <a:off x="6088996" y="3614473"/>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74" name="rc374"/>
            <p:cNvSpPr/>
            <p:nvPr/>
          </p:nvSpPr>
          <p:spPr>
            <a:xfrm>
              <a:off x="6353192" y="3614473"/>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5" name="rc375"/>
            <p:cNvSpPr/>
            <p:nvPr/>
          </p:nvSpPr>
          <p:spPr>
            <a:xfrm>
              <a:off x="6617388" y="3614473"/>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6" name="rc376"/>
            <p:cNvSpPr/>
            <p:nvPr/>
          </p:nvSpPr>
          <p:spPr>
            <a:xfrm>
              <a:off x="6881584" y="3614473"/>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77" name="rc377"/>
            <p:cNvSpPr/>
            <p:nvPr/>
          </p:nvSpPr>
          <p:spPr>
            <a:xfrm>
              <a:off x="7145780" y="3614473"/>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8" name="rc378"/>
            <p:cNvSpPr/>
            <p:nvPr/>
          </p:nvSpPr>
          <p:spPr>
            <a:xfrm>
              <a:off x="7409976" y="3614473"/>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9" name="rc379"/>
            <p:cNvSpPr/>
            <p:nvPr/>
          </p:nvSpPr>
          <p:spPr>
            <a:xfrm>
              <a:off x="7674172" y="3614473"/>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0" name="rc380"/>
            <p:cNvSpPr/>
            <p:nvPr/>
          </p:nvSpPr>
          <p:spPr>
            <a:xfrm>
              <a:off x="7938368" y="361447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1" name="rc381"/>
            <p:cNvSpPr/>
            <p:nvPr/>
          </p:nvSpPr>
          <p:spPr>
            <a:xfrm>
              <a:off x="8202564" y="361447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2" name="rc382"/>
            <p:cNvSpPr/>
            <p:nvPr/>
          </p:nvSpPr>
          <p:spPr>
            <a:xfrm>
              <a:off x="8466760" y="3614473"/>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3" name="tx383"/>
            <p:cNvSpPr/>
            <p:nvPr/>
          </p:nvSpPr>
          <p:spPr>
            <a:xfrm>
              <a:off x="193369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4" name="tx384"/>
            <p:cNvSpPr/>
            <p:nvPr/>
          </p:nvSpPr>
          <p:spPr>
            <a:xfrm>
              <a:off x="219789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5" name="tx385"/>
            <p:cNvSpPr/>
            <p:nvPr/>
          </p:nvSpPr>
          <p:spPr>
            <a:xfrm>
              <a:off x="246209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6" name="tx386"/>
            <p:cNvSpPr/>
            <p:nvPr/>
          </p:nvSpPr>
          <p:spPr>
            <a:xfrm>
              <a:off x="272628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87" name="tx387"/>
            <p:cNvSpPr/>
            <p:nvPr/>
          </p:nvSpPr>
          <p:spPr>
            <a:xfrm>
              <a:off x="299048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88" name="tx388"/>
            <p:cNvSpPr/>
            <p:nvPr/>
          </p:nvSpPr>
          <p:spPr>
            <a:xfrm>
              <a:off x="325467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9" name="tx389"/>
            <p:cNvSpPr/>
            <p:nvPr/>
          </p:nvSpPr>
          <p:spPr>
            <a:xfrm>
              <a:off x="351887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90" name="tx390"/>
            <p:cNvSpPr/>
            <p:nvPr/>
          </p:nvSpPr>
          <p:spPr>
            <a:xfrm>
              <a:off x="378307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1" name="tx391"/>
            <p:cNvSpPr/>
            <p:nvPr/>
          </p:nvSpPr>
          <p:spPr>
            <a:xfrm>
              <a:off x="404726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2" name="tx392"/>
            <p:cNvSpPr/>
            <p:nvPr/>
          </p:nvSpPr>
          <p:spPr>
            <a:xfrm>
              <a:off x="431146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93" name="tx393"/>
            <p:cNvSpPr/>
            <p:nvPr/>
          </p:nvSpPr>
          <p:spPr>
            <a:xfrm>
              <a:off x="457565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94" name="tx394"/>
            <p:cNvSpPr/>
            <p:nvPr/>
          </p:nvSpPr>
          <p:spPr>
            <a:xfrm>
              <a:off x="483985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95" name="tx395"/>
            <p:cNvSpPr/>
            <p:nvPr/>
          </p:nvSpPr>
          <p:spPr>
            <a:xfrm>
              <a:off x="510405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6" name="tx396"/>
            <p:cNvSpPr/>
            <p:nvPr/>
          </p:nvSpPr>
          <p:spPr>
            <a:xfrm>
              <a:off x="536824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97" name="tx397"/>
            <p:cNvSpPr/>
            <p:nvPr/>
          </p:nvSpPr>
          <p:spPr>
            <a:xfrm>
              <a:off x="563244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8" name="tx398"/>
            <p:cNvSpPr/>
            <p:nvPr/>
          </p:nvSpPr>
          <p:spPr>
            <a:xfrm>
              <a:off x="589663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9" name="tx399"/>
            <p:cNvSpPr/>
            <p:nvPr/>
          </p:nvSpPr>
          <p:spPr>
            <a:xfrm>
              <a:off x="616083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0" name="tx400"/>
            <p:cNvSpPr/>
            <p:nvPr/>
          </p:nvSpPr>
          <p:spPr>
            <a:xfrm>
              <a:off x="642503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1" name="tx401"/>
            <p:cNvSpPr/>
            <p:nvPr/>
          </p:nvSpPr>
          <p:spPr>
            <a:xfrm>
              <a:off x="668922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2" name="tx402"/>
            <p:cNvSpPr/>
            <p:nvPr/>
          </p:nvSpPr>
          <p:spPr>
            <a:xfrm>
              <a:off x="695342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3" name="tx403"/>
            <p:cNvSpPr/>
            <p:nvPr/>
          </p:nvSpPr>
          <p:spPr>
            <a:xfrm>
              <a:off x="721761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04" name="tx404"/>
            <p:cNvSpPr/>
            <p:nvPr/>
          </p:nvSpPr>
          <p:spPr>
            <a:xfrm>
              <a:off x="748181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5" name="tx405"/>
            <p:cNvSpPr/>
            <p:nvPr/>
          </p:nvSpPr>
          <p:spPr>
            <a:xfrm>
              <a:off x="774601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6" name="tx406"/>
            <p:cNvSpPr/>
            <p:nvPr/>
          </p:nvSpPr>
          <p:spPr>
            <a:xfrm>
              <a:off x="801020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7" name="tx407"/>
            <p:cNvSpPr/>
            <p:nvPr/>
          </p:nvSpPr>
          <p:spPr>
            <a:xfrm>
              <a:off x="827440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8" name="tx408"/>
            <p:cNvSpPr/>
            <p:nvPr/>
          </p:nvSpPr>
          <p:spPr>
            <a:xfrm>
              <a:off x="853859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9" name="tx409"/>
            <p:cNvSpPr/>
            <p:nvPr/>
          </p:nvSpPr>
          <p:spPr>
            <a:xfrm>
              <a:off x="246209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10" name="tx410"/>
            <p:cNvSpPr/>
            <p:nvPr/>
          </p:nvSpPr>
          <p:spPr>
            <a:xfrm>
              <a:off x="272628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11" name="tx411"/>
            <p:cNvSpPr/>
            <p:nvPr/>
          </p:nvSpPr>
          <p:spPr>
            <a:xfrm>
              <a:off x="299048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12" name="tx412"/>
            <p:cNvSpPr/>
            <p:nvPr/>
          </p:nvSpPr>
          <p:spPr>
            <a:xfrm>
              <a:off x="325467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3" name="tx413"/>
            <p:cNvSpPr/>
            <p:nvPr/>
          </p:nvSpPr>
          <p:spPr>
            <a:xfrm>
              <a:off x="351887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14" name="tx414"/>
            <p:cNvSpPr/>
            <p:nvPr/>
          </p:nvSpPr>
          <p:spPr>
            <a:xfrm>
              <a:off x="378307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15" name="tx415"/>
            <p:cNvSpPr/>
            <p:nvPr/>
          </p:nvSpPr>
          <p:spPr>
            <a:xfrm>
              <a:off x="404726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16" name="tx416"/>
            <p:cNvSpPr/>
            <p:nvPr/>
          </p:nvSpPr>
          <p:spPr>
            <a:xfrm>
              <a:off x="431146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17" name="tx417"/>
            <p:cNvSpPr/>
            <p:nvPr/>
          </p:nvSpPr>
          <p:spPr>
            <a:xfrm>
              <a:off x="457565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18" name="tx418"/>
            <p:cNvSpPr/>
            <p:nvPr/>
          </p:nvSpPr>
          <p:spPr>
            <a:xfrm>
              <a:off x="483985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19" name="tx419"/>
            <p:cNvSpPr/>
            <p:nvPr/>
          </p:nvSpPr>
          <p:spPr>
            <a:xfrm>
              <a:off x="510405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0" name="tx420"/>
            <p:cNvSpPr/>
            <p:nvPr/>
          </p:nvSpPr>
          <p:spPr>
            <a:xfrm>
              <a:off x="536824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1" name="tx421"/>
            <p:cNvSpPr/>
            <p:nvPr/>
          </p:nvSpPr>
          <p:spPr>
            <a:xfrm>
              <a:off x="563244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2" name="tx422"/>
            <p:cNvSpPr/>
            <p:nvPr/>
          </p:nvSpPr>
          <p:spPr>
            <a:xfrm>
              <a:off x="589663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3" name="tx423"/>
            <p:cNvSpPr/>
            <p:nvPr/>
          </p:nvSpPr>
          <p:spPr>
            <a:xfrm>
              <a:off x="616083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4" name="tx424"/>
            <p:cNvSpPr/>
            <p:nvPr/>
          </p:nvSpPr>
          <p:spPr>
            <a:xfrm>
              <a:off x="642503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5" name="tx425"/>
            <p:cNvSpPr/>
            <p:nvPr/>
          </p:nvSpPr>
          <p:spPr>
            <a:xfrm>
              <a:off x="668922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6" name="tx426"/>
            <p:cNvSpPr/>
            <p:nvPr/>
          </p:nvSpPr>
          <p:spPr>
            <a:xfrm>
              <a:off x="695342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7" name="tx427"/>
            <p:cNvSpPr/>
            <p:nvPr/>
          </p:nvSpPr>
          <p:spPr>
            <a:xfrm>
              <a:off x="721761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8" name="tx428"/>
            <p:cNvSpPr/>
            <p:nvPr/>
          </p:nvSpPr>
          <p:spPr>
            <a:xfrm>
              <a:off x="801020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29" name="tx429"/>
            <p:cNvSpPr/>
            <p:nvPr/>
          </p:nvSpPr>
          <p:spPr>
            <a:xfrm>
              <a:off x="827440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30" name="tx430"/>
            <p:cNvSpPr/>
            <p:nvPr/>
          </p:nvSpPr>
          <p:spPr>
            <a:xfrm>
              <a:off x="853859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1" name="tx431"/>
            <p:cNvSpPr/>
            <p:nvPr/>
          </p:nvSpPr>
          <p:spPr>
            <a:xfrm>
              <a:off x="193369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2" name="tx432"/>
            <p:cNvSpPr/>
            <p:nvPr/>
          </p:nvSpPr>
          <p:spPr>
            <a:xfrm>
              <a:off x="219789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33" name="tx433"/>
            <p:cNvSpPr/>
            <p:nvPr/>
          </p:nvSpPr>
          <p:spPr>
            <a:xfrm>
              <a:off x="246209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4" name="tx434"/>
            <p:cNvSpPr/>
            <p:nvPr/>
          </p:nvSpPr>
          <p:spPr>
            <a:xfrm>
              <a:off x="272628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5" name="tx435"/>
            <p:cNvSpPr/>
            <p:nvPr/>
          </p:nvSpPr>
          <p:spPr>
            <a:xfrm>
              <a:off x="299048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6" name="tx436"/>
            <p:cNvSpPr/>
            <p:nvPr/>
          </p:nvSpPr>
          <p:spPr>
            <a:xfrm>
              <a:off x="325467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7" name="tx437"/>
            <p:cNvSpPr/>
            <p:nvPr/>
          </p:nvSpPr>
          <p:spPr>
            <a:xfrm>
              <a:off x="351887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8" name="tx438"/>
            <p:cNvSpPr/>
            <p:nvPr/>
          </p:nvSpPr>
          <p:spPr>
            <a:xfrm>
              <a:off x="378307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9" name="tx439"/>
            <p:cNvSpPr/>
            <p:nvPr/>
          </p:nvSpPr>
          <p:spPr>
            <a:xfrm>
              <a:off x="404726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0" name="tx440"/>
            <p:cNvSpPr/>
            <p:nvPr/>
          </p:nvSpPr>
          <p:spPr>
            <a:xfrm>
              <a:off x="431146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1" name="tx441"/>
            <p:cNvSpPr/>
            <p:nvPr/>
          </p:nvSpPr>
          <p:spPr>
            <a:xfrm>
              <a:off x="457565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2" name="tx442"/>
            <p:cNvSpPr/>
            <p:nvPr/>
          </p:nvSpPr>
          <p:spPr>
            <a:xfrm>
              <a:off x="483985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3" name="tx443"/>
            <p:cNvSpPr/>
            <p:nvPr/>
          </p:nvSpPr>
          <p:spPr>
            <a:xfrm>
              <a:off x="510405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4" name="tx444"/>
            <p:cNvSpPr/>
            <p:nvPr/>
          </p:nvSpPr>
          <p:spPr>
            <a:xfrm>
              <a:off x="536824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5" name="tx445"/>
            <p:cNvSpPr/>
            <p:nvPr/>
          </p:nvSpPr>
          <p:spPr>
            <a:xfrm>
              <a:off x="563244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6" name="tx446"/>
            <p:cNvSpPr/>
            <p:nvPr/>
          </p:nvSpPr>
          <p:spPr>
            <a:xfrm>
              <a:off x="589663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7" name="tx447"/>
            <p:cNvSpPr/>
            <p:nvPr/>
          </p:nvSpPr>
          <p:spPr>
            <a:xfrm>
              <a:off x="616083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8" name="tx448"/>
            <p:cNvSpPr/>
            <p:nvPr/>
          </p:nvSpPr>
          <p:spPr>
            <a:xfrm>
              <a:off x="642503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9" name="tx449"/>
            <p:cNvSpPr/>
            <p:nvPr/>
          </p:nvSpPr>
          <p:spPr>
            <a:xfrm>
              <a:off x="668922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0" name="tx450"/>
            <p:cNvSpPr/>
            <p:nvPr/>
          </p:nvSpPr>
          <p:spPr>
            <a:xfrm>
              <a:off x="695342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1" name="tx451"/>
            <p:cNvSpPr/>
            <p:nvPr/>
          </p:nvSpPr>
          <p:spPr>
            <a:xfrm>
              <a:off x="721761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2" name="tx452"/>
            <p:cNvSpPr/>
            <p:nvPr/>
          </p:nvSpPr>
          <p:spPr>
            <a:xfrm>
              <a:off x="748181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3" name="tx453"/>
            <p:cNvSpPr/>
            <p:nvPr/>
          </p:nvSpPr>
          <p:spPr>
            <a:xfrm>
              <a:off x="774601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4" name="tx454"/>
            <p:cNvSpPr/>
            <p:nvPr/>
          </p:nvSpPr>
          <p:spPr>
            <a:xfrm>
              <a:off x="801020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5" name="tx455"/>
            <p:cNvSpPr/>
            <p:nvPr/>
          </p:nvSpPr>
          <p:spPr>
            <a:xfrm>
              <a:off x="827440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6" name="tx456"/>
            <p:cNvSpPr/>
            <p:nvPr/>
          </p:nvSpPr>
          <p:spPr>
            <a:xfrm>
              <a:off x="853859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57" name="tx457"/>
            <p:cNvSpPr/>
            <p:nvPr/>
          </p:nvSpPr>
          <p:spPr>
            <a:xfrm>
              <a:off x="457565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58" name="tx458"/>
            <p:cNvSpPr/>
            <p:nvPr/>
          </p:nvSpPr>
          <p:spPr>
            <a:xfrm>
              <a:off x="483985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59" name="tx459"/>
            <p:cNvSpPr/>
            <p:nvPr/>
          </p:nvSpPr>
          <p:spPr>
            <a:xfrm>
              <a:off x="510405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60" name="tx460"/>
            <p:cNvSpPr/>
            <p:nvPr/>
          </p:nvSpPr>
          <p:spPr>
            <a:xfrm>
              <a:off x="563244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61" name="tx461"/>
            <p:cNvSpPr/>
            <p:nvPr/>
          </p:nvSpPr>
          <p:spPr>
            <a:xfrm>
              <a:off x="589663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62" name="tx462"/>
            <p:cNvSpPr/>
            <p:nvPr/>
          </p:nvSpPr>
          <p:spPr>
            <a:xfrm>
              <a:off x="616083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63" name="tx463"/>
            <p:cNvSpPr/>
            <p:nvPr/>
          </p:nvSpPr>
          <p:spPr>
            <a:xfrm>
              <a:off x="642503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64" name="tx464"/>
            <p:cNvSpPr/>
            <p:nvPr/>
          </p:nvSpPr>
          <p:spPr>
            <a:xfrm>
              <a:off x="668922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65" name="tx465"/>
            <p:cNvSpPr/>
            <p:nvPr/>
          </p:nvSpPr>
          <p:spPr>
            <a:xfrm>
              <a:off x="695342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66" name="tx466"/>
            <p:cNvSpPr/>
            <p:nvPr/>
          </p:nvSpPr>
          <p:spPr>
            <a:xfrm>
              <a:off x="721761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7" name="tx467"/>
            <p:cNvSpPr/>
            <p:nvPr/>
          </p:nvSpPr>
          <p:spPr>
            <a:xfrm>
              <a:off x="748181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8" name="tx468"/>
            <p:cNvSpPr/>
            <p:nvPr/>
          </p:nvSpPr>
          <p:spPr>
            <a:xfrm>
              <a:off x="774601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9" name="tx469"/>
            <p:cNvSpPr/>
            <p:nvPr/>
          </p:nvSpPr>
          <p:spPr>
            <a:xfrm>
              <a:off x="801020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70" name="tx470"/>
            <p:cNvSpPr/>
            <p:nvPr/>
          </p:nvSpPr>
          <p:spPr>
            <a:xfrm>
              <a:off x="827440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71" name="tx471"/>
            <p:cNvSpPr/>
            <p:nvPr/>
          </p:nvSpPr>
          <p:spPr>
            <a:xfrm>
              <a:off x="853859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2" name="tx472"/>
            <p:cNvSpPr/>
            <p:nvPr/>
          </p:nvSpPr>
          <p:spPr>
            <a:xfrm>
              <a:off x="193369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73" name="tx473"/>
            <p:cNvSpPr/>
            <p:nvPr/>
          </p:nvSpPr>
          <p:spPr>
            <a:xfrm>
              <a:off x="219789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4" name="tx474"/>
            <p:cNvSpPr/>
            <p:nvPr/>
          </p:nvSpPr>
          <p:spPr>
            <a:xfrm>
              <a:off x="246209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75" name="tx475"/>
            <p:cNvSpPr/>
            <p:nvPr/>
          </p:nvSpPr>
          <p:spPr>
            <a:xfrm>
              <a:off x="272628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6" name="tx476"/>
            <p:cNvSpPr/>
            <p:nvPr/>
          </p:nvSpPr>
          <p:spPr>
            <a:xfrm>
              <a:off x="299048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7" name="tx477"/>
            <p:cNvSpPr/>
            <p:nvPr/>
          </p:nvSpPr>
          <p:spPr>
            <a:xfrm>
              <a:off x="325467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78" name="tx478"/>
            <p:cNvSpPr/>
            <p:nvPr/>
          </p:nvSpPr>
          <p:spPr>
            <a:xfrm>
              <a:off x="351887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9" name="tx479"/>
            <p:cNvSpPr/>
            <p:nvPr/>
          </p:nvSpPr>
          <p:spPr>
            <a:xfrm>
              <a:off x="378307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80" name="tx480"/>
            <p:cNvSpPr/>
            <p:nvPr/>
          </p:nvSpPr>
          <p:spPr>
            <a:xfrm>
              <a:off x="404726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1" name="tx481"/>
            <p:cNvSpPr/>
            <p:nvPr/>
          </p:nvSpPr>
          <p:spPr>
            <a:xfrm>
              <a:off x="431146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2" name="tx482"/>
            <p:cNvSpPr/>
            <p:nvPr/>
          </p:nvSpPr>
          <p:spPr>
            <a:xfrm>
              <a:off x="457565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83" name="tx483"/>
            <p:cNvSpPr/>
            <p:nvPr/>
          </p:nvSpPr>
          <p:spPr>
            <a:xfrm>
              <a:off x="483985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4" name="tx484"/>
            <p:cNvSpPr/>
            <p:nvPr/>
          </p:nvSpPr>
          <p:spPr>
            <a:xfrm>
              <a:off x="510405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5" name="tx485"/>
            <p:cNvSpPr/>
            <p:nvPr/>
          </p:nvSpPr>
          <p:spPr>
            <a:xfrm>
              <a:off x="536824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6" name="tx486"/>
            <p:cNvSpPr/>
            <p:nvPr/>
          </p:nvSpPr>
          <p:spPr>
            <a:xfrm>
              <a:off x="563244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7" name="tx487"/>
            <p:cNvSpPr/>
            <p:nvPr/>
          </p:nvSpPr>
          <p:spPr>
            <a:xfrm>
              <a:off x="589663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8" name="tx488"/>
            <p:cNvSpPr/>
            <p:nvPr/>
          </p:nvSpPr>
          <p:spPr>
            <a:xfrm>
              <a:off x="616083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9" name="tx489"/>
            <p:cNvSpPr/>
            <p:nvPr/>
          </p:nvSpPr>
          <p:spPr>
            <a:xfrm>
              <a:off x="642503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90" name="tx490"/>
            <p:cNvSpPr/>
            <p:nvPr/>
          </p:nvSpPr>
          <p:spPr>
            <a:xfrm>
              <a:off x="668922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1" name="tx491"/>
            <p:cNvSpPr/>
            <p:nvPr/>
          </p:nvSpPr>
          <p:spPr>
            <a:xfrm>
              <a:off x="695342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2" name="tx492"/>
            <p:cNvSpPr/>
            <p:nvPr/>
          </p:nvSpPr>
          <p:spPr>
            <a:xfrm>
              <a:off x="721761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3" name="tx493"/>
            <p:cNvSpPr/>
            <p:nvPr/>
          </p:nvSpPr>
          <p:spPr>
            <a:xfrm>
              <a:off x="748181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94" name="tx494"/>
            <p:cNvSpPr/>
            <p:nvPr/>
          </p:nvSpPr>
          <p:spPr>
            <a:xfrm>
              <a:off x="774601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5" name="tx495"/>
            <p:cNvSpPr/>
            <p:nvPr/>
          </p:nvSpPr>
          <p:spPr>
            <a:xfrm>
              <a:off x="801020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6" name="tx496"/>
            <p:cNvSpPr/>
            <p:nvPr/>
          </p:nvSpPr>
          <p:spPr>
            <a:xfrm>
              <a:off x="827440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7" name="tx497"/>
            <p:cNvSpPr/>
            <p:nvPr/>
          </p:nvSpPr>
          <p:spPr>
            <a:xfrm>
              <a:off x="853859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8" name="tx498"/>
            <p:cNvSpPr/>
            <p:nvPr/>
          </p:nvSpPr>
          <p:spPr>
            <a:xfrm>
              <a:off x="219789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9" name="tx499"/>
            <p:cNvSpPr/>
            <p:nvPr/>
          </p:nvSpPr>
          <p:spPr>
            <a:xfrm>
              <a:off x="246209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00" name="tx500"/>
            <p:cNvSpPr/>
            <p:nvPr/>
          </p:nvSpPr>
          <p:spPr>
            <a:xfrm>
              <a:off x="272628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01" name="tx501"/>
            <p:cNvSpPr/>
            <p:nvPr/>
          </p:nvSpPr>
          <p:spPr>
            <a:xfrm>
              <a:off x="299048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02" name="tx502"/>
            <p:cNvSpPr/>
            <p:nvPr/>
          </p:nvSpPr>
          <p:spPr>
            <a:xfrm>
              <a:off x="325467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03" name="tx503"/>
            <p:cNvSpPr/>
            <p:nvPr/>
          </p:nvSpPr>
          <p:spPr>
            <a:xfrm>
              <a:off x="351887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04" name="tx504"/>
            <p:cNvSpPr/>
            <p:nvPr/>
          </p:nvSpPr>
          <p:spPr>
            <a:xfrm>
              <a:off x="378307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05" name="tx505"/>
            <p:cNvSpPr/>
            <p:nvPr/>
          </p:nvSpPr>
          <p:spPr>
            <a:xfrm>
              <a:off x="404726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6" name="tx506"/>
            <p:cNvSpPr/>
            <p:nvPr/>
          </p:nvSpPr>
          <p:spPr>
            <a:xfrm>
              <a:off x="431146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7" name="tx507"/>
            <p:cNvSpPr/>
            <p:nvPr/>
          </p:nvSpPr>
          <p:spPr>
            <a:xfrm>
              <a:off x="457565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08" name="tx508"/>
            <p:cNvSpPr/>
            <p:nvPr/>
          </p:nvSpPr>
          <p:spPr>
            <a:xfrm>
              <a:off x="483985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9" name="tx509"/>
            <p:cNvSpPr/>
            <p:nvPr/>
          </p:nvSpPr>
          <p:spPr>
            <a:xfrm>
              <a:off x="510405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10" name="tx510"/>
            <p:cNvSpPr/>
            <p:nvPr/>
          </p:nvSpPr>
          <p:spPr>
            <a:xfrm>
              <a:off x="536824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11" name="tx511"/>
            <p:cNvSpPr/>
            <p:nvPr/>
          </p:nvSpPr>
          <p:spPr>
            <a:xfrm>
              <a:off x="563244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12" name="tx512"/>
            <p:cNvSpPr/>
            <p:nvPr/>
          </p:nvSpPr>
          <p:spPr>
            <a:xfrm>
              <a:off x="589663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13" name="tx513"/>
            <p:cNvSpPr/>
            <p:nvPr/>
          </p:nvSpPr>
          <p:spPr>
            <a:xfrm>
              <a:off x="616083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14" name="tx514"/>
            <p:cNvSpPr/>
            <p:nvPr/>
          </p:nvSpPr>
          <p:spPr>
            <a:xfrm>
              <a:off x="642503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15" name="tx515"/>
            <p:cNvSpPr/>
            <p:nvPr/>
          </p:nvSpPr>
          <p:spPr>
            <a:xfrm>
              <a:off x="668922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16" name="tx516"/>
            <p:cNvSpPr/>
            <p:nvPr/>
          </p:nvSpPr>
          <p:spPr>
            <a:xfrm>
              <a:off x="695342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17" name="tx517"/>
            <p:cNvSpPr/>
            <p:nvPr/>
          </p:nvSpPr>
          <p:spPr>
            <a:xfrm>
              <a:off x="721761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18" name="tx518"/>
            <p:cNvSpPr/>
            <p:nvPr/>
          </p:nvSpPr>
          <p:spPr>
            <a:xfrm>
              <a:off x="801020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19" name="tx519"/>
            <p:cNvSpPr/>
            <p:nvPr/>
          </p:nvSpPr>
          <p:spPr>
            <a:xfrm>
              <a:off x="827440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20" name="tx520"/>
            <p:cNvSpPr/>
            <p:nvPr/>
          </p:nvSpPr>
          <p:spPr>
            <a:xfrm>
              <a:off x="853859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21" name="tx521"/>
            <p:cNvSpPr/>
            <p:nvPr/>
          </p:nvSpPr>
          <p:spPr>
            <a:xfrm>
              <a:off x="193369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2" name="tx522"/>
            <p:cNvSpPr/>
            <p:nvPr/>
          </p:nvSpPr>
          <p:spPr>
            <a:xfrm>
              <a:off x="219789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23" name="tx523"/>
            <p:cNvSpPr/>
            <p:nvPr/>
          </p:nvSpPr>
          <p:spPr>
            <a:xfrm>
              <a:off x="246209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4" name="tx524"/>
            <p:cNvSpPr/>
            <p:nvPr/>
          </p:nvSpPr>
          <p:spPr>
            <a:xfrm>
              <a:off x="272628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5" name="tx525"/>
            <p:cNvSpPr/>
            <p:nvPr/>
          </p:nvSpPr>
          <p:spPr>
            <a:xfrm>
              <a:off x="299048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26" name="tx526"/>
            <p:cNvSpPr/>
            <p:nvPr/>
          </p:nvSpPr>
          <p:spPr>
            <a:xfrm>
              <a:off x="325467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7" name="tx527"/>
            <p:cNvSpPr/>
            <p:nvPr/>
          </p:nvSpPr>
          <p:spPr>
            <a:xfrm>
              <a:off x="351887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8" name="tx528"/>
            <p:cNvSpPr/>
            <p:nvPr/>
          </p:nvSpPr>
          <p:spPr>
            <a:xfrm>
              <a:off x="378307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9" name="tx529"/>
            <p:cNvSpPr/>
            <p:nvPr/>
          </p:nvSpPr>
          <p:spPr>
            <a:xfrm>
              <a:off x="404726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0" name="tx530"/>
            <p:cNvSpPr/>
            <p:nvPr/>
          </p:nvSpPr>
          <p:spPr>
            <a:xfrm>
              <a:off x="431146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1" name="tx531"/>
            <p:cNvSpPr/>
            <p:nvPr/>
          </p:nvSpPr>
          <p:spPr>
            <a:xfrm>
              <a:off x="457565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2" name="tx532"/>
            <p:cNvSpPr/>
            <p:nvPr/>
          </p:nvSpPr>
          <p:spPr>
            <a:xfrm>
              <a:off x="483985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3" name="tx533"/>
            <p:cNvSpPr/>
            <p:nvPr/>
          </p:nvSpPr>
          <p:spPr>
            <a:xfrm>
              <a:off x="510405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4" name="tx534"/>
            <p:cNvSpPr/>
            <p:nvPr/>
          </p:nvSpPr>
          <p:spPr>
            <a:xfrm>
              <a:off x="536824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5" name="tx535"/>
            <p:cNvSpPr/>
            <p:nvPr/>
          </p:nvSpPr>
          <p:spPr>
            <a:xfrm>
              <a:off x="563244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6" name="tx536"/>
            <p:cNvSpPr/>
            <p:nvPr/>
          </p:nvSpPr>
          <p:spPr>
            <a:xfrm>
              <a:off x="589663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7" name="tx537"/>
            <p:cNvSpPr/>
            <p:nvPr/>
          </p:nvSpPr>
          <p:spPr>
            <a:xfrm>
              <a:off x="616083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8" name="tx538"/>
            <p:cNvSpPr/>
            <p:nvPr/>
          </p:nvSpPr>
          <p:spPr>
            <a:xfrm>
              <a:off x="642503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39" name="tx539"/>
            <p:cNvSpPr/>
            <p:nvPr/>
          </p:nvSpPr>
          <p:spPr>
            <a:xfrm>
              <a:off x="668922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0" name="tx540"/>
            <p:cNvSpPr/>
            <p:nvPr/>
          </p:nvSpPr>
          <p:spPr>
            <a:xfrm>
              <a:off x="695342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1" name="tx541"/>
            <p:cNvSpPr/>
            <p:nvPr/>
          </p:nvSpPr>
          <p:spPr>
            <a:xfrm>
              <a:off x="721761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2" name="tx542"/>
            <p:cNvSpPr/>
            <p:nvPr/>
          </p:nvSpPr>
          <p:spPr>
            <a:xfrm>
              <a:off x="748181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3" name="tx543"/>
            <p:cNvSpPr/>
            <p:nvPr/>
          </p:nvSpPr>
          <p:spPr>
            <a:xfrm>
              <a:off x="774601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4" name="tx544"/>
            <p:cNvSpPr/>
            <p:nvPr/>
          </p:nvSpPr>
          <p:spPr>
            <a:xfrm>
              <a:off x="801020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5" name="tx545"/>
            <p:cNvSpPr/>
            <p:nvPr/>
          </p:nvSpPr>
          <p:spPr>
            <a:xfrm>
              <a:off x="827440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6" name="tx546"/>
            <p:cNvSpPr/>
            <p:nvPr/>
          </p:nvSpPr>
          <p:spPr>
            <a:xfrm>
              <a:off x="853859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7" name="tx547"/>
            <p:cNvSpPr/>
            <p:nvPr/>
          </p:nvSpPr>
          <p:spPr>
            <a:xfrm>
              <a:off x="193369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48" name="tx548"/>
            <p:cNvSpPr/>
            <p:nvPr/>
          </p:nvSpPr>
          <p:spPr>
            <a:xfrm>
              <a:off x="219789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49" name="tx549"/>
            <p:cNvSpPr/>
            <p:nvPr/>
          </p:nvSpPr>
          <p:spPr>
            <a:xfrm>
              <a:off x="246209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0" name="tx550"/>
            <p:cNvSpPr/>
            <p:nvPr/>
          </p:nvSpPr>
          <p:spPr>
            <a:xfrm>
              <a:off x="272628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1" name="tx551"/>
            <p:cNvSpPr/>
            <p:nvPr/>
          </p:nvSpPr>
          <p:spPr>
            <a:xfrm>
              <a:off x="299048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52" name="tx552"/>
            <p:cNvSpPr/>
            <p:nvPr/>
          </p:nvSpPr>
          <p:spPr>
            <a:xfrm>
              <a:off x="325467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3" name="tx553"/>
            <p:cNvSpPr/>
            <p:nvPr/>
          </p:nvSpPr>
          <p:spPr>
            <a:xfrm>
              <a:off x="351887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54" name="tx554"/>
            <p:cNvSpPr/>
            <p:nvPr/>
          </p:nvSpPr>
          <p:spPr>
            <a:xfrm>
              <a:off x="378307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5" name="tx555"/>
            <p:cNvSpPr/>
            <p:nvPr/>
          </p:nvSpPr>
          <p:spPr>
            <a:xfrm>
              <a:off x="404726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6" name="tx556"/>
            <p:cNvSpPr/>
            <p:nvPr/>
          </p:nvSpPr>
          <p:spPr>
            <a:xfrm>
              <a:off x="431146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7" name="tx557"/>
            <p:cNvSpPr/>
            <p:nvPr/>
          </p:nvSpPr>
          <p:spPr>
            <a:xfrm>
              <a:off x="457565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8" name="tx558"/>
            <p:cNvSpPr/>
            <p:nvPr/>
          </p:nvSpPr>
          <p:spPr>
            <a:xfrm>
              <a:off x="483985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9" name="tx559"/>
            <p:cNvSpPr/>
            <p:nvPr/>
          </p:nvSpPr>
          <p:spPr>
            <a:xfrm>
              <a:off x="510405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0" name="tx560"/>
            <p:cNvSpPr/>
            <p:nvPr/>
          </p:nvSpPr>
          <p:spPr>
            <a:xfrm>
              <a:off x="536824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1" name="tx561"/>
            <p:cNvSpPr/>
            <p:nvPr/>
          </p:nvSpPr>
          <p:spPr>
            <a:xfrm>
              <a:off x="563244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2" name="tx562"/>
            <p:cNvSpPr/>
            <p:nvPr/>
          </p:nvSpPr>
          <p:spPr>
            <a:xfrm>
              <a:off x="589663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3" name="tx563"/>
            <p:cNvSpPr/>
            <p:nvPr/>
          </p:nvSpPr>
          <p:spPr>
            <a:xfrm>
              <a:off x="616083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4" name="tx564"/>
            <p:cNvSpPr/>
            <p:nvPr/>
          </p:nvSpPr>
          <p:spPr>
            <a:xfrm>
              <a:off x="642503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5" name="tx565"/>
            <p:cNvSpPr/>
            <p:nvPr/>
          </p:nvSpPr>
          <p:spPr>
            <a:xfrm>
              <a:off x="668922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6" name="tx566"/>
            <p:cNvSpPr/>
            <p:nvPr/>
          </p:nvSpPr>
          <p:spPr>
            <a:xfrm>
              <a:off x="695342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7" name="tx567"/>
            <p:cNvSpPr/>
            <p:nvPr/>
          </p:nvSpPr>
          <p:spPr>
            <a:xfrm>
              <a:off x="721761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68" name="tx568"/>
            <p:cNvSpPr/>
            <p:nvPr/>
          </p:nvSpPr>
          <p:spPr>
            <a:xfrm>
              <a:off x="748181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69" name="tx569"/>
            <p:cNvSpPr/>
            <p:nvPr/>
          </p:nvSpPr>
          <p:spPr>
            <a:xfrm>
              <a:off x="774601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0" name="tx570"/>
            <p:cNvSpPr/>
            <p:nvPr/>
          </p:nvSpPr>
          <p:spPr>
            <a:xfrm>
              <a:off x="801020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1" name="tx571"/>
            <p:cNvSpPr/>
            <p:nvPr/>
          </p:nvSpPr>
          <p:spPr>
            <a:xfrm>
              <a:off x="827440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2" name="tx572"/>
            <p:cNvSpPr/>
            <p:nvPr/>
          </p:nvSpPr>
          <p:spPr>
            <a:xfrm>
              <a:off x="853859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73" name="tx573"/>
            <p:cNvSpPr/>
            <p:nvPr/>
          </p:nvSpPr>
          <p:spPr>
            <a:xfrm>
              <a:off x="193369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4" name="tx574"/>
            <p:cNvSpPr/>
            <p:nvPr/>
          </p:nvSpPr>
          <p:spPr>
            <a:xfrm>
              <a:off x="219789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5" name="tx575"/>
            <p:cNvSpPr/>
            <p:nvPr/>
          </p:nvSpPr>
          <p:spPr>
            <a:xfrm>
              <a:off x="246209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6" name="tx576"/>
            <p:cNvSpPr/>
            <p:nvPr/>
          </p:nvSpPr>
          <p:spPr>
            <a:xfrm>
              <a:off x="272628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7" name="tx577"/>
            <p:cNvSpPr/>
            <p:nvPr/>
          </p:nvSpPr>
          <p:spPr>
            <a:xfrm>
              <a:off x="299048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8" name="tx578"/>
            <p:cNvSpPr/>
            <p:nvPr/>
          </p:nvSpPr>
          <p:spPr>
            <a:xfrm>
              <a:off x="325467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9" name="tx579"/>
            <p:cNvSpPr/>
            <p:nvPr/>
          </p:nvSpPr>
          <p:spPr>
            <a:xfrm>
              <a:off x="351887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0" name="tx580"/>
            <p:cNvSpPr/>
            <p:nvPr/>
          </p:nvSpPr>
          <p:spPr>
            <a:xfrm>
              <a:off x="378307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1" name="tx581"/>
            <p:cNvSpPr/>
            <p:nvPr/>
          </p:nvSpPr>
          <p:spPr>
            <a:xfrm>
              <a:off x="404726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2" name="tx582"/>
            <p:cNvSpPr/>
            <p:nvPr/>
          </p:nvSpPr>
          <p:spPr>
            <a:xfrm>
              <a:off x="431146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3" name="tx583"/>
            <p:cNvSpPr/>
            <p:nvPr/>
          </p:nvSpPr>
          <p:spPr>
            <a:xfrm>
              <a:off x="457565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4" name="tx584"/>
            <p:cNvSpPr/>
            <p:nvPr/>
          </p:nvSpPr>
          <p:spPr>
            <a:xfrm>
              <a:off x="483985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5" name="tx585"/>
            <p:cNvSpPr/>
            <p:nvPr/>
          </p:nvSpPr>
          <p:spPr>
            <a:xfrm>
              <a:off x="510405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6" name="tx586"/>
            <p:cNvSpPr/>
            <p:nvPr/>
          </p:nvSpPr>
          <p:spPr>
            <a:xfrm>
              <a:off x="536824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7" name="tx587"/>
            <p:cNvSpPr/>
            <p:nvPr/>
          </p:nvSpPr>
          <p:spPr>
            <a:xfrm>
              <a:off x="563244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8" name="tx588"/>
            <p:cNvSpPr/>
            <p:nvPr/>
          </p:nvSpPr>
          <p:spPr>
            <a:xfrm>
              <a:off x="589663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9" name="tx589"/>
            <p:cNvSpPr/>
            <p:nvPr/>
          </p:nvSpPr>
          <p:spPr>
            <a:xfrm>
              <a:off x="616083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90" name="tx590"/>
            <p:cNvSpPr/>
            <p:nvPr/>
          </p:nvSpPr>
          <p:spPr>
            <a:xfrm>
              <a:off x="642503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1" name="tx591"/>
            <p:cNvSpPr/>
            <p:nvPr/>
          </p:nvSpPr>
          <p:spPr>
            <a:xfrm>
              <a:off x="668922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2" name="tx592"/>
            <p:cNvSpPr/>
            <p:nvPr/>
          </p:nvSpPr>
          <p:spPr>
            <a:xfrm>
              <a:off x="695342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3" name="tx593"/>
            <p:cNvSpPr/>
            <p:nvPr/>
          </p:nvSpPr>
          <p:spPr>
            <a:xfrm>
              <a:off x="721761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4" name="tx594"/>
            <p:cNvSpPr/>
            <p:nvPr/>
          </p:nvSpPr>
          <p:spPr>
            <a:xfrm>
              <a:off x="748181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95" name="tx595"/>
            <p:cNvSpPr/>
            <p:nvPr/>
          </p:nvSpPr>
          <p:spPr>
            <a:xfrm>
              <a:off x="774601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6" name="tx596"/>
            <p:cNvSpPr/>
            <p:nvPr/>
          </p:nvSpPr>
          <p:spPr>
            <a:xfrm>
              <a:off x="801020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7" name="tx597"/>
            <p:cNvSpPr/>
            <p:nvPr/>
          </p:nvSpPr>
          <p:spPr>
            <a:xfrm>
              <a:off x="827440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98" name="tx598"/>
            <p:cNvSpPr/>
            <p:nvPr/>
          </p:nvSpPr>
          <p:spPr>
            <a:xfrm>
              <a:off x="853859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9" name="tx599"/>
            <p:cNvSpPr/>
            <p:nvPr/>
          </p:nvSpPr>
          <p:spPr>
            <a:xfrm>
              <a:off x="748181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00" name="tx600"/>
            <p:cNvSpPr/>
            <p:nvPr/>
          </p:nvSpPr>
          <p:spPr>
            <a:xfrm>
              <a:off x="774601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01" name="tx601"/>
            <p:cNvSpPr/>
            <p:nvPr/>
          </p:nvSpPr>
          <p:spPr>
            <a:xfrm>
              <a:off x="801020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02" name="tx602"/>
            <p:cNvSpPr/>
            <p:nvPr/>
          </p:nvSpPr>
          <p:spPr>
            <a:xfrm>
              <a:off x="827440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03" name="tx603"/>
            <p:cNvSpPr/>
            <p:nvPr/>
          </p:nvSpPr>
          <p:spPr>
            <a:xfrm>
              <a:off x="853859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04" name="tx604"/>
            <p:cNvSpPr/>
            <p:nvPr/>
          </p:nvSpPr>
          <p:spPr>
            <a:xfrm>
              <a:off x="483985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05" name="tx605"/>
            <p:cNvSpPr/>
            <p:nvPr/>
          </p:nvSpPr>
          <p:spPr>
            <a:xfrm>
              <a:off x="510405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06" name="tx606"/>
            <p:cNvSpPr/>
            <p:nvPr/>
          </p:nvSpPr>
          <p:spPr>
            <a:xfrm>
              <a:off x="695342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07" name="tx607"/>
            <p:cNvSpPr/>
            <p:nvPr/>
          </p:nvSpPr>
          <p:spPr>
            <a:xfrm>
              <a:off x="721761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08" name="tx608"/>
            <p:cNvSpPr/>
            <p:nvPr/>
          </p:nvSpPr>
          <p:spPr>
            <a:xfrm>
              <a:off x="748181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09" name="tx609"/>
            <p:cNvSpPr/>
            <p:nvPr/>
          </p:nvSpPr>
          <p:spPr>
            <a:xfrm>
              <a:off x="774601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0" name="tx610"/>
            <p:cNvSpPr/>
            <p:nvPr/>
          </p:nvSpPr>
          <p:spPr>
            <a:xfrm>
              <a:off x="801020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1" name="tx611"/>
            <p:cNvSpPr/>
            <p:nvPr/>
          </p:nvSpPr>
          <p:spPr>
            <a:xfrm>
              <a:off x="827440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2" name="tx612"/>
            <p:cNvSpPr/>
            <p:nvPr/>
          </p:nvSpPr>
          <p:spPr>
            <a:xfrm>
              <a:off x="853859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3" name="tx613"/>
            <p:cNvSpPr/>
            <p:nvPr/>
          </p:nvSpPr>
          <p:spPr>
            <a:xfrm>
              <a:off x="193369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14" name="tx614"/>
            <p:cNvSpPr/>
            <p:nvPr/>
          </p:nvSpPr>
          <p:spPr>
            <a:xfrm>
              <a:off x="219789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15" name="tx615"/>
            <p:cNvSpPr/>
            <p:nvPr/>
          </p:nvSpPr>
          <p:spPr>
            <a:xfrm>
              <a:off x="246209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6" name="tx616"/>
            <p:cNvSpPr/>
            <p:nvPr/>
          </p:nvSpPr>
          <p:spPr>
            <a:xfrm>
              <a:off x="272628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17" name="tx617"/>
            <p:cNvSpPr/>
            <p:nvPr/>
          </p:nvSpPr>
          <p:spPr>
            <a:xfrm>
              <a:off x="299048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18" name="tx618"/>
            <p:cNvSpPr/>
            <p:nvPr/>
          </p:nvSpPr>
          <p:spPr>
            <a:xfrm>
              <a:off x="325467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19" name="tx619"/>
            <p:cNvSpPr/>
            <p:nvPr/>
          </p:nvSpPr>
          <p:spPr>
            <a:xfrm>
              <a:off x="351887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20" name="tx620"/>
            <p:cNvSpPr/>
            <p:nvPr/>
          </p:nvSpPr>
          <p:spPr>
            <a:xfrm>
              <a:off x="378307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21" name="tx621"/>
            <p:cNvSpPr/>
            <p:nvPr/>
          </p:nvSpPr>
          <p:spPr>
            <a:xfrm>
              <a:off x="404726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2" name="tx622"/>
            <p:cNvSpPr/>
            <p:nvPr/>
          </p:nvSpPr>
          <p:spPr>
            <a:xfrm>
              <a:off x="431146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23" name="tx623"/>
            <p:cNvSpPr/>
            <p:nvPr/>
          </p:nvSpPr>
          <p:spPr>
            <a:xfrm>
              <a:off x="457565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4" name="tx624"/>
            <p:cNvSpPr/>
            <p:nvPr/>
          </p:nvSpPr>
          <p:spPr>
            <a:xfrm>
              <a:off x="483985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5" name="tx625"/>
            <p:cNvSpPr/>
            <p:nvPr/>
          </p:nvSpPr>
          <p:spPr>
            <a:xfrm>
              <a:off x="510405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26" name="tx626"/>
            <p:cNvSpPr/>
            <p:nvPr/>
          </p:nvSpPr>
          <p:spPr>
            <a:xfrm>
              <a:off x="536824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7" name="tx627"/>
            <p:cNvSpPr/>
            <p:nvPr/>
          </p:nvSpPr>
          <p:spPr>
            <a:xfrm>
              <a:off x="563244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8" name="tx628"/>
            <p:cNvSpPr/>
            <p:nvPr/>
          </p:nvSpPr>
          <p:spPr>
            <a:xfrm>
              <a:off x="589663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9" name="tx629"/>
            <p:cNvSpPr/>
            <p:nvPr/>
          </p:nvSpPr>
          <p:spPr>
            <a:xfrm>
              <a:off x="616083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30" name="tx630"/>
            <p:cNvSpPr/>
            <p:nvPr/>
          </p:nvSpPr>
          <p:spPr>
            <a:xfrm>
              <a:off x="642503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31" name="tx631"/>
            <p:cNvSpPr/>
            <p:nvPr/>
          </p:nvSpPr>
          <p:spPr>
            <a:xfrm>
              <a:off x="668922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32" name="tx632"/>
            <p:cNvSpPr/>
            <p:nvPr/>
          </p:nvSpPr>
          <p:spPr>
            <a:xfrm>
              <a:off x="695342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33" name="tx633"/>
            <p:cNvSpPr/>
            <p:nvPr/>
          </p:nvSpPr>
          <p:spPr>
            <a:xfrm>
              <a:off x="721761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4" name="tx634"/>
            <p:cNvSpPr/>
            <p:nvPr/>
          </p:nvSpPr>
          <p:spPr>
            <a:xfrm>
              <a:off x="748181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5" name="tx635"/>
            <p:cNvSpPr/>
            <p:nvPr/>
          </p:nvSpPr>
          <p:spPr>
            <a:xfrm>
              <a:off x="774601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6" name="tx636"/>
            <p:cNvSpPr/>
            <p:nvPr/>
          </p:nvSpPr>
          <p:spPr>
            <a:xfrm>
              <a:off x="853859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37" name="tx637"/>
            <p:cNvSpPr/>
            <p:nvPr/>
          </p:nvSpPr>
          <p:spPr>
            <a:xfrm>
              <a:off x="299048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38" name="tx638"/>
            <p:cNvSpPr/>
            <p:nvPr/>
          </p:nvSpPr>
          <p:spPr>
            <a:xfrm>
              <a:off x="325467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39" name="tx639"/>
            <p:cNvSpPr/>
            <p:nvPr/>
          </p:nvSpPr>
          <p:spPr>
            <a:xfrm>
              <a:off x="351887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40" name="tx640"/>
            <p:cNvSpPr/>
            <p:nvPr/>
          </p:nvSpPr>
          <p:spPr>
            <a:xfrm>
              <a:off x="378307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41" name="tx641"/>
            <p:cNvSpPr/>
            <p:nvPr/>
          </p:nvSpPr>
          <p:spPr>
            <a:xfrm>
              <a:off x="404726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42" name="tx642"/>
            <p:cNvSpPr/>
            <p:nvPr/>
          </p:nvSpPr>
          <p:spPr>
            <a:xfrm>
              <a:off x="431146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43" name="tx643"/>
            <p:cNvSpPr/>
            <p:nvPr/>
          </p:nvSpPr>
          <p:spPr>
            <a:xfrm>
              <a:off x="457565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44" name="tx644"/>
            <p:cNvSpPr/>
            <p:nvPr/>
          </p:nvSpPr>
          <p:spPr>
            <a:xfrm>
              <a:off x="483985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45" name="tx645"/>
            <p:cNvSpPr/>
            <p:nvPr/>
          </p:nvSpPr>
          <p:spPr>
            <a:xfrm>
              <a:off x="510405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46" name="tx646"/>
            <p:cNvSpPr/>
            <p:nvPr/>
          </p:nvSpPr>
          <p:spPr>
            <a:xfrm>
              <a:off x="536824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47" name="tx647"/>
            <p:cNvSpPr/>
            <p:nvPr/>
          </p:nvSpPr>
          <p:spPr>
            <a:xfrm>
              <a:off x="563244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48" name="tx648"/>
            <p:cNvSpPr/>
            <p:nvPr/>
          </p:nvSpPr>
          <p:spPr>
            <a:xfrm>
              <a:off x="589663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49" name="tx649"/>
            <p:cNvSpPr/>
            <p:nvPr/>
          </p:nvSpPr>
          <p:spPr>
            <a:xfrm>
              <a:off x="616083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0" name="tx650"/>
            <p:cNvSpPr/>
            <p:nvPr/>
          </p:nvSpPr>
          <p:spPr>
            <a:xfrm>
              <a:off x="642503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1" name="tx651"/>
            <p:cNvSpPr/>
            <p:nvPr/>
          </p:nvSpPr>
          <p:spPr>
            <a:xfrm>
              <a:off x="668922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2" name="tx652"/>
            <p:cNvSpPr/>
            <p:nvPr/>
          </p:nvSpPr>
          <p:spPr>
            <a:xfrm>
              <a:off x="695342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3" name="tx653"/>
            <p:cNvSpPr/>
            <p:nvPr/>
          </p:nvSpPr>
          <p:spPr>
            <a:xfrm>
              <a:off x="721761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54" name="tx654"/>
            <p:cNvSpPr/>
            <p:nvPr/>
          </p:nvSpPr>
          <p:spPr>
            <a:xfrm>
              <a:off x="748181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5" name="tx655"/>
            <p:cNvSpPr/>
            <p:nvPr/>
          </p:nvSpPr>
          <p:spPr>
            <a:xfrm>
              <a:off x="774601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56" name="tx656"/>
            <p:cNvSpPr/>
            <p:nvPr/>
          </p:nvSpPr>
          <p:spPr>
            <a:xfrm>
              <a:off x="801020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7" name="tx657"/>
            <p:cNvSpPr/>
            <p:nvPr/>
          </p:nvSpPr>
          <p:spPr>
            <a:xfrm>
              <a:off x="827440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8" name="tx658"/>
            <p:cNvSpPr/>
            <p:nvPr/>
          </p:nvSpPr>
          <p:spPr>
            <a:xfrm>
              <a:off x="853859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9" name="tx659"/>
            <p:cNvSpPr/>
            <p:nvPr/>
          </p:nvSpPr>
          <p:spPr>
            <a:xfrm>
              <a:off x="19336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60" name="tx660"/>
            <p:cNvSpPr/>
            <p:nvPr/>
          </p:nvSpPr>
          <p:spPr>
            <a:xfrm>
              <a:off x="219789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61" name="tx661"/>
            <p:cNvSpPr/>
            <p:nvPr/>
          </p:nvSpPr>
          <p:spPr>
            <a:xfrm>
              <a:off x="24620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62" name="tx662"/>
            <p:cNvSpPr/>
            <p:nvPr/>
          </p:nvSpPr>
          <p:spPr>
            <a:xfrm>
              <a:off x="272628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3" name="tx663"/>
            <p:cNvSpPr/>
            <p:nvPr/>
          </p:nvSpPr>
          <p:spPr>
            <a:xfrm>
              <a:off x="29904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4" name="tx664"/>
            <p:cNvSpPr/>
            <p:nvPr/>
          </p:nvSpPr>
          <p:spPr>
            <a:xfrm>
              <a:off x="32546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5" name="tx665"/>
            <p:cNvSpPr/>
            <p:nvPr/>
          </p:nvSpPr>
          <p:spPr>
            <a:xfrm>
              <a:off x="351887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6" name="tx666"/>
            <p:cNvSpPr/>
            <p:nvPr/>
          </p:nvSpPr>
          <p:spPr>
            <a:xfrm>
              <a:off x="378307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67" name="tx667"/>
            <p:cNvSpPr/>
            <p:nvPr/>
          </p:nvSpPr>
          <p:spPr>
            <a:xfrm>
              <a:off x="404726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68" name="tx668"/>
            <p:cNvSpPr/>
            <p:nvPr/>
          </p:nvSpPr>
          <p:spPr>
            <a:xfrm>
              <a:off x="431146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69" name="tx669"/>
            <p:cNvSpPr/>
            <p:nvPr/>
          </p:nvSpPr>
          <p:spPr>
            <a:xfrm>
              <a:off x="45756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0" name="tx670"/>
            <p:cNvSpPr/>
            <p:nvPr/>
          </p:nvSpPr>
          <p:spPr>
            <a:xfrm>
              <a:off x="483985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1" name="tx671"/>
            <p:cNvSpPr/>
            <p:nvPr/>
          </p:nvSpPr>
          <p:spPr>
            <a:xfrm>
              <a:off x="510405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2" name="tx672"/>
            <p:cNvSpPr/>
            <p:nvPr/>
          </p:nvSpPr>
          <p:spPr>
            <a:xfrm>
              <a:off x="536824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3" name="tx673"/>
            <p:cNvSpPr/>
            <p:nvPr/>
          </p:nvSpPr>
          <p:spPr>
            <a:xfrm>
              <a:off x="563244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4" name="tx674"/>
            <p:cNvSpPr/>
            <p:nvPr/>
          </p:nvSpPr>
          <p:spPr>
            <a:xfrm>
              <a:off x="589663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75" name="tx675"/>
            <p:cNvSpPr/>
            <p:nvPr/>
          </p:nvSpPr>
          <p:spPr>
            <a:xfrm>
              <a:off x="616083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6" name="tx676"/>
            <p:cNvSpPr/>
            <p:nvPr/>
          </p:nvSpPr>
          <p:spPr>
            <a:xfrm>
              <a:off x="642503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7" name="tx677"/>
            <p:cNvSpPr/>
            <p:nvPr/>
          </p:nvSpPr>
          <p:spPr>
            <a:xfrm>
              <a:off x="66892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78" name="tx678"/>
            <p:cNvSpPr/>
            <p:nvPr/>
          </p:nvSpPr>
          <p:spPr>
            <a:xfrm>
              <a:off x="695342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9" name="tx679"/>
            <p:cNvSpPr/>
            <p:nvPr/>
          </p:nvSpPr>
          <p:spPr>
            <a:xfrm>
              <a:off x="721761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0" name="tx680"/>
            <p:cNvSpPr/>
            <p:nvPr/>
          </p:nvSpPr>
          <p:spPr>
            <a:xfrm>
              <a:off x="748181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81" name="tx681"/>
            <p:cNvSpPr/>
            <p:nvPr/>
          </p:nvSpPr>
          <p:spPr>
            <a:xfrm>
              <a:off x="774601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82" name="tx682"/>
            <p:cNvSpPr/>
            <p:nvPr/>
          </p:nvSpPr>
          <p:spPr>
            <a:xfrm>
              <a:off x="801020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83" name="tx683"/>
            <p:cNvSpPr/>
            <p:nvPr/>
          </p:nvSpPr>
          <p:spPr>
            <a:xfrm>
              <a:off x="827440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84" name="tx684"/>
            <p:cNvSpPr/>
            <p:nvPr/>
          </p:nvSpPr>
          <p:spPr>
            <a:xfrm>
              <a:off x="85385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85" name="tx685"/>
            <p:cNvSpPr/>
            <p:nvPr/>
          </p:nvSpPr>
          <p:spPr>
            <a:xfrm>
              <a:off x="246209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86" name="tx686"/>
            <p:cNvSpPr/>
            <p:nvPr/>
          </p:nvSpPr>
          <p:spPr>
            <a:xfrm>
              <a:off x="272628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87" name="tx687"/>
            <p:cNvSpPr/>
            <p:nvPr/>
          </p:nvSpPr>
          <p:spPr>
            <a:xfrm>
              <a:off x="299048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88" name="tx688"/>
            <p:cNvSpPr/>
            <p:nvPr/>
          </p:nvSpPr>
          <p:spPr>
            <a:xfrm>
              <a:off x="325467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89" name="tx689"/>
            <p:cNvSpPr/>
            <p:nvPr/>
          </p:nvSpPr>
          <p:spPr>
            <a:xfrm>
              <a:off x="351887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90" name="tx690"/>
            <p:cNvSpPr/>
            <p:nvPr/>
          </p:nvSpPr>
          <p:spPr>
            <a:xfrm>
              <a:off x="378307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91" name="tx691"/>
            <p:cNvSpPr/>
            <p:nvPr/>
          </p:nvSpPr>
          <p:spPr>
            <a:xfrm>
              <a:off x="404726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92" name="tx692"/>
            <p:cNvSpPr/>
            <p:nvPr/>
          </p:nvSpPr>
          <p:spPr>
            <a:xfrm>
              <a:off x="431146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93" name="tx693"/>
            <p:cNvSpPr/>
            <p:nvPr/>
          </p:nvSpPr>
          <p:spPr>
            <a:xfrm>
              <a:off x="457565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94" name="tx694"/>
            <p:cNvSpPr/>
            <p:nvPr/>
          </p:nvSpPr>
          <p:spPr>
            <a:xfrm>
              <a:off x="483985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95" name="tx695"/>
            <p:cNvSpPr/>
            <p:nvPr/>
          </p:nvSpPr>
          <p:spPr>
            <a:xfrm>
              <a:off x="510405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96" name="tx696"/>
            <p:cNvSpPr/>
            <p:nvPr/>
          </p:nvSpPr>
          <p:spPr>
            <a:xfrm>
              <a:off x="536824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97" name="tx697"/>
            <p:cNvSpPr/>
            <p:nvPr/>
          </p:nvSpPr>
          <p:spPr>
            <a:xfrm>
              <a:off x="563244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98" name="tx698"/>
            <p:cNvSpPr/>
            <p:nvPr/>
          </p:nvSpPr>
          <p:spPr>
            <a:xfrm>
              <a:off x="589663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99" name="tx699"/>
            <p:cNvSpPr/>
            <p:nvPr/>
          </p:nvSpPr>
          <p:spPr>
            <a:xfrm>
              <a:off x="616083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00" name="tx700"/>
            <p:cNvSpPr/>
            <p:nvPr/>
          </p:nvSpPr>
          <p:spPr>
            <a:xfrm>
              <a:off x="642503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01" name="tx701"/>
            <p:cNvSpPr/>
            <p:nvPr/>
          </p:nvSpPr>
          <p:spPr>
            <a:xfrm>
              <a:off x="668922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02" name="tx702"/>
            <p:cNvSpPr/>
            <p:nvPr/>
          </p:nvSpPr>
          <p:spPr>
            <a:xfrm>
              <a:off x="695342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03" name="tx703"/>
            <p:cNvSpPr/>
            <p:nvPr/>
          </p:nvSpPr>
          <p:spPr>
            <a:xfrm>
              <a:off x="721761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04" name="tx704"/>
            <p:cNvSpPr/>
            <p:nvPr/>
          </p:nvSpPr>
          <p:spPr>
            <a:xfrm>
              <a:off x="748181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05" name="tx705"/>
            <p:cNvSpPr/>
            <p:nvPr/>
          </p:nvSpPr>
          <p:spPr>
            <a:xfrm>
              <a:off x="774601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06" name="tx706"/>
            <p:cNvSpPr/>
            <p:nvPr/>
          </p:nvSpPr>
          <p:spPr>
            <a:xfrm>
              <a:off x="801020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07" name="tx707"/>
            <p:cNvSpPr/>
            <p:nvPr/>
          </p:nvSpPr>
          <p:spPr>
            <a:xfrm>
              <a:off x="827440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08" name="tx708"/>
            <p:cNvSpPr/>
            <p:nvPr/>
          </p:nvSpPr>
          <p:spPr>
            <a:xfrm>
              <a:off x="853859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09" name="tx709"/>
            <p:cNvSpPr/>
            <p:nvPr/>
          </p:nvSpPr>
          <p:spPr>
            <a:xfrm>
              <a:off x="193369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710" name="tx710"/>
            <p:cNvSpPr/>
            <p:nvPr/>
          </p:nvSpPr>
          <p:spPr>
            <a:xfrm>
              <a:off x="219789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711" name="tx711"/>
            <p:cNvSpPr/>
            <p:nvPr/>
          </p:nvSpPr>
          <p:spPr>
            <a:xfrm>
              <a:off x="748181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12" name="tx712"/>
            <p:cNvSpPr/>
            <p:nvPr/>
          </p:nvSpPr>
          <p:spPr>
            <a:xfrm>
              <a:off x="774601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13" name="tx713"/>
            <p:cNvSpPr/>
            <p:nvPr/>
          </p:nvSpPr>
          <p:spPr>
            <a:xfrm>
              <a:off x="193369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714" name="tx714"/>
            <p:cNvSpPr/>
            <p:nvPr/>
          </p:nvSpPr>
          <p:spPr>
            <a:xfrm>
              <a:off x="219789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715" name="tx715"/>
            <p:cNvSpPr/>
            <p:nvPr/>
          </p:nvSpPr>
          <p:spPr>
            <a:xfrm>
              <a:off x="246209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716" name="tx716"/>
            <p:cNvSpPr/>
            <p:nvPr/>
          </p:nvSpPr>
          <p:spPr>
            <a:xfrm>
              <a:off x="272628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717" name="tx717"/>
            <p:cNvSpPr/>
            <p:nvPr/>
          </p:nvSpPr>
          <p:spPr>
            <a:xfrm>
              <a:off x="299048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718" name="tx718"/>
            <p:cNvSpPr/>
            <p:nvPr/>
          </p:nvSpPr>
          <p:spPr>
            <a:xfrm>
              <a:off x="325467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719" name="tx719"/>
            <p:cNvSpPr/>
            <p:nvPr/>
          </p:nvSpPr>
          <p:spPr>
            <a:xfrm>
              <a:off x="351887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720" name="tx720"/>
            <p:cNvSpPr/>
            <p:nvPr/>
          </p:nvSpPr>
          <p:spPr>
            <a:xfrm>
              <a:off x="378307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21" name="tx721"/>
            <p:cNvSpPr/>
            <p:nvPr/>
          </p:nvSpPr>
          <p:spPr>
            <a:xfrm>
              <a:off x="404726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722" name="tx722"/>
            <p:cNvSpPr/>
            <p:nvPr/>
          </p:nvSpPr>
          <p:spPr>
            <a:xfrm>
              <a:off x="431146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23" name="tx723"/>
            <p:cNvSpPr/>
            <p:nvPr/>
          </p:nvSpPr>
          <p:spPr>
            <a:xfrm>
              <a:off x="536824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24" name="tx724"/>
            <p:cNvSpPr/>
            <p:nvPr/>
          </p:nvSpPr>
          <p:spPr>
            <a:xfrm>
              <a:off x="193369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25" name="tx725"/>
            <p:cNvSpPr/>
            <p:nvPr/>
          </p:nvSpPr>
          <p:spPr>
            <a:xfrm>
              <a:off x="748181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26" name="tx726"/>
            <p:cNvSpPr/>
            <p:nvPr/>
          </p:nvSpPr>
          <p:spPr>
            <a:xfrm>
              <a:off x="774601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27" name="tx727"/>
            <p:cNvSpPr/>
            <p:nvPr/>
          </p:nvSpPr>
          <p:spPr>
            <a:xfrm>
              <a:off x="193369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728" name="tx728"/>
            <p:cNvSpPr/>
            <p:nvPr/>
          </p:nvSpPr>
          <p:spPr>
            <a:xfrm>
              <a:off x="219789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729" name="tx729"/>
            <p:cNvSpPr/>
            <p:nvPr/>
          </p:nvSpPr>
          <p:spPr>
            <a:xfrm>
              <a:off x="246209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730" name="tx730"/>
            <p:cNvSpPr/>
            <p:nvPr/>
          </p:nvSpPr>
          <p:spPr>
            <a:xfrm>
              <a:off x="272628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731" name="tx731"/>
            <p:cNvSpPr/>
            <p:nvPr/>
          </p:nvSpPr>
          <p:spPr>
            <a:xfrm>
              <a:off x="299048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732" name="tx732"/>
            <p:cNvSpPr/>
            <p:nvPr/>
          </p:nvSpPr>
          <p:spPr>
            <a:xfrm>
              <a:off x="325467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733" name="tx733"/>
            <p:cNvSpPr/>
            <p:nvPr/>
          </p:nvSpPr>
          <p:spPr>
            <a:xfrm>
              <a:off x="351887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734" name="tx734"/>
            <p:cNvSpPr/>
            <p:nvPr/>
          </p:nvSpPr>
          <p:spPr>
            <a:xfrm>
              <a:off x="378307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735" name="tx735"/>
            <p:cNvSpPr/>
            <p:nvPr/>
          </p:nvSpPr>
          <p:spPr>
            <a:xfrm>
              <a:off x="404726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736" name="tx736"/>
            <p:cNvSpPr/>
            <p:nvPr/>
          </p:nvSpPr>
          <p:spPr>
            <a:xfrm>
              <a:off x="431146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737" name="tx737"/>
            <p:cNvSpPr/>
            <p:nvPr/>
          </p:nvSpPr>
          <p:spPr>
            <a:xfrm>
              <a:off x="457565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738" name="tx738"/>
            <p:cNvSpPr/>
            <p:nvPr/>
          </p:nvSpPr>
          <p:spPr>
            <a:xfrm>
              <a:off x="483985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739" name="tx739"/>
            <p:cNvSpPr/>
            <p:nvPr/>
          </p:nvSpPr>
          <p:spPr>
            <a:xfrm>
              <a:off x="510405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740" name="tx740"/>
            <p:cNvSpPr/>
            <p:nvPr/>
          </p:nvSpPr>
          <p:spPr>
            <a:xfrm>
              <a:off x="536824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741" name="tx741"/>
            <p:cNvSpPr/>
            <p:nvPr/>
          </p:nvSpPr>
          <p:spPr>
            <a:xfrm>
              <a:off x="563244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742" name="tx742"/>
            <p:cNvSpPr/>
            <p:nvPr/>
          </p:nvSpPr>
          <p:spPr>
            <a:xfrm>
              <a:off x="589663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743" name="tx743"/>
            <p:cNvSpPr/>
            <p:nvPr/>
          </p:nvSpPr>
          <p:spPr>
            <a:xfrm>
              <a:off x="616083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744" name="tx744"/>
            <p:cNvSpPr/>
            <p:nvPr/>
          </p:nvSpPr>
          <p:spPr>
            <a:xfrm>
              <a:off x="642503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45" name="tx745"/>
            <p:cNvSpPr/>
            <p:nvPr/>
          </p:nvSpPr>
          <p:spPr>
            <a:xfrm>
              <a:off x="668922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746" name="tx746"/>
            <p:cNvSpPr/>
            <p:nvPr/>
          </p:nvSpPr>
          <p:spPr>
            <a:xfrm>
              <a:off x="695342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47" name="tx747"/>
            <p:cNvSpPr/>
            <p:nvPr/>
          </p:nvSpPr>
          <p:spPr>
            <a:xfrm>
              <a:off x="721761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48" name="tx748"/>
            <p:cNvSpPr/>
            <p:nvPr/>
          </p:nvSpPr>
          <p:spPr>
            <a:xfrm>
              <a:off x="536824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749" name="tx749"/>
            <p:cNvSpPr/>
            <p:nvPr/>
          </p:nvSpPr>
          <p:spPr>
            <a:xfrm>
              <a:off x="563244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50" name="tx750"/>
            <p:cNvSpPr/>
            <p:nvPr/>
          </p:nvSpPr>
          <p:spPr>
            <a:xfrm>
              <a:off x="589663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751" name="tx751"/>
            <p:cNvSpPr/>
            <p:nvPr/>
          </p:nvSpPr>
          <p:spPr>
            <a:xfrm>
              <a:off x="616083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752" name="tx752"/>
            <p:cNvSpPr/>
            <p:nvPr/>
          </p:nvSpPr>
          <p:spPr>
            <a:xfrm>
              <a:off x="642503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53" name="tx753"/>
            <p:cNvSpPr/>
            <p:nvPr/>
          </p:nvSpPr>
          <p:spPr>
            <a:xfrm>
              <a:off x="668922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54" name="tx754"/>
            <p:cNvSpPr/>
            <p:nvPr/>
          </p:nvSpPr>
          <p:spPr>
            <a:xfrm>
              <a:off x="801020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55" name="tx755"/>
            <p:cNvSpPr/>
            <p:nvPr/>
          </p:nvSpPr>
          <p:spPr>
            <a:xfrm>
              <a:off x="827440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756" name="tx756"/>
            <p:cNvSpPr/>
            <p:nvPr/>
          </p:nvSpPr>
          <p:spPr>
            <a:xfrm>
              <a:off x="193369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57" name="tx757"/>
            <p:cNvSpPr/>
            <p:nvPr/>
          </p:nvSpPr>
          <p:spPr>
            <a:xfrm>
              <a:off x="219789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58" name="tx758"/>
            <p:cNvSpPr/>
            <p:nvPr/>
          </p:nvSpPr>
          <p:spPr>
            <a:xfrm>
              <a:off x="246209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59" name="tx759"/>
            <p:cNvSpPr/>
            <p:nvPr/>
          </p:nvSpPr>
          <p:spPr>
            <a:xfrm>
              <a:off x="272628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60" name="tx760"/>
            <p:cNvSpPr/>
            <p:nvPr/>
          </p:nvSpPr>
          <p:spPr>
            <a:xfrm>
              <a:off x="193369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61" name="tx761"/>
            <p:cNvSpPr/>
            <p:nvPr/>
          </p:nvSpPr>
          <p:spPr>
            <a:xfrm>
              <a:off x="219789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62" name="rc76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62" name="rc86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63" name="rc86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64" name="rc86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65" name="rc86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66" name="rc86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67" name="rc86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68" name="rc86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69" name="rc86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70" name="rc87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71" name="rc87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72" name="rc87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73" name="rc87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74" name="rc87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75" name="rc87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76" name="rc87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77" name="rc87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78" name="rc87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79" name="rc87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80" name="rc88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81" name="rc88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82" name="rc88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83" name="rc88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84" name="rc88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85" name="rc88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86" name="rc88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87" name="rc88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88" name="rc88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89" name="rc88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90" name="rc89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91" name="rc89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92" name="rc89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93" name="rc89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94" name="rc89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95" name="rc89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96" name="rc89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97" name="rc89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98" name="rc89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899" name="rc89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00" name="rc90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01" name="rc90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02" name="rc90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03" name="rc90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04" name="rc90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05" name="rc90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06" name="rc90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07" name="rc90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08" name="rc90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09" name="rc90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10" name="rc91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11" name="rc91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12" name="rc91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13" name="rc91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14" name="rc91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15" name="rc91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16" name="rc91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17" name="rc91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18" name="rc91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19" name="rc91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20" name="rc92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21" name="rc92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22" name="rc92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23" name="rc92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24" name="rc92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25" name="rc92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26" name="rc92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27" name="rc92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28" name="rc92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29" name="rc92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30" name="rc93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31" name="rc93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32" name="rc93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33" name="rc93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34" name="rc93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35" name="rc93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36" name="rc93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37" name="rc93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38" name="rc93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39" name="rc93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40" name="rc94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06" name="rc100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07" name="rc100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08" name="rc100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09" name="rc100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10" name="rc101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11" name="rc101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12" name="rc101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13" name="rc101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14" name="rc101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15" name="rc101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16" name="rc101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17" name="rc101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18" name="rc101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19" name="rc101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20" name="rc102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21" name="rc102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22" name="rc102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23" name="rc102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24" name="rc102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25" name="rc102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26" name="rc102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27" name="rc102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28" name="rc102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29" name="rc102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30" name="rc103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31" name="rc103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32" name="rc103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33" name="rc103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34" name="rc103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35" name="rc103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36" name="rc103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37" name="rc103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38" name="rc103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39" name="rc103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40" name="rc104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41" name="rc104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42" name="rc104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43" name="rc104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44" name="rc104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45" name="rc104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46" name="rc104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47" name="rc104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48" name="rc104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49" name="rc104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50" name="rc105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51" name="rc105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52" name="rc105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53" name="rc105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54" name="rc105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55" name="rc105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56" name="rc105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57" name="rc105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58" name="rc105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59" name="rc105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60" name="rc106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61" name="rc106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62" name="rc106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63" name="rc106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64" name="rc106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65" name="rc106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66" name="rc106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67" name="rc106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68" name="rc106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69" name="rc106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70" name="rc107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71" name="rc107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72" name="rc107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73" name="rc107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74" name="rc107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1861860" y="3614473"/>
              <a:ext cx="6869095" cy="298279"/>
            </a:xfrm>
            <a:prstGeom prst="rect">
              <a:avLst/>
            </a:prstGeom>
            <a:noFill/>
            <a:ln w="27101" cap="flat">
              <a:solidFill>
                <a:srgbClr val="000000">
                  <a:alpha val="100000"/>
                </a:srgbClr>
              </a:solidFill>
              <a:prstDash val="solid"/>
              <a:miter/>
            </a:ln>
          </p:spPr>
          <p:txBody>
            <a:bodyPr/>
            <a:lstStyle/>
            <a:p/>
          </p:txBody>
        </p:sp>
        <p:sp>
          <p:nvSpPr>
            <p:cNvPr id="1141" name="tx1141"/>
            <p:cNvSpPr/>
            <p:nvPr/>
          </p:nvSpPr>
          <p:spPr>
            <a:xfrm rot="-2700000">
              <a:off x="19130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142" name="tx1142"/>
            <p:cNvSpPr/>
            <p:nvPr/>
          </p:nvSpPr>
          <p:spPr>
            <a:xfrm rot="-2700000">
              <a:off x="21772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143" name="tx1143"/>
            <p:cNvSpPr/>
            <p:nvPr/>
          </p:nvSpPr>
          <p:spPr>
            <a:xfrm rot="-2700000">
              <a:off x="24414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144" name="tx1144"/>
            <p:cNvSpPr/>
            <p:nvPr/>
          </p:nvSpPr>
          <p:spPr>
            <a:xfrm rot="-2700000">
              <a:off x="27056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145" name="tx1145"/>
            <p:cNvSpPr/>
            <p:nvPr/>
          </p:nvSpPr>
          <p:spPr>
            <a:xfrm rot="-2700000">
              <a:off x="29698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146" name="tx1146"/>
            <p:cNvSpPr/>
            <p:nvPr/>
          </p:nvSpPr>
          <p:spPr>
            <a:xfrm rot="-2700000">
              <a:off x="32340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147" name="tx1147"/>
            <p:cNvSpPr/>
            <p:nvPr/>
          </p:nvSpPr>
          <p:spPr>
            <a:xfrm rot="-2700000">
              <a:off x="34982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148" name="tx1148"/>
            <p:cNvSpPr/>
            <p:nvPr/>
          </p:nvSpPr>
          <p:spPr>
            <a:xfrm rot="-2700000">
              <a:off x="37624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149" name="tx1149"/>
            <p:cNvSpPr/>
            <p:nvPr/>
          </p:nvSpPr>
          <p:spPr>
            <a:xfrm rot="-2700000">
              <a:off x="40266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150" name="tx1150"/>
            <p:cNvSpPr/>
            <p:nvPr/>
          </p:nvSpPr>
          <p:spPr>
            <a:xfrm rot="-2700000">
              <a:off x="42908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151" name="tx1151"/>
            <p:cNvSpPr/>
            <p:nvPr/>
          </p:nvSpPr>
          <p:spPr>
            <a:xfrm rot="-2700000">
              <a:off x="45550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52" name="tx1152"/>
            <p:cNvSpPr/>
            <p:nvPr/>
          </p:nvSpPr>
          <p:spPr>
            <a:xfrm rot="-2700000">
              <a:off x="4820729"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153" name="tx1153"/>
            <p:cNvSpPr/>
            <p:nvPr/>
          </p:nvSpPr>
          <p:spPr>
            <a:xfrm rot="-2700000">
              <a:off x="50834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154" name="tx1154"/>
            <p:cNvSpPr/>
            <p:nvPr/>
          </p:nvSpPr>
          <p:spPr>
            <a:xfrm rot="-2700000">
              <a:off x="53476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155" name="tx1155"/>
            <p:cNvSpPr/>
            <p:nvPr/>
          </p:nvSpPr>
          <p:spPr>
            <a:xfrm rot="-2700000">
              <a:off x="56118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156" name="tx1156"/>
            <p:cNvSpPr/>
            <p:nvPr/>
          </p:nvSpPr>
          <p:spPr>
            <a:xfrm rot="-2700000">
              <a:off x="58760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57" name="tx1157"/>
            <p:cNvSpPr/>
            <p:nvPr/>
          </p:nvSpPr>
          <p:spPr>
            <a:xfrm rot="-2700000">
              <a:off x="61401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158" name="tx1158"/>
            <p:cNvSpPr/>
            <p:nvPr/>
          </p:nvSpPr>
          <p:spPr>
            <a:xfrm rot="-2700000">
              <a:off x="64043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159" name="tx1159"/>
            <p:cNvSpPr/>
            <p:nvPr/>
          </p:nvSpPr>
          <p:spPr>
            <a:xfrm rot="-2700000">
              <a:off x="66685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160" name="tx1160"/>
            <p:cNvSpPr/>
            <p:nvPr/>
          </p:nvSpPr>
          <p:spPr>
            <a:xfrm rot="-2700000">
              <a:off x="69327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61" name="tx1161"/>
            <p:cNvSpPr/>
            <p:nvPr/>
          </p:nvSpPr>
          <p:spPr>
            <a:xfrm rot="-2700000">
              <a:off x="71969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162" name="tx1162"/>
            <p:cNvSpPr/>
            <p:nvPr/>
          </p:nvSpPr>
          <p:spPr>
            <a:xfrm rot="-2700000">
              <a:off x="74611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163" name="tx1163"/>
            <p:cNvSpPr/>
            <p:nvPr/>
          </p:nvSpPr>
          <p:spPr>
            <a:xfrm rot="-2700000">
              <a:off x="77253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164" name="tx1164"/>
            <p:cNvSpPr/>
            <p:nvPr/>
          </p:nvSpPr>
          <p:spPr>
            <a:xfrm rot="-2700000">
              <a:off x="79895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165" name="tx1165"/>
            <p:cNvSpPr/>
            <p:nvPr/>
          </p:nvSpPr>
          <p:spPr>
            <a:xfrm rot="-2700000">
              <a:off x="82537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66" name="tx1166"/>
            <p:cNvSpPr/>
            <p:nvPr/>
          </p:nvSpPr>
          <p:spPr>
            <a:xfrm rot="-2700000">
              <a:off x="85179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67" name="tx1167"/>
            <p:cNvSpPr/>
            <p:nvPr/>
          </p:nvSpPr>
          <p:spPr>
            <a:xfrm>
              <a:off x="686764" y="5488552"/>
              <a:ext cx="7690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Madagascar</a:t>
              </a:r>
            </a:p>
          </p:txBody>
        </p:sp>
        <p:sp>
          <p:nvSpPr>
            <p:cNvPr id="1168" name="tx1168"/>
            <p:cNvSpPr/>
            <p:nvPr/>
          </p:nvSpPr>
          <p:spPr>
            <a:xfrm>
              <a:off x="1051701" y="5190272"/>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169" name="tx1169"/>
            <p:cNvSpPr/>
            <p:nvPr/>
          </p:nvSpPr>
          <p:spPr>
            <a:xfrm>
              <a:off x="951026" y="4891992"/>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1170" name="tx1170"/>
            <p:cNvSpPr/>
            <p:nvPr/>
          </p:nvSpPr>
          <p:spPr>
            <a:xfrm>
              <a:off x="647628" y="4593713"/>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171" name="tx1171"/>
            <p:cNvSpPr/>
            <p:nvPr/>
          </p:nvSpPr>
          <p:spPr>
            <a:xfrm>
              <a:off x="1051701" y="4593713"/>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172" name="tx1172"/>
            <p:cNvSpPr/>
            <p:nvPr/>
          </p:nvSpPr>
          <p:spPr>
            <a:xfrm>
              <a:off x="888938" y="4295433"/>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Comoros</a:t>
              </a:r>
            </a:p>
          </p:txBody>
        </p:sp>
        <p:sp>
          <p:nvSpPr>
            <p:cNvPr id="1173" name="tx1173"/>
            <p:cNvSpPr/>
            <p:nvPr/>
          </p:nvSpPr>
          <p:spPr>
            <a:xfrm>
              <a:off x="950843" y="3997153"/>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1174" name="tx1174"/>
            <p:cNvSpPr/>
            <p:nvPr/>
          </p:nvSpPr>
          <p:spPr>
            <a:xfrm>
              <a:off x="508182" y="3698873"/>
              <a:ext cx="51261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Eastern</a:t>
              </a:r>
            </a:p>
          </p:txBody>
        </p:sp>
        <p:sp>
          <p:nvSpPr>
            <p:cNvPr id="1175" name="tx1175"/>
            <p:cNvSpPr/>
            <p:nvPr/>
          </p:nvSpPr>
          <p:spPr>
            <a:xfrm>
              <a:off x="1059657" y="3698873"/>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1176" name="tx1176"/>
            <p:cNvSpPr/>
            <p:nvPr/>
          </p:nvSpPr>
          <p:spPr>
            <a:xfrm>
              <a:off x="896436" y="3400594"/>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Tanzania</a:t>
              </a:r>
            </a:p>
          </p:txBody>
        </p:sp>
        <p:sp>
          <p:nvSpPr>
            <p:cNvPr id="1177" name="tx1177"/>
            <p:cNvSpPr/>
            <p:nvPr/>
          </p:nvSpPr>
          <p:spPr>
            <a:xfrm>
              <a:off x="989888" y="3102314"/>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Djibouti</a:t>
              </a:r>
            </a:p>
          </p:txBody>
        </p:sp>
        <p:sp>
          <p:nvSpPr>
            <p:cNvPr id="1178" name="tx1178"/>
            <p:cNvSpPr/>
            <p:nvPr/>
          </p:nvSpPr>
          <p:spPr>
            <a:xfrm>
              <a:off x="1059565" y="2804034"/>
              <a:ext cx="3962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Kenya</a:t>
              </a:r>
            </a:p>
          </p:txBody>
        </p:sp>
        <p:sp>
          <p:nvSpPr>
            <p:cNvPr id="1179" name="tx1179"/>
            <p:cNvSpPr/>
            <p:nvPr/>
          </p:nvSpPr>
          <p:spPr>
            <a:xfrm>
              <a:off x="943162" y="2505754"/>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Rwanda</a:t>
              </a:r>
            </a:p>
          </p:txBody>
        </p:sp>
        <p:sp>
          <p:nvSpPr>
            <p:cNvPr id="1180" name="tx1180"/>
            <p:cNvSpPr/>
            <p:nvPr/>
          </p:nvSpPr>
          <p:spPr>
            <a:xfrm>
              <a:off x="888938" y="2207475"/>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Mauritius</a:t>
              </a:r>
            </a:p>
          </p:txBody>
        </p:sp>
        <p:sp>
          <p:nvSpPr>
            <p:cNvPr id="1181" name="tx1181"/>
            <p:cNvSpPr/>
            <p:nvPr/>
          </p:nvSpPr>
          <p:spPr>
            <a:xfrm>
              <a:off x="1044203" y="1909195"/>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Eritrea</a:t>
              </a:r>
            </a:p>
          </p:txBody>
        </p:sp>
        <p:sp>
          <p:nvSpPr>
            <p:cNvPr id="1182" name="tx1182"/>
            <p:cNvSpPr/>
            <p:nvPr/>
          </p:nvSpPr>
          <p:spPr>
            <a:xfrm>
              <a:off x="966297" y="1610915"/>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Uganda</a:t>
              </a:r>
            </a:p>
          </p:txBody>
        </p:sp>
        <p:sp>
          <p:nvSpPr>
            <p:cNvPr id="1183" name="tx1183"/>
            <p:cNvSpPr/>
            <p:nvPr/>
          </p:nvSpPr>
          <p:spPr>
            <a:xfrm>
              <a:off x="780125" y="1312635"/>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Seychelles</a:t>
              </a:r>
            </a:p>
          </p:txBody>
        </p:sp>
        <p:sp>
          <p:nvSpPr>
            <p:cNvPr id="1184" name="tx1184"/>
            <p:cNvSpPr/>
            <p:nvPr/>
          </p:nvSpPr>
          <p:spPr>
            <a:xfrm>
              <a:off x="3390611"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185" name="pic1185"/>
            <p:cNvPicPr/>
            <p:nvPr/>
          </p:nvPicPr>
          <p:blipFill>
            <a:blip r:embed="rId2" cstate="print"/>
            <a:stretch>
              <a:fillRect/>
            </a:stretch>
          </p:blipFill>
          <p:spPr>
            <a:xfrm>
              <a:off x="5042204" y="5941026"/>
              <a:ext cx="2160000" cy="219455"/>
            </a:xfrm>
            <a:prstGeom prst="rect">
              <a:avLst/>
            </a:prstGeom>
          </p:spPr>
        </p:pic>
        <p:sp>
          <p:nvSpPr>
            <p:cNvPr id="1186" name="pl1186"/>
            <p:cNvSpPr/>
            <p:nvPr/>
          </p:nvSpPr>
          <p:spPr>
            <a:xfrm>
              <a:off x="504580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87" name="pl1187"/>
            <p:cNvSpPr/>
            <p:nvPr/>
          </p:nvSpPr>
          <p:spPr>
            <a:xfrm>
              <a:off x="63374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88" name="pl1188"/>
            <p:cNvSpPr/>
            <p:nvPr/>
          </p:nvSpPr>
          <p:spPr>
            <a:xfrm>
              <a:off x="655276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89" name="pl1189"/>
            <p:cNvSpPr/>
            <p:nvPr/>
          </p:nvSpPr>
          <p:spPr>
            <a:xfrm>
              <a:off x="676804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90" name="pl1190"/>
            <p:cNvSpPr/>
            <p:nvPr/>
          </p:nvSpPr>
          <p:spPr>
            <a:xfrm>
              <a:off x="698332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91" name="pl1191"/>
            <p:cNvSpPr/>
            <p:nvPr/>
          </p:nvSpPr>
          <p:spPr>
            <a:xfrm>
              <a:off x="719860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92" name="pl1192"/>
            <p:cNvSpPr/>
            <p:nvPr/>
          </p:nvSpPr>
          <p:spPr>
            <a:xfrm>
              <a:off x="504580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3" name="pl1193"/>
            <p:cNvSpPr/>
            <p:nvPr/>
          </p:nvSpPr>
          <p:spPr>
            <a:xfrm>
              <a:off x="63374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4" name="pl1194"/>
            <p:cNvSpPr/>
            <p:nvPr/>
          </p:nvSpPr>
          <p:spPr>
            <a:xfrm>
              <a:off x="655276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5" name="pl1195"/>
            <p:cNvSpPr/>
            <p:nvPr/>
          </p:nvSpPr>
          <p:spPr>
            <a:xfrm>
              <a:off x="676804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6" name="pl1196"/>
            <p:cNvSpPr/>
            <p:nvPr/>
          </p:nvSpPr>
          <p:spPr>
            <a:xfrm>
              <a:off x="698332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7" name="pl1197"/>
            <p:cNvSpPr/>
            <p:nvPr/>
          </p:nvSpPr>
          <p:spPr>
            <a:xfrm>
              <a:off x="719860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8" name="tx1198"/>
            <p:cNvSpPr/>
            <p:nvPr/>
          </p:nvSpPr>
          <p:spPr>
            <a:xfrm>
              <a:off x="5014714"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199" name="tx1199"/>
            <p:cNvSpPr/>
            <p:nvPr/>
          </p:nvSpPr>
          <p:spPr>
            <a:xfrm>
              <a:off x="627530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200" name="tx1200"/>
            <p:cNvSpPr/>
            <p:nvPr/>
          </p:nvSpPr>
          <p:spPr>
            <a:xfrm>
              <a:off x="649058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201" name="tx1201"/>
            <p:cNvSpPr/>
            <p:nvPr/>
          </p:nvSpPr>
          <p:spPr>
            <a:xfrm>
              <a:off x="670586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202" name="tx1202"/>
            <p:cNvSpPr/>
            <p:nvPr/>
          </p:nvSpPr>
          <p:spPr>
            <a:xfrm>
              <a:off x="692114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203" name="tx1203"/>
            <p:cNvSpPr/>
            <p:nvPr/>
          </p:nvSpPr>
          <p:spPr>
            <a:xfrm>
              <a:off x="7105335"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204" name="tx1204"/>
            <p:cNvSpPr/>
            <p:nvPr/>
          </p:nvSpPr>
          <p:spPr>
            <a:xfrm>
              <a:off x="1518405" y="435349"/>
              <a:ext cx="40476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Eastern Africa, 2000-2025</a:t>
              </a:r>
            </a:p>
          </p:txBody>
        </p:sp>
        <p:sp>
          <p:nvSpPr>
            <p:cNvPr id="1205" name="tx120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06" name="tx120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7107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0541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03974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6740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3084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427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953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5882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2225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8569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9125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1255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2856916"/>
              <a:ext cx="3434315" cy="1133557"/>
            </a:xfrm>
            <a:custGeom>
              <a:avLst/>
              <a:pathLst>
                <a:path w="3434315" h="1133557">
                  <a:moveTo>
                    <a:pt x="0" y="1096991"/>
                  </a:moveTo>
                  <a:lnTo>
                    <a:pt x="137372" y="1133557"/>
                  </a:lnTo>
                  <a:lnTo>
                    <a:pt x="274745" y="950725"/>
                  </a:lnTo>
                  <a:lnTo>
                    <a:pt x="412117" y="804460"/>
                  </a:lnTo>
                  <a:lnTo>
                    <a:pt x="549490" y="511929"/>
                  </a:lnTo>
                  <a:lnTo>
                    <a:pt x="686863" y="329097"/>
                  </a:lnTo>
                  <a:lnTo>
                    <a:pt x="824235" y="182831"/>
                  </a:lnTo>
                  <a:lnTo>
                    <a:pt x="961608" y="146265"/>
                  </a:lnTo>
                  <a:lnTo>
                    <a:pt x="1098981" y="146265"/>
                  </a:lnTo>
                  <a:lnTo>
                    <a:pt x="1236353" y="73132"/>
                  </a:lnTo>
                  <a:lnTo>
                    <a:pt x="1373726" y="219398"/>
                  </a:lnTo>
                  <a:lnTo>
                    <a:pt x="1511098" y="36566"/>
                  </a:lnTo>
                  <a:lnTo>
                    <a:pt x="1648471" y="0"/>
                  </a:lnTo>
                  <a:lnTo>
                    <a:pt x="1785844" y="36566"/>
                  </a:lnTo>
                  <a:lnTo>
                    <a:pt x="1923216" y="0"/>
                  </a:lnTo>
                  <a:lnTo>
                    <a:pt x="2060589" y="36566"/>
                  </a:lnTo>
                  <a:lnTo>
                    <a:pt x="2197962" y="36566"/>
                  </a:lnTo>
                  <a:lnTo>
                    <a:pt x="2335334" y="73132"/>
                  </a:lnTo>
                  <a:lnTo>
                    <a:pt x="2472707" y="73132"/>
                  </a:lnTo>
                  <a:lnTo>
                    <a:pt x="2610079" y="0"/>
                  </a:lnTo>
                  <a:lnTo>
                    <a:pt x="2747452" y="36566"/>
                  </a:lnTo>
                  <a:lnTo>
                    <a:pt x="2884825" y="109699"/>
                  </a:lnTo>
                  <a:lnTo>
                    <a:pt x="3022197" y="109699"/>
                  </a:lnTo>
                  <a:lnTo>
                    <a:pt x="3159570" y="182831"/>
                  </a:lnTo>
                  <a:lnTo>
                    <a:pt x="3296943" y="73132"/>
                  </a:lnTo>
                  <a:lnTo>
                    <a:pt x="3434315" y="0"/>
                  </a:lnTo>
                </a:path>
              </a:pathLst>
            </a:custGeom>
            <a:ln w="27101" cap="flat">
              <a:solidFill>
                <a:srgbClr val="0058AB">
                  <a:alpha val="69803"/>
                </a:srgbClr>
              </a:solidFill>
              <a:prstDash val="solid"/>
              <a:round/>
            </a:ln>
          </p:spPr>
          <p:txBody>
            <a:bodyPr/>
            <a:lstStyle/>
            <a:p/>
          </p:txBody>
        </p:sp>
        <p:sp>
          <p:nvSpPr>
            <p:cNvPr id="25" name="pl25"/>
            <p:cNvSpPr/>
            <p:nvPr/>
          </p:nvSpPr>
          <p:spPr>
            <a:xfrm>
              <a:off x="1083054" y="2418120"/>
              <a:ext cx="3434315" cy="987291"/>
            </a:xfrm>
            <a:custGeom>
              <a:avLst/>
              <a:pathLst>
                <a:path w="3434315" h="987291">
                  <a:moveTo>
                    <a:pt x="0" y="987291"/>
                  </a:moveTo>
                  <a:lnTo>
                    <a:pt x="137372" y="877592"/>
                  </a:lnTo>
                  <a:lnTo>
                    <a:pt x="274745" y="804460"/>
                  </a:lnTo>
                  <a:lnTo>
                    <a:pt x="412117" y="731327"/>
                  </a:lnTo>
                  <a:lnTo>
                    <a:pt x="549490" y="658194"/>
                  </a:lnTo>
                  <a:lnTo>
                    <a:pt x="686863" y="548495"/>
                  </a:lnTo>
                  <a:lnTo>
                    <a:pt x="824235" y="511929"/>
                  </a:lnTo>
                  <a:lnTo>
                    <a:pt x="961608" y="402230"/>
                  </a:lnTo>
                  <a:lnTo>
                    <a:pt x="1098981" y="365663"/>
                  </a:lnTo>
                  <a:lnTo>
                    <a:pt x="1236353" y="292530"/>
                  </a:lnTo>
                  <a:lnTo>
                    <a:pt x="1373726" y="182831"/>
                  </a:lnTo>
                  <a:lnTo>
                    <a:pt x="1511098" y="109699"/>
                  </a:lnTo>
                  <a:lnTo>
                    <a:pt x="1648471" y="182831"/>
                  </a:lnTo>
                  <a:lnTo>
                    <a:pt x="1785844" y="219398"/>
                  </a:lnTo>
                  <a:lnTo>
                    <a:pt x="1923216" y="146265"/>
                  </a:lnTo>
                  <a:lnTo>
                    <a:pt x="2060589" y="146265"/>
                  </a:lnTo>
                  <a:lnTo>
                    <a:pt x="2197962" y="109699"/>
                  </a:lnTo>
                  <a:lnTo>
                    <a:pt x="2335334" y="146265"/>
                  </a:lnTo>
                  <a:lnTo>
                    <a:pt x="2472707" y="36566"/>
                  </a:lnTo>
                  <a:lnTo>
                    <a:pt x="2610079" y="0"/>
                  </a:lnTo>
                  <a:lnTo>
                    <a:pt x="2747452" y="36566"/>
                  </a:lnTo>
                  <a:lnTo>
                    <a:pt x="2884825" y="146265"/>
                  </a:lnTo>
                  <a:lnTo>
                    <a:pt x="3022197" y="73132"/>
                  </a:lnTo>
                  <a:lnTo>
                    <a:pt x="3159570" y="182831"/>
                  </a:lnTo>
                  <a:lnTo>
                    <a:pt x="3296943" y="219398"/>
                  </a:lnTo>
                  <a:lnTo>
                    <a:pt x="3434315" y="36566"/>
                  </a:lnTo>
                </a:path>
              </a:pathLst>
            </a:custGeom>
            <a:ln w="27101" cap="flat">
              <a:solidFill>
                <a:srgbClr val="1CABE2">
                  <a:alpha val="69803"/>
                </a:srgbClr>
              </a:solidFill>
              <a:prstDash val="solid"/>
              <a:round/>
            </a:ln>
          </p:spPr>
          <p:txBody>
            <a:bodyPr/>
            <a:lstStyle/>
            <a:p/>
          </p:txBody>
        </p:sp>
        <p:sp>
          <p:nvSpPr>
            <p:cNvPr id="26" name="pl26"/>
            <p:cNvSpPr/>
            <p:nvPr/>
          </p:nvSpPr>
          <p:spPr>
            <a:xfrm>
              <a:off x="1083054" y="1906191"/>
              <a:ext cx="3434315" cy="146265"/>
            </a:xfrm>
            <a:custGeom>
              <a:avLst/>
              <a:pathLst>
                <a:path w="3434315" h="146265">
                  <a:moveTo>
                    <a:pt x="0" y="73132"/>
                  </a:moveTo>
                  <a:lnTo>
                    <a:pt x="137372" y="0"/>
                  </a:lnTo>
                  <a:lnTo>
                    <a:pt x="274745" y="73132"/>
                  </a:lnTo>
                  <a:lnTo>
                    <a:pt x="412117" y="73132"/>
                  </a:lnTo>
                  <a:lnTo>
                    <a:pt x="549490" y="73132"/>
                  </a:lnTo>
                  <a:lnTo>
                    <a:pt x="686863" y="36566"/>
                  </a:lnTo>
                  <a:lnTo>
                    <a:pt x="824235" y="0"/>
                  </a:lnTo>
                  <a:lnTo>
                    <a:pt x="961608" y="0"/>
                  </a:lnTo>
                  <a:lnTo>
                    <a:pt x="1098981" y="0"/>
                  </a:lnTo>
                  <a:lnTo>
                    <a:pt x="1236353" y="0"/>
                  </a:lnTo>
                  <a:lnTo>
                    <a:pt x="1373726" y="0"/>
                  </a:lnTo>
                  <a:lnTo>
                    <a:pt x="1511098" y="0"/>
                  </a:lnTo>
                  <a:lnTo>
                    <a:pt x="1648471" y="73132"/>
                  </a:lnTo>
                  <a:lnTo>
                    <a:pt x="1785844" y="0"/>
                  </a:lnTo>
                  <a:lnTo>
                    <a:pt x="1923216" y="36566"/>
                  </a:lnTo>
                  <a:lnTo>
                    <a:pt x="2060589" y="73132"/>
                  </a:lnTo>
                  <a:lnTo>
                    <a:pt x="2197962" y="73132"/>
                  </a:lnTo>
                  <a:lnTo>
                    <a:pt x="2335334" y="73132"/>
                  </a:lnTo>
                  <a:lnTo>
                    <a:pt x="2472707" y="73132"/>
                  </a:lnTo>
                  <a:lnTo>
                    <a:pt x="2610079" y="109699"/>
                  </a:lnTo>
                  <a:lnTo>
                    <a:pt x="2747452" y="146265"/>
                  </a:lnTo>
                  <a:lnTo>
                    <a:pt x="2884825" y="146265"/>
                  </a:lnTo>
                  <a:lnTo>
                    <a:pt x="3022197" y="146265"/>
                  </a:lnTo>
                  <a:lnTo>
                    <a:pt x="3159570" y="73132"/>
                  </a:lnTo>
                  <a:lnTo>
                    <a:pt x="3296943" y="36566"/>
                  </a:lnTo>
                  <a:lnTo>
                    <a:pt x="3434315" y="0"/>
                  </a:lnTo>
                </a:path>
              </a:pathLst>
            </a:custGeom>
            <a:ln w="27101" cap="flat">
              <a:solidFill>
                <a:srgbClr val="00833D">
                  <a:alpha val="69803"/>
                </a:srgbClr>
              </a:solidFill>
              <a:prstDash val="solid"/>
              <a:round/>
            </a:ln>
          </p:spPr>
          <p:txBody>
            <a:bodyPr/>
            <a:lstStyle/>
            <a:p/>
          </p:txBody>
        </p:sp>
        <p:sp>
          <p:nvSpPr>
            <p:cNvPr id="27" name="pl27"/>
            <p:cNvSpPr/>
            <p:nvPr/>
          </p:nvSpPr>
          <p:spPr>
            <a:xfrm>
              <a:off x="1083054" y="2418120"/>
              <a:ext cx="3434315" cy="511929"/>
            </a:xfrm>
            <a:custGeom>
              <a:avLst/>
              <a:pathLst>
                <a:path w="3434315" h="511929">
                  <a:moveTo>
                    <a:pt x="0" y="511929"/>
                  </a:moveTo>
                  <a:lnTo>
                    <a:pt x="137372" y="402230"/>
                  </a:lnTo>
                  <a:lnTo>
                    <a:pt x="274745" y="475362"/>
                  </a:lnTo>
                  <a:lnTo>
                    <a:pt x="412117" y="365663"/>
                  </a:lnTo>
                  <a:lnTo>
                    <a:pt x="549490" y="329097"/>
                  </a:lnTo>
                  <a:lnTo>
                    <a:pt x="686863" y="255964"/>
                  </a:lnTo>
                  <a:lnTo>
                    <a:pt x="824235" y="219398"/>
                  </a:lnTo>
                  <a:lnTo>
                    <a:pt x="961608" y="292530"/>
                  </a:lnTo>
                  <a:lnTo>
                    <a:pt x="1098981" y="255964"/>
                  </a:lnTo>
                  <a:lnTo>
                    <a:pt x="1236353" y="255964"/>
                  </a:lnTo>
                  <a:lnTo>
                    <a:pt x="1373726" y="255964"/>
                  </a:lnTo>
                  <a:lnTo>
                    <a:pt x="1511098" y="219398"/>
                  </a:lnTo>
                  <a:lnTo>
                    <a:pt x="1648471" y="219398"/>
                  </a:lnTo>
                  <a:lnTo>
                    <a:pt x="1785844" y="146265"/>
                  </a:lnTo>
                  <a:lnTo>
                    <a:pt x="1923216" y="73132"/>
                  </a:lnTo>
                  <a:lnTo>
                    <a:pt x="2060589" y="73132"/>
                  </a:lnTo>
                  <a:lnTo>
                    <a:pt x="2197962" y="73132"/>
                  </a:lnTo>
                  <a:lnTo>
                    <a:pt x="2335334" y="73132"/>
                  </a:lnTo>
                  <a:lnTo>
                    <a:pt x="2472707" y="0"/>
                  </a:lnTo>
                  <a:lnTo>
                    <a:pt x="2610079" y="0"/>
                  </a:lnTo>
                  <a:lnTo>
                    <a:pt x="2747452" y="219398"/>
                  </a:lnTo>
                  <a:lnTo>
                    <a:pt x="2884825" y="329097"/>
                  </a:lnTo>
                  <a:lnTo>
                    <a:pt x="3022197" y="402230"/>
                  </a:lnTo>
                  <a:lnTo>
                    <a:pt x="3159570" y="219398"/>
                  </a:lnTo>
                  <a:lnTo>
                    <a:pt x="3296943" y="255964"/>
                  </a:lnTo>
                  <a:lnTo>
                    <a:pt x="3434315" y="365663"/>
                  </a:lnTo>
                </a:path>
              </a:pathLst>
            </a:custGeom>
            <a:ln w="27101" cap="flat">
              <a:solidFill>
                <a:srgbClr val="80BD41">
                  <a:alpha val="69803"/>
                </a:srgbClr>
              </a:solidFill>
              <a:prstDash val="solid"/>
              <a:round/>
            </a:ln>
          </p:spPr>
          <p:txBody>
            <a:bodyPr/>
            <a:lstStyle/>
            <a:p/>
          </p:txBody>
        </p:sp>
        <p:sp>
          <p:nvSpPr>
            <p:cNvPr id="28" name="pl28"/>
            <p:cNvSpPr/>
            <p:nvPr/>
          </p:nvSpPr>
          <p:spPr>
            <a:xfrm>
              <a:off x="1083054" y="2710651"/>
              <a:ext cx="3434315" cy="1170123"/>
            </a:xfrm>
            <a:custGeom>
              <a:avLst/>
              <a:pathLst>
                <a:path w="3434315" h="1170123">
                  <a:moveTo>
                    <a:pt x="0" y="1170123"/>
                  </a:moveTo>
                  <a:lnTo>
                    <a:pt x="137372" y="1170123"/>
                  </a:lnTo>
                  <a:lnTo>
                    <a:pt x="274745" y="1170123"/>
                  </a:lnTo>
                  <a:lnTo>
                    <a:pt x="412117" y="1023858"/>
                  </a:lnTo>
                  <a:lnTo>
                    <a:pt x="549490" y="914159"/>
                  </a:lnTo>
                  <a:lnTo>
                    <a:pt x="686863" y="767893"/>
                  </a:lnTo>
                  <a:lnTo>
                    <a:pt x="824235" y="658194"/>
                  </a:lnTo>
                  <a:lnTo>
                    <a:pt x="961608" y="548495"/>
                  </a:lnTo>
                  <a:lnTo>
                    <a:pt x="1098981" y="329097"/>
                  </a:lnTo>
                  <a:lnTo>
                    <a:pt x="1236353" y="109699"/>
                  </a:lnTo>
                  <a:lnTo>
                    <a:pt x="1373726" y="255964"/>
                  </a:lnTo>
                  <a:lnTo>
                    <a:pt x="1511098" y="438796"/>
                  </a:lnTo>
                  <a:lnTo>
                    <a:pt x="1648471" y="511929"/>
                  </a:lnTo>
                  <a:lnTo>
                    <a:pt x="1785844" y="511929"/>
                  </a:lnTo>
                  <a:lnTo>
                    <a:pt x="1923216" y="511929"/>
                  </a:lnTo>
                  <a:lnTo>
                    <a:pt x="2060589" y="511929"/>
                  </a:lnTo>
                  <a:lnTo>
                    <a:pt x="2197962" y="255964"/>
                  </a:lnTo>
                  <a:lnTo>
                    <a:pt x="2335334" y="182831"/>
                  </a:lnTo>
                  <a:lnTo>
                    <a:pt x="2472707" y="109699"/>
                  </a:lnTo>
                  <a:lnTo>
                    <a:pt x="2610079" y="0"/>
                  </a:lnTo>
                  <a:lnTo>
                    <a:pt x="2747452" y="146265"/>
                  </a:lnTo>
                  <a:lnTo>
                    <a:pt x="2884825" y="329097"/>
                  </a:lnTo>
                  <a:lnTo>
                    <a:pt x="3022197" y="219398"/>
                  </a:lnTo>
                  <a:lnTo>
                    <a:pt x="3159570" y="73132"/>
                  </a:lnTo>
                  <a:lnTo>
                    <a:pt x="3296943" y="36566"/>
                  </a:lnTo>
                  <a:lnTo>
                    <a:pt x="3434315" y="36566"/>
                  </a:lnTo>
                </a:path>
              </a:pathLst>
            </a:custGeom>
            <a:ln w="27101" cap="flat">
              <a:solidFill>
                <a:srgbClr val="6A1E74">
                  <a:alpha val="69803"/>
                </a:srgbClr>
              </a:solidFill>
              <a:prstDash val="solid"/>
              <a:round/>
            </a:ln>
          </p:spPr>
          <p:txBody>
            <a:bodyPr/>
            <a:lstStyle/>
            <a:p/>
          </p:txBody>
        </p:sp>
        <p:sp>
          <p:nvSpPr>
            <p:cNvPr id="29" name="pl29"/>
            <p:cNvSpPr/>
            <p:nvPr/>
          </p:nvSpPr>
          <p:spPr>
            <a:xfrm>
              <a:off x="1083054" y="2418120"/>
              <a:ext cx="3434315" cy="987291"/>
            </a:xfrm>
            <a:custGeom>
              <a:avLst/>
              <a:pathLst>
                <a:path w="3434315" h="987291">
                  <a:moveTo>
                    <a:pt x="0" y="987291"/>
                  </a:moveTo>
                  <a:lnTo>
                    <a:pt x="137372" y="877592"/>
                  </a:lnTo>
                  <a:lnTo>
                    <a:pt x="274745" y="804460"/>
                  </a:lnTo>
                  <a:lnTo>
                    <a:pt x="412117" y="731327"/>
                  </a:lnTo>
                  <a:lnTo>
                    <a:pt x="549490" y="658194"/>
                  </a:lnTo>
                  <a:lnTo>
                    <a:pt x="686863" y="548495"/>
                  </a:lnTo>
                  <a:lnTo>
                    <a:pt x="824235" y="511929"/>
                  </a:lnTo>
                  <a:lnTo>
                    <a:pt x="961608" y="402230"/>
                  </a:lnTo>
                  <a:lnTo>
                    <a:pt x="1098981" y="365663"/>
                  </a:lnTo>
                  <a:lnTo>
                    <a:pt x="1236353" y="292530"/>
                  </a:lnTo>
                  <a:lnTo>
                    <a:pt x="1373726" y="182831"/>
                  </a:lnTo>
                  <a:lnTo>
                    <a:pt x="1511098" y="109699"/>
                  </a:lnTo>
                  <a:lnTo>
                    <a:pt x="1648471" y="182831"/>
                  </a:lnTo>
                  <a:lnTo>
                    <a:pt x="1785844" y="219398"/>
                  </a:lnTo>
                  <a:lnTo>
                    <a:pt x="1923216" y="146265"/>
                  </a:lnTo>
                  <a:lnTo>
                    <a:pt x="2060589" y="146265"/>
                  </a:lnTo>
                  <a:lnTo>
                    <a:pt x="2197962" y="109699"/>
                  </a:lnTo>
                  <a:lnTo>
                    <a:pt x="2335334" y="146265"/>
                  </a:lnTo>
                  <a:lnTo>
                    <a:pt x="2472707" y="36566"/>
                  </a:lnTo>
                  <a:lnTo>
                    <a:pt x="2610079" y="0"/>
                  </a:lnTo>
                  <a:lnTo>
                    <a:pt x="2747452" y="36566"/>
                  </a:lnTo>
                  <a:lnTo>
                    <a:pt x="2884825" y="146265"/>
                  </a:lnTo>
                  <a:lnTo>
                    <a:pt x="3022197" y="73132"/>
                  </a:lnTo>
                  <a:lnTo>
                    <a:pt x="3159570" y="182831"/>
                  </a:lnTo>
                  <a:lnTo>
                    <a:pt x="3296943" y="219398"/>
                  </a:lnTo>
                  <a:lnTo>
                    <a:pt x="3434315" y="36566"/>
                  </a:lnTo>
                </a:path>
              </a:pathLst>
            </a:custGeom>
            <a:ln w="65043" cap="flat">
              <a:solidFill>
                <a:srgbClr val="000000">
                  <a:alpha val="100000"/>
                </a:srgbClr>
              </a:solidFill>
              <a:prstDash val="solid"/>
              <a:round/>
            </a:ln>
          </p:spPr>
          <p:txBody>
            <a:bodyPr/>
            <a:lstStyle/>
            <a:p/>
          </p:txBody>
        </p:sp>
        <p:sp>
          <p:nvSpPr>
            <p:cNvPr id="30" name="pl30"/>
            <p:cNvSpPr/>
            <p:nvPr/>
          </p:nvSpPr>
          <p:spPr>
            <a:xfrm>
              <a:off x="1083054" y="2418120"/>
              <a:ext cx="3434315" cy="987291"/>
            </a:xfrm>
            <a:custGeom>
              <a:avLst/>
              <a:pathLst>
                <a:path w="3434315" h="987291">
                  <a:moveTo>
                    <a:pt x="0" y="987291"/>
                  </a:moveTo>
                  <a:lnTo>
                    <a:pt x="137372" y="877592"/>
                  </a:lnTo>
                  <a:lnTo>
                    <a:pt x="274745" y="804460"/>
                  </a:lnTo>
                  <a:lnTo>
                    <a:pt x="412117" y="731327"/>
                  </a:lnTo>
                  <a:lnTo>
                    <a:pt x="549490" y="658194"/>
                  </a:lnTo>
                  <a:lnTo>
                    <a:pt x="686863" y="548495"/>
                  </a:lnTo>
                  <a:lnTo>
                    <a:pt x="824235" y="511929"/>
                  </a:lnTo>
                  <a:lnTo>
                    <a:pt x="961608" y="402230"/>
                  </a:lnTo>
                  <a:lnTo>
                    <a:pt x="1098981" y="365663"/>
                  </a:lnTo>
                  <a:lnTo>
                    <a:pt x="1236353" y="292530"/>
                  </a:lnTo>
                  <a:lnTo>
                    <a:pt x="1373726" y="182831"/>
                  </a:lnTo>
                  <a:lnTo>
                    <a:pt x="1511098" y="109699"/>
                  </a:lnTo>
                  <a:lnTo>
                    <a:pt x="1648471" y="182831"/>
                  </a:lnTo>
                  <a:lnTo>
                    <a:pt x="1785844" y="219398"/>
                  </a:lnTo>
                  <a:lnTo>
                    <a:pt x="1923216" y="146265"/>
                  </a:lnTo>
                  <a:lnTo>
                    <a:pt x="2060589" y="146265"/>
                  </a:lnTo>
                  <a:lnTo>
                    <a:pt x="2197962" y="109699"/>
                  </a:lnTo>
                  <a:lnTo>
                    <a:pt x="2335334" y="146265"/>
                  </a:lnTo>
                  <a:lnTo>
                    <a:pt x="2472707" y="36566"/>
                  </a:lnTo>
                  <a:lnTo>
                    <a:pt x="2610079" y="0"/>
                  </a:lnTo>
                  <a:lnTo>
                    <a:pt x="2747452" y="36566"/>
                  </a:lnTo>
                  <a:lnTo>
                    <a:pt x="2884825" y="146265"/>
                  </a:lnTo>
                  <a:lnTo>
                    <a:pt x="3022197" y="73132"/>
                  </a:lnTo>
                  <a:lnTo>
                    <a:pt x="3159570" y="182831"/>
                  </a:lnTo>
                  <a:lnTo>
                    <a:pt x="3296943" y="219398"/>
                  </a:lnTo>
                  <a:lnTo>
                    <a:pt x="3434315" y="36566"/>
                  </a:lnTo>
                </a:path>
              </a:pathLst>
            </a:custGeom>
            <a:ln w="40651" cap="flat">
              <a:solidFill>
                <a:srgbClr val="1CABE2">
                  <a:alpha val="100000"/>
                </a:srgbClr>
              </a:solidFill>
              <a:prstDash val="solid"/>
              <a:round/>
            </a:ln>
          </p:spPr>
          <p:txBody>
            <a:bodyPr/>
            <a:lstStyle/>
            <a:p/>
          </p:txBody>
        </p:sp>
        <p:sp>
          <p:nvSpPr>
            <p:cNvPr id="31" name="tx31"/>
            <p:cNvSpPr/>
            <p:nvPr/>
          </p:nvSpPr>
          <p:spPr>
            <a:xfrm>
              <a:off x="1022795" y="32346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2" name="tx32"/>
            <p:cNvSpPr/>
            <p:nvPr/>
          </p:nvSpPr>
          <p:spPr>
            <a:xfrm>
              <a:off x="1709658" y="27958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3" name="tx33"/>
            <p:cNvSpPr/>
            <p:nvPr/>
          </p:nvSpPr>
          <p:spPr>
            <a:xfrm>
              <a:off x="2396521" y="2430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4" name="tx34"/>
            <p:cNvSpPr/>
            <p:nvPr/>
          </p:nvSpPr>
          <p:spPr>
            <a:xfrm>
              <a:off x="3083384" y="2393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5" name="tx35"/>
            <p:cNvSpPr/>
            <p:nvPr/>
          </p:nvSpPr>
          <p:spPr>
            <a:xfrm>
              <a:off x="3632875" y="2247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6" name="tx36"/>
            <p:cNvSpPr/>
            <p:nvPr/>
          </p:nvSpPr>
          <p:spPr>
            <a:xfrm>
              <a:off x="4457110" y="2283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 name="tx37"/>
            <p:cNvSpPr/>
            <p:nvPr/>
          </p:nvSpPr>
          <p:spPr>
            <a:xfrm>
              <a:off x="707342" y="3908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8" name="tx38"/>
            <p:cNvSpPr/>
            <p:nvPr/>
          </p:nvSpPr>
          <p:spPr>
            <a:xfrm>
              <a:off x="707342" y="354275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9" name="tx39"/>
            <p:cNvSpPr/>
            <p:nvPr/>
          </p:nvSpPr>
          <p:spPr>
            <a:xfrm>
              <a:off x="707342" y="31770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0" name="tx40"/>
            <p:cNvSpPr/>
            <p:nvPr/>
          </p:nvSpPr>
          <p:spPr>
            <a:xfrm>
              <a:off x="707342" y="281142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1" name="tx41"/>
            <p:cNvSpPr/>
            <p:nvPr/>
          </p:nvSpPr>
          <p:spPr>
            <a:xfrm>
              <a:off x="707342" y="244576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2" name="tx42"/>
            <p:cNvSpPr/>
            <p:nvPr/>
          </p:nvSpPr>
          <p:spPr>
            <a:xfrm>
              <a:off x="707342" y="208009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3" name="tx43"/>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4" name="tx44"/>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5" name="tx45"/>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6" name="tx46"/>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7" name="tx47"/>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8" name="tx48"/>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9" name="tx49"/>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0" name="tx50"/>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1" name="pl51"/>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2" name="pl52"/>
            <p:cNvSpPr/>
            <p:nvPr/>
          </p:nvSpPr>
          <p:spPr>
            <a:xfrm>
              <a:off x="1034817"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53" name="pl53"/>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4" name="pl54"/>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5" name="pl55"/>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6" name="tx56"/>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7" name="tx57"/>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8" name="tx58"/>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9" name="tx59"/>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60" name="tx60"/>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61" name="tx61"/>
            <p:cNvSpPr/>
            <p:nvPr/>
          </p:nvSpPr>
          <p:spPr>
            <a:xfrm>
              <a:off x="1347139" y="1437626"/>
              <a:ext cx="290614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Eastern Africa, 2000-2025</a:t>
              </a:r>
            </a:p>
          </p:txBody>
        </p:sp>
        <p:sp>
          <p:nvSpPr>
            <p:cNvPr id="62" name="pl62"/>
            <p:cNvSpPr/>
            <p:nvPr/>
          </p:nvSpPr>
          <p:spPr>
            <a:xfrm>
              <a:off x="5227074" y="35443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9070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22697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3863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32257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258841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195111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398790" y="1951115"/>
              <a:ext cx="3434315" cy="1975628"/>
            </a:xfrm>
            <a:custGeom>
              <a:avLst/>
              <a:pathLst>
                <a:path w="3434315" h="1975628">
                  <a:moveTo>
                    <a:pt x="0" y="1911898"/>
                  </a:moveTo>
                  <a:lnTo>
                    <a:pt x="137372" y="1975628"/>
                  </a:lnTo>
                  <a:lnTo>
                    <a:pt x="274745" y="1656978"/>
                  </a:lnTo>
                  <a:lnTo>
                    <a:pt x="412117" y="1402059"/>
                  </a:lnTo>
                  <a:lnTo>
                    <a:pt x="549490" y="892219"/>
                  </a:lnTo>
                  <a:lnTo>
                    <a:pt x="686863" y="573569"/>
                  </a:lnTo>
                  <a:lnTo>
                    <a:pt x="824235" y="318649"/>
                  </a:lnTo>
                  <a:lnTo>
                    <a:pt x="961608" y="254919"/>
                  </a:lnTo>
                  <a:lnTo>
                    <a:pt x="1098981" y="254919"/>
                  </a:lnTo>
                  <a:lnTo>
                    <a:pt x="1236353" y="127459"/>
                  </a:lnTo>
                  <a:lnTo>
                    <a:pt x="1373726" y="382379"/>
                  </a:lnTo>
                  <a:lnTo>
                    <a:pt x="1511098" y="63729"/>
                  </a:lnTo>
                  <a:lnTo>
                    <a:pt x="1648471" y="0"/>
                  </a:lnTo>
                  <a:lnTo>
                    <a:pt x="1785844" y="63729"/>
                  </a:lnTo>
                  <a:lnTo>
                    <a:pt x="1923216" y="0"/>
                  </a:lnTo>
                  <a:lnTo>
                    <a:pt x="2060589" y="63729"/>
                  </a:lnTo>
                  <a:lnTo>
                    <a:pt x="2197962" y="63729"/>
                  </a:lnTo>
                  <a:lnTo>
                    <a:pt x="2335334" y="127459"/>
                  </a:lnTo>
                  <a:lnTo>
                    <a:pt x="2472707" y="127459"/>
                  </a:lnTo>
                  <a:lnTo>
                    <a:pt x="2610079" y="0"/>
                  </a:lnTo>
                  <a:lnTo>
                    <a:pt x="2747452" y="63729"/>
                  </a:lnTo>
                  <a:lnTo>
                    <a:pt x="2884825" y="191189"/>
                  </a:lnTo>
                  <a:lnTo>
                    <a:pt x="3022197" y="191189"/>
                  </a:lnTo>
                  <a:lnTo>
                    <a:pt x="3159570" y="318649"/>
                  </a:lnTo>
                  <a:lnTo>
                    <a:pt x="3296943" y="127459"/>
                  </a:lnTo>
                  <a:lnTo>
                    <a:pt x="3434315" y="0"/>
                  </a:lnTo>
                </a:path>
              </a:pathLst>
            </a:custGeom>
            <a:ln w="27101" cap="flat">
              <a:solidFill>
                <a:srgbClr val="0058AB">
                  <a:alpha val="69803"/>
                </a:srgbClr>
              </a:solidFill>
              <a:prstDash val="solid"/>
              <a:round/>
            </a:ln>
          </p:spPr>
          <p:txBody>
            <a:bodyPr/>
            <a:lstStyle/>
            <a:p/>
          </p:txBody>
        </p:sp>
        <p:sp>
          <p:nvSpPr>
            <p:cNvPr id="76" name="pl76"/>
            <p:cNvSpPr/>
            <p:nvPr/>
          </p:nvSpPr>
          <p:spPr>
            <a:xfrm>
              <a:off x="5398790" y="1951115"/>
              <a:ext cx="3434315" cy="1720708"/>
            </a:xfrm>
            <a:custGeom>
              <a:avLst/>
              <a:pathLst>
                <a:path w="3434315" h="1720708">
                  <a:moveTo>
                    <a:pt x="0" y="1720708"/>
                  </a:moveTo>
                  <a:lnTo>
                    <a:pt x="137372" y="1529518"/>
                  </a:lnTo>
                  <a:lnTo>
                    <a:pt x="274745" y="1402059"/>
                  </a:lnTo>
                  <a:lnTo>
                    <a:pt x="412117" y="1274599"/>
                  </a:lnTo>
                  <a:lnTo>
                    <a:pt x="549490" y="1147139"/>
                  </a:lnTo>
                  <a:lnTo>
                    <a:pt x="686863" y="955949"/>
                  </a:lnTo>
                  <a:lnTo>
                    <a:pt x="824235" y="892219"/>
                  </a:lnTo>
                  <a:lnTo>
                    <a:pt x="961608" y="701029"/>
                  </a:lnTo>
                  <a:lnTo>
                    <a:pt x="1098981" y="637299"/>
                  </a:lnTo>
                  <a:lnTo>
                    <a:pt x="1236353" y="509839"/>
                  </a:lnTo>
                  <a:lnTo>
                    <a:pt x="1373726" y="318649"/>
                  </a:lnTo>
                  <a:lnTo>
                    <a:pt x="1511098" y="191189"/>
                  </a:lnTo>
                  <a:lnTo>
                    <a:pt x="1648471" y="318649"/>
                  </a:lnTo>
                  <a:lnTo>
                    <a:pt x="1785844" y="382379"/>
                  </a:lnTo>
                  <a:lnTo>
                    <a:pt x="1923216" y="254919"/>
                  </a:lnTo>
                  <a:lnTo>
                    <a:pt x="2060589" y="254919"/>
                  </a:lnTo>
                  <a:lnTo>
                    <a:pt x="2197962" y="191189"/>
                  </a:lnTo>
                  <a:lnTo>
                    <a:pt x="2335334" y="254919"/>
                  </a:lnTo>
                  <a:lnTo>
                    <a:pt x="2472707" y="63729"/>
                  </a:lnTo>
                  <a:lnTo>
                    <a:pt x="2610079" y="0"/>
                  </a:lnTo>
                  <a:lnTo>
                    <a:pt x="2747452" y="63729"/>
                  </a:lnTo>
                  <a:lnTo>
                    <a:pt x="2884825" y="254919"/>
                  </a:lnTo>
                  <a:lnTo>
                    <a:pt x="3022197" y="127459"/>
                  </a:lnTo>
                  <a:lnTo>
                    <a:pt x="3159570" y="318649"/>
                  </a:lnTo>
                  <a:lnTo>
                    <a:pt x="3296943" y="382379"/>
                  </a:lnTo>
                  <a:lnTo>
                    <a:pt x="3434315" y="63729"/>
                  </a:lnTo>
                </a:path>
              </a:pathLst>
            </a:custGeom>
            <a:ln w="27101" cap="flat">
              <a:solidFill>
                <a:srgbClr val="1CABE2">
                  <a:alpha val="69803"/>
                </a:srgbClr>
              </a:solidFill>
              <a:prstDash val="solid"/>
              <a:round/>
            </a:ln>
          </p:spPr>
          <p:txBody>
            <a:bodyPr/>
            <a:lstStyle/>
            <a:p/>
          </p:txBody>
        </p:sp>
        <p:sp>
          <p:nvSpPr>
            <p:cNvPr id="77" name="pl77"/>
            <p:cNvSpPr/>
            <p:nvPr/>
          </p:nvSpPr>
          <p:spPr>
            <a:xfrm>
              <a:off x="5398790" y="1759925"/>
              <a:ext cx="3434315" cy="254919"/>
            </a:xfrm>
            <a:custGeom>
              <a:avLst/>
              <a:pathLst>
                <a:path w="3434315" h="254919">
                  <a:moveTo>
                    <a:pt x="0" y="127459"/>
                  </a:moveTo>
                  <a:lnTo>
                    <a:pt x="137372" y="0"/>
                  </a:lnTo>
                  <a:lnTo>
                    <a:pt x="274745" y="127459"/>
                  </a:lnTo>
                  <a:lnTo>
                    <a:pt x="412117" y="127459"/>
                  </a:lnTo>
                  <a:lnTo>
                    <a:pt x="549490" y="127459"/>
                  </a:lnTo>
                  <a:lnTo>
                    <a:pt x="686863" y="63729"/>
                  </a:lnTo>
                  <a:lnTo>
                    <a:pt x="824235" y="0"/>
                  </a:lnTo>
                  <a:lnTo>
                    <a:pt x="961608" y="0"/>
                  </a:lnTo>
                  <a:lnTo>
                    <a:pt x="1098981" y="0"/>
                  </a:lnTo>
                  <a:lnTo>
                    <a:pt x="1236353" y="0"/>
                  </a:lnTo>
                  <a:lnTo>
                    <a:pt x="1373726" y="0"/>
                  </a:lnTo>
                  <a:lnTo>
                    <a:pt x="1511098" y="0"/>
                  </a:lnTo>
                  <a:lnTo>
                    <a:pt x="1648471" y="127459"/>
                  </a:lnTo>
                  <a:lnTo>
                    <a:pt x="1785844" y="0"/>
                  </a:lnTo>
                  <a:lnTo>
                    <a:pt x="1923216" y="63729"/>
                  </a:lnTo>
                  <a:lnTo>
                    <a:pt x="2060589" y="127459"/>
                  </a:lnTo>
                  <a:lnTo>
                    <a:pt x="2197962" y="127459"/>
                  </a:lnTo>
                  <a:lnTo>
                    <a:pt x="2335334" y="127459"/>
                  </a:lnTo>
                  <a:lnTo>
                    <a:pt x="2472707" y="127459"/>
                  </a:lnTo>
                  <a:lnTo>
                    <a:pt x="2610079" y="191189"/>
                  </a:lnTo>
                  <a:lnTo>
                    <a:pt x="2747452" y="254919"/>
                  </a:lnTo>
                  <a:lnTo>
                    <a:pt x="2884825" y="254919"/>
                  </a:lnTo>
                  <a:lnTo>
                    <a:pt x="3022197" y="254919"/>
                  </a:lnTo>
                  <a:lnTo>
                    <a:pt x="3159570" y="127459"/>
                  </a:lnTo>
                  <a:lnTo>
                    <a:pt x="3296943" y="63729"/>
                  </a:lnTo>
                  <a:lnTo>
                    <a:pt x="3434315" y="0"/>
                  </a:lnTo>
                </a:path>
              </a:pathLst>
            </a:custGeom>
            <a:ln w="27101" cap="flat">
              <a:solidFill>
                <a:srgbClr val="00833D">
                  <a:alpha val="69803"/>
                </a:srgbClr>
              </a:solidFill>
              <a:prstDash val="solid"/>
              <a:round/>
            </a:ln>
          </p:spPr>
          <p:txBody>
            <a:bodyPr/>
            <a:lstStyle/>
            <a:p/>
          </p:txBody>
        </p:sp>
        <p:sp>
          <p:nvSpPr>
            <p:cNvPr id="78" name="pl78"/>
            <p:cNvSpPr/>
            <p:nvPr/>
          </p:nvSpPr>
          <p:spPr>
            <a:xfrm>
              <a:off x="5398790" y="1951115"/>
              <a:ext cx="3434315" cy="892219"/>
            </a:xfrm>
            <a:custGeom>
              <a:avLst/>
              <a:pathLst>
                <a:path w="3434315" h="892219">
                  <a:moveTo>
                    <a:pt x="0" y="892219"/>
                  </a:moveTo>
                  <a:lnTo>
                    <a:pt x="137372" y="701029"/>
                  </a:lnTo>
                  <a:lnTo>
                    <a:pt x="274745" y="828489"/>
                  </a:lnTo>
                  <a:lnTo>
                    <a:pt x="412117" y="637299"/>
                  </a:lnTo>
                  <a:lnTo>
                    <a:pt x="549490" y="573569"/>
                  </a:lnTo>
                  <a:lnTo>
                    <a:pt x="686863" y="446109"/>
                  </a:lnTo>
                  <a:lnTo>
                    <a:pt x="824235" y="382379"/>
                  </a:lnTo>
                  <a:lnTo>
                    <a:pt x="961608" y="509839"/>
                  </a:lnTo>
                  <a:lnTo>
                    <a:pt x="1098981" y="446109"/>
                  </a:lnTo>
                  <a:lnTo>
                    <a:pt x="1236353" y="446109"/>
                  </a:lnTo>
                  <a:lnTo>
                    <a:pt x="1373726" y="446109"/>
                  </a:lnTo>
                  <a:lnTo>
                    <a:pt x="1511098" y="382379"/>
                  </a:lnTo>
                  <a:lnTo>
                    <a:pt x="1648471" y="382379"/>
                  </a:lnTo>
                  <a:lnTo>
                    <a:pt x="1785844" y="254919"/>
                  </a:lnTo>
                  <a:lnTo>
                    <a:pt x="1923216" y="127459"/>
                  </a:lnTo>
                  <a:lnTo>
                    <a:pt x="2060589" y="127459"/>
                  </a:lnTo>
                  <a:lnTo>
                    <a:pt x="2197962" y="127459"/>
                  </a:lnTo>
                  <a:lnTo>
                    <a:pt x="2335334" y="127459"/>
                  </a:lnTo>
                  <a:lnTo>
                    <a:pt x="2472707" y="0"/>
                  </a:lnTo>
                  <a:lnTo>
                    <a:pt x="2610079" y="0"/>
                  </a:lnTo>
                  <a:lnTo>
                    <a:pt x="2747452" y="382379"/>
                  </a:lnTo>
                  <a:lnTo>
                    <a:pt x="2884825" y="573569"/>
                  </a:lnTo>
                  <a:lnTo>
                    <a:pt x="3022197" y="701029"/>
                  </a:lnTo>
                  <a:lnTo>
                    <a:pt x="3159570" y="382379"/>
                  </a:lnTo>
                  <a:lnTo>
                    <a:pt x="3296943" y="446109"/>
                  </a:lnTo>
                  <a:lnTo>
                    <a:pt x="3434315" y="637299"/>
                  </a:lnTo>
                </a:path>
              </a:pathLst>
            </a:custGeom>
            <a:ln w="27101" cap="flat">
              <a:solidFill>
                <a:srgbClr val="80BD41">
                  <a:alpha val="69803"/>
                </a:srgbClr>
              </a:solidFill>
              <a:prstDash val="solid"/>
              <a:round/>
            </a:ln>
          </p:spPr>
          <p:txBody>
            <a:bodyPr/>
            <a:lstStyle/>
            <a:p/>
          </p:txBody>
        </p:sp>
        <p:sp>
          <p:nvSpPr>
            <p:cNvPr id="79" name="pl79"/>
            <p:cNvSpPr/>
            <p:nvPr/>
          </p:nvSpPr>
          <p:spPr>
            <a:xfrm>
              <a:off x="5398790" y="1951115"/>
              <a:ext cx="3434315" cy="2039358"/>
            </a:xfrm>
            <a:custGeom>
              <a:avLst/>
              <a:pathLst>
                <a:path w="3434315" h="2039358">
                  <a:moveTo>
                    <a:pt x="0" y="2039358"/>
                  </a:moveTo>
                  <a:lnTo>
                    <a:pt x="137372" y="2039358"/>
                  </a:lnTo>
                  <a:lnTo>
                    <a:pt x="274745" y="2039358"/>
                  </a:lnTo>
                  <a:lnTo>
                    <a:pt x="412117" y="1784438"/>
                  </a:lnTo>
                  <a:lnTo>
                    <a:pt x="549490" y="1593248"/>
                  </a:lnTo>
                  <a:lnTo>
                    <a:pt x="686863" y="1338329"/>
                  </a:lnTo>
                  <a:lnTo>
                    <a:pt x="824235" y="1147139"/>
                  </a:lnTo>
                  <a:lnTo>
                    <a:pt x="961608" y="955949"/>
                  </a:lnTo>
                  <a:lnTo>
                    <a:pt x="1098981" y="573569"/>
                  </a:lnTo>
                  <a:lnTo>
                    <a:pt x="1236353" y="191189"/>
                  </a:lnTo>
                  <a:lnTo>
                    <a:pt x="1373726" y="446109"/>
                  </a:lnTo>
                  <a:lnTo>
                    <a:pt x="1511098" y="764759"/>
                  </a:lnTo>
                  <a:lnTo>
                    <a:pt x="1648471" y="892219"/>
                  </a:lnTo>
                  <a:lnTo>
                    <a:pt x="1785844" y="892219"/>
                  </a:lnTo>
                  <a:lnTo>
                    <a:pt x="1923216" y="892219"/>
                  </a:lnTo>
                  <a:lnTo>
                    <a:pt x="2060589" y="892219"/>
                  </a:lnTo>
                  <a:lnTo>
                    <a:pt x="2197962" y="446109"/>
                  </a:lnTo>
                  <a:lnTo>
                    <a:pt x="2335334" y="318649"/>
                  </a:lnTo>
                  <a:lnTo>
                    <a:pt x="2472707" y="191189"/>
                  </a:lnTo>
                  <a:lnTo>
                    <a:pt x="2610079" y="0"/>
                  </a:lnTo>
                  <a:lnTo>
                    <a:pt x="2747452" y="254919"/>
                  </a:lnTo>
                  <a:lnTo>
                    <a:pt x="2884825" y="573569"/>
                  </a:lnTo>
                  <a:lnTo>
                    <a:pt x="3022197" y="382379"/>
                  </a:lnTo>
                  <a:lnTo>
                    <a:pt x="3159570" y="127459"/>
                  </a:lnTo>
                  <a:lnTo>
                    <a:pt x="3296943" y="63729"/>
                  </a:lnTo>
                  <a:lnTo>
                    <a:pt x="3434315" y="63729"/>
                  </a:lnTo>
                </a:path>
              </a:pathLst>
            </a:custGeom>
            <a:ln w="27101" cap="flat">
              <a:solidFill>
                <a:srgbClr val="6A1E74">
                  <a:alpha val="69803"/>
                </a:srgbClr>
              </a:solidFill>
              <a:prstDash val="solid"/>
              <a:round/>
            </a:ln>
          </p:spPr>
          <p:txBody>
            <a:bodyPr/>
            <a:lstStyle/>
            <a:p/>
          </p:txBody>
        </p:sp>
        <p:sp>
          <p:nvSpPr>
            <p:cNvPr id="80" name="pl80"/>
            <p:cNvSpPr/>
            <p:nvPr/>
          </p:nvSpPr>
          <p:spPr>
            <a:xfrm>
              <a:off x="5398790" y="1951115"/>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1" name="pl81"/>
            <p:cNvSpPr/>
            <p:nvPr/>
          </p:nvSpPr>
          <p:spPr>
            <a:xfrm>
              <a:off x="5398790" y="1951115"/>
              <a:ext cx="3434315" cy="1720708"/>
            </a:xfrm>
            <a:custGeom>
              <a:avLst/>
              <a:pathLst>
                <a:path w="3434315" h="1720708">
                  <a:moveTo>
                    <a:pt x="0" y="1720708"/>
                  </a:moveTo>
                  <a:lnTo>
                    <a:pt x="137372" y="1529518"/>
                  </a:lnTo>
                  <a:lnTo>
                    <a:pt x="274745" y="1402059"/>
                  </a:lnTo>
                  <a:lnTo>
                    <a:pt x="412117" y="1274599"/>
                  </a:lnTo>
                  <a:lnTo>
                    <a:pt x="549490" y="1147139"/>
                  </a:lnTo>
                  <a:lnTo>
                    <a:pt x="686863" y="955949"/>
                  </a:lnTo>
                  <a:lnTo>
                    <a:pt x="824235" y="892219"/>
                  </a:lnTo>
                  <a:lnTo>
                    <a:pt x="961608" y="701029"/>
                  </a:lnTo>
                  <a:lnTo>
                    <a:pt x="1098981" y="637299"/>
                  </a:lnTo>
                  <a:lnTo>
                    <a:pt x="1236353" y="509839"/>
                  </a:lnTo>
                  <a:lnTo>
                    <a:pt x="1373726" y="318649"/>
                  </a:lnTo>
                  <a:lnTo>
                    <a:pt x="1511098" y="191189"/>
                  </a:lnTo>
                  <a:lnTo>
                    <a:pt x="1648471" y="318649"/>
                  </a:lnTo>
                  <a:lnTo>
                    <a:pt x="1785844" y="382379"/>
                  </a:lnTo>
                  <a:lnTo>
                    <a:pt x="1923216" y="254919"/>
                  </a:lnTo>
                  <a:lnTo>
                    <a:pt x="2060589" y="254919"/>
                  </a:lnTo>
                  <a:lnTo>
                    <a:pt x="2197962" y="191189"/>
                  </a:lnTo>
                  <a:lnTo>
                    <a:pt x="2335334" y="254919"/>
                  </a:lnTo>
                  <a:lnTo>
                    <a:pt x="2472707" y="63729"/>
                  </a:lnTo>
                  <a:lnTo>
                    <a:pt x="2610079" y="0"/>
                  </a:lnTo>
                  <a:lnTo>
                    <a:pt x="2747452" y="63729"/>
                  </a:lnTo>
                  <a:lnTo>
                    <a:pt x="2884825" y="254919"/>
                  </a:lnTo>
                  <a:lnTo>
                    <a:pt x="3022197" y="127459"/>
                  </a:lnTo>
                  <a:lnTo>
                    <a:pt x="3159570" y="318649"/>
                  </a:lnTo>
                  <a:lnTo>
                    <a:pt x="3296943" y="382379"/>
                  </a:lnTo>
                  <a:lnTo>
                    <a:pt x="3434315" y="63729"/>
                  </a:lnTo>
                </a:path>
              </a:pathLst>
            </a:custGeom>
            <a:ln w="65043" cap="flat">
              <a:solidFill>
                <a:srgbClr val="000000">
                  <a:alpha val="100000"/>
                </a:srgbClr>
              </a:solidFill>
              <a:prstDash val="solid"/>
              <a:round/>
            </a:ln>
          </p:spPr>
          <p:txBody>
            <a:bodyPr/>
            <a:lstStyle/>
            <a:p/>
          </p:txBody>
        </p:sp>
        <p:sp>
          <p:nvSpPr>
            <p:cNvPr id="82" name="pl82"/>
            <p:cNvSpPr/>
            <p:nvPr/>
          </p:nvSpPr>
          <p:spPr>
            <a:xfrm>
              <a:off x="5398790" y="1951115"/>
              <a:ext cx="3434315" cy="1720708"/>
            </a:xfrm>
            <a:custGeom>
              <a:avLst/>
              <a:pathLst>
                <a:path w="3434315" h="1720708">
                  <a:moveTo>
                    <a:pt x="0" y="1720708"/>
                  </a:moveTo>
                  <a:lnTo>
                    <a:pt x="137372" y="1529518"/>
                  </a:lnTo>
                  <a:lnTo>
                    <a:pt x="274745" y="1402059"/>
                  </a:lnTo>
                  <a:lnTo>
                    <a:pt x="412117" y="1274599"/>
                  </a:lnTo>
                  <a:lnTo>
                    <a:pt x="549490" y="1147139"/>
                  </a:lnTo>
                  <a:lnTo>
                    <a:pt x="686863" y="955949"/>
                  </a:lnTo>
                  <a:lnTo>
                    <a:pt x="824235" y="892219"/>
                  </a:lnTo>
                  <a:lnTo>
                    <a:pt x="961608" y="701029"/>
                  </a:lnTo>
                  <a:lnTo>
                    <a:pt x="1098981" y="637299"/>
                  </a:lnTo>
                  <a:lnTo>
                    <a:pt x="1236353" y="509839"/>
                  </a:lnTo>
                  <a:lnTo>
                    <a:pt x="1373726" y="318649"/>
                  </a:lnTo>
                  <a:lnTo>
                    <a:pt x="1511098" y="191189"/>
                  </a:lnTo>
                  <a:lnTo>
                    <a:pt x="1648471" y="318649"/>
                  </a:lnTo>
                  <a:lnTo>
                    <a:pt x="1785844" y="382379"/>
                  </a:lnTo>
                  <a:lnTo>
                    <a:pt x="1923216" y="254919"/>
                  </a:lnTo>
                  <a:lnTo>
                    <a:pt x="2060589" y="254919"/>
                  </a:lnTo>
                  <a:lnTo>
                    <a:pt x="2197962" y="191189"/>
                  </a:lnTo>
                  <a:lnTo>
                    <a:pt x="2335334" y="254919"/>
                  </a:lnTo>
                  <a:lnTo>
                    <a:pt x="2472707" y="63729"/>
                  </a:lnTo>
                  <a:lnTo>
                    <a:pt x="2610079" y="0"/>
                  </a:lnTo>
                  <a:lnTo>
                    <a:pt x="2747452" y="63729"/>
                  </a:lnTo>
                  <a:lnTo>
                    <a:pt x="2884825" y="254919"/>
                  </a:lnTo>
                  <a:lnTo>
                    <a:pt x="3022197" y="127459"/>
                  </a:lnTo>
                  <a:lnTo>
                    <a:pt x="3159570" y="318649"/>
                  </a:lnTo>
                  <a:lnTo>
                    <a:pt x="3296943" y="382379"/>
                  </a:lnTo>
                  <a:lnTo>
                    <a:pt x="3434315" y="63729"/>
                  </a:lnTo>
                </a:path>
              </a:pathLst>
            </a:custGeom>
            <a:ln w="40651" cap="flat">
              <a:solidFill>
                <a:srgbClr val="1CABE2">
                  <a:alpha val="100000"/>
                </a:srgbClr>
              </a:solidFill>
              <a:prstDash val="solid"/>
              <a:round/>
            </a:ln>
          </p:spPr>
          <p:txBody>
            <a:bodyPr/>
            <a:lstStyle/>
            <a:p/>
          </p:txBody>
        </p:sp>
        <p:sp>
          <p:nvSpPr>
            <p:cNvPr id="83" name="tx83"/>
            <p:cNvSpPr/>
            <p:nvPr/>
          </p:nvSpPr>
          <p:spPr>
            <a:xfrm>
              <a:off x="5320472" y="349326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84" name="tx84"/>
            <p:cNvSpPr/>
            <p:nvPr/>
          </p:nvSpPr>
          <p:spPr>
            <a:xfrm>
              <a:off x="6007335" y="272851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85" name="tx85"/>
            <p:cNvSpPr/>
            <p:nvPr/>
          </p:nvSpPr>
          <p:spPr>
            <a:xfrm>
              <a:off x="6724327" y="20912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6" name="tx86"/>
            <p:cNvSpPr/>
            <p:nvPr/>
          </p:nvSpPr>
          <p:spPr>
            <a:xfrm>
              <a:off x="7411190" y="20274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7" name="tx87"/>
            <p:cNvSpPr/>
            <p:nvPr/>
          </p:nvSpPr>
          <p:spPr>
            <a:xfrm>
              <a:off x="7978740" y="1772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8784917" y="18362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4980741" y="38175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0" name="tx90"/>
            <p:cNvSpPr/>
            <p:nvPr/>
          </p:nvSpPr>
          <p:spPr>
            <a:xfrm>
              <a:off x="4980741" y="31802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1" name="tx91"/>
            <p:cNvSpPr/>
            <p:nvPr/>
          </p:nvSpPr>
          <p:spPr>
            <a:xfrm>
              <a:off x="4980741" y="25429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2" name="tx92"/>
            <p:cNvSpPr/>
            <p:nvPr/>
          </p:nvSpPr>
          <p:spPr>
            <a:xfrm>
              <a:off x="5093761" y="190562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3" name="tx93"/>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4" name="tx94"/>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5" name="tx95"/>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6" name="tx96"/>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8" name="tx98"/>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9" name="tx99"/>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0" name="pl100"/>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2" name="pl102"/>
            <p:cNvSpPr/>
            <p:nvPr/>
          </p:nvSpPr>
          <p:spPr>
            <a:xfrm>
              <a:off x="5350553"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03" name="pl103"/>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4" name="pl104"/>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5" name="pl105"/>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6" name="tx106"/>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7" name="tx107"/>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08" name="tx108"/>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09" name="tx109"/>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10" name="tx110"/>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11" name="tx111"/>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2" name="pl112"/>
            <p:cNvSpPr/>
            <p:nvPr/>
          </p:nvSpPr>
          <p:spPr>
            <a:xfrm>
              <a:off x="236124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52527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668930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885333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443257"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607290"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77132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79224" y="5782468"/>
              <a:ext cx="4977275" cy="111527"/>
            </a:xfrm>
            <a:prstGeom prst="rect">
              <a:avLst/>
            </a:prstGeom>
            <a:solidFill>
              <a:srgbClr val="1CABE2">
                <a:alpha val="80000"/>
              </a:srgbClr>
            </a:solidFill>
          </p:spPr>
          <p:txBody>
            <a:bodyPr/>
            <a:lstStyle/>
            <a:p/>
          </p:txBody>
        </p:sp>
        <p:sp>
          <p:nvSpPr>
            <p:cNvPr id="124" name="rc124"/>
            <p:cNvSpPr/>
            <p:nvPr/>
          </p:nvSpPr>
          <p:spPr>
            <a:xfrm>
              <a:off x="1279224" y="5643059"/>
              <a:ext cx="7357712" cy="111527"/>
            </a:xfrm>
            <a:prstGeom prst="rect">
              <a:avLst/>
            </a:prstGeom>
            <a:solidFill>
              <a:srgbClr val="1CABE2">
                <a:alpha val="80000"/>
              </a:srgbClr>
            </a:solidFill>
          </p:spPr>
          <p:txBody>
            <a:bodyPr/>
            <a:lstStyle/>
            <a:p/>
          </p:txBody>
        </p:sp>
        <p:sp>
          <p:nvSpPr>
            <p:cNvPr id="125" name="rc125"/>
            <p:cNvSpPr/>
            <p:nvPr/>
          </p:nvSpPr>
          <p:spPr>
            <a:xfrm>
              <a:off x="1279224" y="5503650"/>
              <a:ext cx="5626485" cy="111527"/>
            </a:xfrm>
            <a:prstGeom prst="rect">
              <a:avLst/>
            </a:prstGeom>
            <a:solidFill>
              <a:srgbClr val="1CABE2">
                <a:alpha val="80000"/>
              </a:srgbClr>
            </a:solidFill>
          </p:spPr>
          <p:txBody>
            <a:bodyPr/>
            <a:lstStyle/>
            <a:p/>
          </p:txBody>
        </p:sp>
        <p:sp>
          <p:nvSpPr>
            <p:cNvPr id="126" name="tx126"/>
            <p:cNvSpPr/>
            <p:nvPr/>
          </p:nvSpPr>
          <p:spPr>
            <a:xfrm>
              <a:off x="6331800"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27" name="tx127"/>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28" name="tx128"/>
            <p:cNvSpPr/>
            <p:nvPr/>
          </p:nvSpPr>
          <p:spPr>
            <a:xfrm>
              <a:off x="6981010"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29" name="tx129"/>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0" name="tx130"/>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1" name="tx131"/>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2" name="tx132"/>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3" name="tx133"/>
            <p:cNvSpPr/>
            <p:nvPr/>
          </p:nvSpPr>
          <p:spPr>
            <a:xfrm>
              <a:off x="337257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4" name="tx134"/>
            <p:cNvSpPr/>
            <p:nvPr/>
          </p:nvSpPr>
          <p:spPr>
            <a:xfrm>
              <a:off x="553660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5" name="tx135"/>
            <p:cNvSpPr/>
            <p:nvPr/>
          </p:nvSpPr>
          <p:spPr>
            <a:xfrm>
              <a:off x="770063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36" name="tx136"/>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37" name="tx137"/>
            <p:cNvSpPr/>
            <p:nvPr/>
          </p:nvSpPr>
          <p:spPr>
            <a:xfrm>
              <a:off x="911338" y="5264995"/>
              <a:ext cx="404137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Eastern Africa</a:t>
              </a:r>
            </a:p>
          </p:txBody>
        </p:sp>
        <p:sp>
          <p:nvSpPr>
            <p:cNvPr id="138" name="tx13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0" name="tx140"/>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Eastern Africa ranked number 2 out of 5 AU regions, with DTP3 coverage of 81%.
DTP3 coverage (81%) was 1 percentage point lower than in 2019 (82%).
This equates to 2.6 million undervaccinated children in 2025 compared to 2.3 million undervaccinated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regions and exceeded pre-pandemic levels in over half of regions, but progress is uneven and gaps in undervaccinated children persist.</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450168"/>
              <a:ext cx="3466444" cy="281526"/>
            </a:xfrm>
            <a:custGeom>
              <a:avLst/>
              <a:pathLst>
                <a:path w="3466444" h="281526">
                  <a:moveTo>
                    <a:pt x="0" y="112610"/>
                  </a:moveTo>
                  <a:lnTo>
                    <a:pt x="495206" y="0"/>
                  </a:lnTo>
                  <a:lnTo>
                    <a:pt x="990412" y="56305"/>
                  </a:lnTo>
                  <a:lnTo>
                    <a:pt x="1485619" y="168915"/>
                  </a:lnTo>
                  <a:lnTo>
                    <a:pt x="1980825" y="168915"/>
                  </a:lnTo>
                  <a:lnTo>
                    <a:pt x="2476031" y="281526"/>
                  </a:lnTo>
                  <a:lnTo>
                    <a:pt x="2971238" y="112610"/>
                  </a:lnTo>
                  <a:lnTo>
                    <a:pt x="3466444" y="0"/>
                  </a:lnTo>
                </a:path>
              </a:pathLst>
            </a:custGeom>
            <a:ln w="27101" cap="flat">
              <a:solidFill>
                <a:srgbClr val="0058AB">
                  <a:alpha val="69803"/>
                </a:srgbClr>
              </a:solidFill>
              <a:prstDash val="solid"/>
              <a:round/>
            </a:ln>
          </p:spPr>
          <p:txBody>
            <a:bodyPr/>
            <a:lstStyle/>
            <a:p/>
          </p:txBody>
        </p:sp>
        <p:sp>
          <p:nvSpPr>
            <p:cNvPr id="19" name="pl19"/>
            <p:cNvSpPr/>
            <p:nvPr/>
          </p:nvSpPr>
          <p:spPr>
            <a:xfrm>
              <a:off x="1084660" y="2774504"/>
              <a:ext cx="3466444" cy="337831"/>
            </a:xfrm>
            <a:custGeom>
              <a:avLst/>
              <a:pathLst>
                <a:path w="3466444" h="337831">
                  <a:moveTo>
                    <a:pt x="0" y="56305"/>
                  </a:moveTo>
                  <a:lnTo>
                    <a:pt x="495206" y="0"/>
                  </a:lnTo>
                  <a:lnTo>
                    <a:pt x="990412" y="56305"/>
                  </a:lnTo>
                  <a:lnTo>
                    <a:pt x="1485619" y="225221"/>
                  </a:lnTo>
                  <a:lnTo>
                    <a:pt x="1980825" y="112610"/>
                  </a:lnTo>
                  <a:lnTo>
                    <a:pt x="2476031" y="281526"/>
                  </a:lnTo>
                  <a:lnTo>
                    <a:pt x="2971238" y="337831"/>
                  </a:lnTo>
                  <a:lnTo>
                    <a:pt x="3466444" y="56305"/>
                  </a:lnTo>
                </a:path>
              </a:pathLst>
            </a:custGeom>
            <a:ln w="27101" cap="flat">
              <a:solidFill>
                <a:srgbClr val="1CABE2">
                  <a:alpha val="69803"/>
                </a:srgbClr>
              </a:solidFill>
              <a:prstDash val="solid"/>
              <a:round/>
            </a:ln>
          </p:spPr>
          <p:txBody>
            <a:bodyPr/>
            <a:lstStyle/>
            <a:p/>
          </p:txBody>
        </p:sp>
        <p:sp>
          <p:nvSpPr>
            <p:cNvPr id="20" name="pl20"/>
            <p:cNvSpPr/>
            <p:nvPr/>
          </p:nvSpPr>
          <p:spPr>
            <a:xfrm>
              <a:off x="1084660" y="1986230"/>
              <a:ext cx="3466444" cy="225221"/>
            </a:xfrm>
            <a:custGeom>
              <a:avLst/>
              <a:pathLst>
                <a:path w="3466444" h="225221">
                  <a:moveTo>
                    <a:pt x="0" y="112610"/>
                  </a:moveTo>
                  <a:lnTo>
                    <a:pt x="495206" y="168915"/>
                  </a:lnTo>
                  <a:lnTo>
                    <a:pt x="990412" y="225221"/>
                  </a:lnTo>
                  <a:lnTo>
                    <a:pt x="1485619" y="225221"/>
                  </a:lnTo>
                  <a:lnTo>
                    <a:pt x="1980825" y="225221"/>
                  </a:lnTo>
                  <a:lnTo>
                    <a:pt x="2476031" y="112610"/>
                  </a:lnTo>
                  <a:lnTo>
                    <a:pt x="2971238" y="56305"/>
                  </a:lnTo>
                  <a:lnTo>
                    <a:pt x="3466444" y="0"/>
                  </a:lnTo>
                </a:path>
              </a:pathLst>
            </a:custGeom>
            <a:ln w="27101" cap="flat">
              <a:solidFill>
                <a:srgbClr val="00833D">
                  <a:alpha val="69803"/>
                </a:srgbClr>
              </a:solidFill>
              <a:prstDash val="solid"/>
              <a:round/>
            </a:ln>
          </p:spPr>
          <p:txBody>
            <a:bodyPr/>
            <a:lstStyle/>
            <a:p/>
          </p:txBody>
        </p:sp>
        <p:sp>
          <p:nvSpPr>
            <p:cNvPr id="21" name="pl21"/>
            <p:cNvSpPr/>
            <p:nvPr/>
          </p:nvSpPr>
          <p:spPr>
            <a:xfrm>
              <a:off x="1084660" y="2774504"/>
              <a:ext cx="3466444" cy="619358"/>
            </a:xfrm>
            <a:custGeom>
              <a:avLst/>
              <a:pathLst>
                <a:path w="3466444" h="619358">
                  <a:moveTo>
                    <a:pt x="0" y="0"/>
                  </a:moveTo>
                  <a:lnTo>
                    <a:pt x="495206" y="0"/>
                  </a:lnTo>
                  <a:lnTo>
                    <a:pt x="990412" y="337831"/>
                  </a:lnTo>
                  <a:lnTo>
                    <a:pt x="1485619" y="506747"/>
                  </a:lnTo>
                  <a:lnTo>
                    <a:pt x="1980825" y="619358"/>
                  </a:lnTo>
                  <a:lnTo>
                    <a:pt x="2476031" y="337831"/>
                  </a:lnTo>
                  <a:lnTo>
                    <a:pt x="2971238" y="394137"/>
                  </a:lnTo>
                  <a:lnTo>
                    <a:pt x="3466444" y="563053"/>
                  </a:lnTo>
                </a:path>
              </a:pathLst>
            </a:custGeom>
            <a:ln w="27101" cap="flat">
              <a:solidFill>
                <a:srgbClr val="80BD41">
                  <a:alpha val="69803"/>
                </a:srgbClr>
              </a:solidFill>
              <a:prstDash val="solid"/>
              <a:round/>
            </a:ln>
          </p:spPr>
          <p:txBody>
            <a:bodyPr/>
            <a:lstStyle/>
            <a:p/>
          </p:txBody>
        </p:sp>
        <p:sp>
          <p:nvSpPr>
            <p:cNvPr id="22" name="pl22"/>
            <p:cNvSpPr/>
            <p:nvPr/>
          </p:nvSpPr>
          <p:spPr>
            <a:xfrm>
              <a:off x="1084660" y="3224947"/>
              <a:ext cx="3466444" cy="506747"/>
            </a:xfrm>
            <a:custGeom>
              <a:avLst/>
              <a:pathLst>
                <a:path w="3466444" h="506747">
                  <a:moveTo>
                    <a:pt x="0" y="168915"/>
                  </a:moveTo>
                  <a:lnTo>
                    <a:pt x="495206" y="0"/>
                  </a:lnTo>
                  <a:lnTo>
                    <a:pt x="990412" y="225221"/>
                  </a:lnTo>
                  <a:lnTo>
                    <a:pt x="1485619" y="506747"/>
                  </a:lnTo>
                  <a:lnTo>
                    <a:pt x="1980825" y="337831"/>
                  </a:lnTo>
                  <a:lnTo>
                    <a:pt x="2476031" y="112610"/>
                  </a:lnTo>
                  <a:lnTo>
                    <a:pt x="2971238" y="56305"/>
                  </a:lnTo>
                  <a:lnTo>
                    <a:pt x="3466444" y="56305"/>
                  </a:lnTo>
                </a:path>
              </a:pathLst>
            </a:custGeom>
            <a:ln w="27101" cap="flat">
              <a:solidFill>
                <a:srgbClr val="6A1E74">
                  <a:alpha val="69803"/>
                </a:srgbClr>
              </a:solidFill>
              <a:prstDash val="solid"/>
              <a:round/>
            </a:ln>
          </p:spPr>
          <p:txBody>
            <a:bodyPr/>
            <a:lstStyle/>
            <a:p/>
          </p:txBody>
        </p:sp>
        <p:sp>
          <p:nvSpPr>
            <p:cNvPr id="23" name="pl23"/>
            <p:cNvSpPr/>
            <p:nvPr/>
          </p:nvSpPr>
          <p:spPr>
            <a:xfrm>
              <a:off x="1084660" y="2774504"/>
              <a:ext cx="3466444" cy="337831"/>
            </a:xfrm>
            <a:custGeom>
              <a:avLst/>
              <a:pathLst>
                <a:path w="3466444" h="337831">
                  <a:moveTo>
                    <a:pt x="0" y="56305"/>
                  </a:moveTo>
                  <a:lnTo>
                    <a:pt x="495206" y="0"/>
                  </a:lnTo>
                  <a:lnTo>
                    <a:pt x="990412" y="56305"/>
                  </a:lnTo>
                  <a:lnTo>
                    <a:pt x="1485619" y="225221"/>
                  </a:lnTo>
                  <a:lnTo>
                    <a:pt x="1980825" y="112610"/>
                  </a:lnTo>
                  <a:lnTo>
                    <a:pt x="2476031" y="281526"/>
                  </a:lnTo>
                  <a:lnTo>
                    <a:pt x="2971238" y="337831"/>
                  </a:lnTo>
                  <a:lnTo>
                    <a:pt x="3466444" y="56305"/>
                  </a:lnTo>
                </a:path>
              </a:pathLst>
            </a:custGeom>
            <a:ln w="65043" cap="flat">
              <a:solidFill>
                <a:srgbClr val="000000">
                  <a:alpha val="100000"/>
                </a:srgbClr>
              </a:solidFill>
              <a:prstDash val="solid"/>
              <a:round/>
            </a:ln>
          </p:spPr>
          <p:txBody>
            <a:bodyPr/>
            <a:lstStyle/>
            <a:p/>
          </p:txBody>
        </p:sp>
        <p:sp>
          <p:nvSpPr>
            <p:cNvPr id="24" name="pl24"/>
            <p:cNvSpPr/>
            <p:nvPr/>
          </p:nvSpPr>
          <p:spPr>
            <a:xfrm>
              <a:off x="1084660" y="2774504"/>
              <a:ext cx="3466444" cy="337831"/>
            </a:xfrm>
            <a:custGeom>
              <a:avLst/>
              <a:pathLst>
                <a:path w="3466444" h="337831">
                  <a:moveTo>
                    <a:pt x="0" y="56305"/>
                  </a:moveTo>
                  <a:lnTo>
                    <a:pt x="495206" y="0"/>
                  </a:lnTo>
                  <a:lnTo>
                    <a:pt x="990412" y="56305"/>
                  </a:lnTo>
                  <a:lnTo>
                    <a:pt x="1485619" y="225221"/>
                  </a:lnTo>
                  <a:lnTo>
                    <a:pt x="1980825" y="112610"/>
                  </a:lnTo>
                  <a:lnTo>
                    <a:pt x="2476031" y="281526"/>
                  </a:lnTo>
                  <a:lnTo>
                    <a:pt x="2971238" y="337831"/>
                  </a:lnTo>
                  <a:lnTo>
                    <a:pt x="3466444" y="56305"/>
                  </a:lnTo>
                </a:path>
              </a:pathLst>
            </a:custGeom>
            <a:ln w="40651" cap="flat">
              <a:solidFill>
                <a:srgbClr val="1CABE2">
                  <a:alpha val="100000"/>
                </a:srgbClr>
              </a:solidFill>
              <a:prstDash val="solid"/>
              <a:round/>
            </a:ln>
          </p:spPr>
          <p:txBody>
            <a:bodyPr/>
            <a:lstStyle/>
            <a:p/>
          </p:txBody>
        </p:sp>
        <p:sp>
          <p:nvSpPr>
            <p:cNvPr id="25" name="tx25"/>
            <p:cNvSpPr/>
            <p:nvPr/>
          </p:nvSpPr>
          <p:spPr>
            <a:xfrm>
              <a:off x="1024401" y="2660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6" name="tx26"/>
            <p:cNvSpPr/>
            <p:nvPr/>
          </p:nvSpPr>
          <p:spPr>
            <a:xfrm>
              <a:off x="1519608"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 name="tx27"/>
            <p:cNvSpPr/>
            <p:nvPr/>
          </p:nvSpPr>
          <p:spPr>
            <a:xfrm>
              <a:off x="2014814" y="2660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 name="tx28"/>
            <p:cNvSpPr/>
            <p:nvPr/>
          </p:nvSpPr>
          <p:spPr>
            <a:xfrm>
              <a:off x="2510020" y="2828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9" name="tx29"/>
            <p:cNvSpPr/>
            <p:nvPr/>
          </p:nvSpPr>
          <p:spPr>
            <a:xfrm>
              <a:off x="3005227"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 name="tx30"/>
            <p:cNvSpPr/>
            <p:nvPr/>
          </p:nvSpPr>
          <p:spPr>
            <a:xfrm>
              <a:off x="3500433" y="2885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 name="tx31"/>
            <p:cNvSpPr/>
            <p:nvPr/>
          </p:nvSpPr>
          <p:spPr>
            <a:xfrm>
              <a:off x="3995639" y="29415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2" name="tx32"/>
            <p:cNvSpPr/>
            <p:nvPr/>
          </p:nvSpPr>
          <p:spPr>
            <a:xfrm>
              <a:off x="4490846" y="2660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 name="tx33"/>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 name="tx39"/>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1" name="tx41"/>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pl43"/>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1052488"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5" name="pl45"/>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6" name="pl46"/>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7" name="pl47"/>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8" name="tx48"/>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49" name="tx49"/>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0" name="tx50"/>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1" name="tx51"/>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2" name="tx52"/>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3" name="tx53"/>
            <p:cNvSpPr/>
            <p:nvPr/>
          </p:nvSpPr>
          <p:spPr>
            <a:xfrm>
              <a:off x="1364809" y="1437626"/>
              <a:ext cx="290614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Eastern Africa, 2018-2025</a:t>
              </a:r>
            </a:p>
          </p:txBody>
        </p:sp>
        <p:sp>
          <p:nvSpPr>
            <p:cNvPr id="54" name="pl54"/>
            <p:cNvSpPr/>
            <p:nvPr/>
          </p:nvSpPr>
          <p:spPr>
            <a:xfrm>
              <a:off x="5191733" y="385234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32088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256537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192188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8" name="pl58"/>
            <p:cNvSpPr/>
            <p:nvPr/>
          </p:nvSpPr>
          <p:spPr>
            <a:xfrm>
              <a:off x="5191733" y="353060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191733"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0" name="pl60"/>
            <p:cNvSpPr/>
            <p:nvPr/>
          </p:nvSpPr>
          <p:spPr>
            <a:xfrm>
              <a:off x="5191733" y="224362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1" name="pl61"/>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365055" y="2243626"/>
              <a:ext cx="3466444" cy="804361"/>
            </a:xfrm>
            <a:custGeom>
              <a:avLst/>
              <a:pathLst>
                <a:path w="3466444" h="804361">
                  <a:moveTo>
                    <a:pt x="0" y="321744"/>
                  </a:moveTo>
                  <a:lnTo>
                    <a:pt x="495206" y="0"/>
                  </a:lnTo>
                  <a:lnTo>
                    <a:pt x="990412" y="160872"/>
                  </a:lnTo>
                  <a:lnTo>
                    <a:pt x="1485619" y="482617"/>
                  </a:lnTo>
                  <a:lnTo>
                    <a:pt x="1980825" y="482617"/>
                  </a:lnTo>
                  <a:lnTo>
                    <a:pt x="2476031" y="804361"/>
                  </a:lnTo>
                  <a:lnTo>
                    <a:pt x="2971238" y="321744"/>
                  </a:lnTo>
                  <a:lnTo>
                    <a:pt x="3466444" y="0"/>
                  </a:lnTo>
                </a:path>
              </a:pathLst>
            </a:custGeom>
            <a:ln w="27101" cap="flat">
              <a:solidFill>
                <a:srgbClr val="0058AB">
                  <a:alpha val="69803"/>
                </a:srgbClr>
              </a:solidFill>
              <a:prstDash val="solid"/>
              <a:round/>
            </a:ln>
          </p:spPr>
          <p:txBody>
            <a:bodyPr/>
            <a:lstStyle/>
            <a:p/>
          </p:txBody>
        </p:sp>
        <p:sp>
          <p:nvSpPr>
            <p:cNvPr id="66" name="pl66"/>
            <p:cNvSpPr/>
            <p:nvPr/>
          </p:nvSpPr>
          <p:spPr>
            <a:xfrm>
              <a:off x="5365055" y="2243626"/>
              <a:ext cx="3466444" cy="965234"/>
            </a:xfrm>
            <a:custGeom>
              <a:avLst/>
              <a:pathLst>
                <a:path w="3466444" h="965234">
                  <a:moveTo>
                    <a:pt x="0" y="160872"/>
                  </a:moveTo>
                  <a:lnTo>
                    <a:pt x="495206" y="0"/>
                  </a:lnTo>
                  <a:lnTo>
                    <a:pt x="990412" y="160872"/>
                  </a:lnTo>
                  <a:lnTo>
                    <a:pt x="1485619" y="643489"/>
                  </a:lnTo>
                  <a:lnTo>
                    <a:pt x="1980825" y="321744"/>
                  </a:lnTo>
                  <a:lnTo>
                    <a:pt x="2476031" y="804361"/>
                  </a:lnTo>
                  <a:lnTo>
                    <a:pt x="2971238" y="965234"/>
                  </a:lnTo>
                  <a:lnTo>
                    <a:pt x="3466444" y="160872"/>
                  </a:lnTo>
                </a:path>
              </a:pathLst>
            </a:custGeom>
            <a:ln w="27101" cap="flat">
              <a:solidFill>
                <a:srgbClr val="1CABE2">
                  <a:alpha val="69803"/>
                </a:srgbClr>
              </a:solidFill>
              <a:prstDash val="solid"/>
              <a:round/>
            </a:ln>
          </p:spPr>
          <p:txBody>
            <a:bodyPr/>
            <a:lstStyle/>
            <a:p/>
          </p:txBody>
        </p:sp>
        <p:sp>
          <p:nvSpPr>
            <p:cNvPr id="67" name="pl67"/>
            <p:cNvSpPr/>
            <p:nvPr/>
          </p:nvSpPr>
          <p:spPr>
            <a:xfrm>
              <a:off x="5365055" y="1761009"/>
              <a:ext cx="3466444" cy="643489"/>
            </a:xfrm>
            <a:custGeom>
              <a:avLst/>
              <a:pathLst>
                <a:path w="3466444" h="643489">
                  <a:moveTo>
                    <a:pt x="0" y="321744"/>
                  </a:moveTo>
                  <a:lnTo>
                    <a:pt x="495206" y="482617"/>
                  </a:lnTo>
                  <a:lnTo>
                    <a:pt x="990412" y="643489"/>
                  </a:lnTo>
                  <a:lnTo>
                    <a:pt x="1485619" y="643489"/>
                  </a:lnTo>
                  <a:lnTo>
                    <a:pt x="1980825" y="643489"/>
                  </a:lnTo>
                  <a:lnTo>
                    <a:pt x="2476031" y="321744"/>
                  </a:lnTo>
                  <a:lnTo>
                    <a:pt x="2971238" y="160872"/>
                  </a:lnTo>
                  <a:lnTo>
                    <a:pt x="3466444" y="0"/>
                  </a:lnTo>
                </a:path>
              </a:pathLst>
            </a:custGeom>
            <a:ln w="27101" cap="flat">
              <a:solidFill>
                <a:srgbClr val="00833D">
                  <a:alpha val="69803"/>
                </a:srgbClr>
              </a:solidFill>
              <a:prstDash val="solid"/>
              <a:round/>
            </a:ln>
          </p:spPr>
          <p:txBody>
            <a:bodyPr/>
            <a:lstStyle/>
            <a:p/>
          </p:txBody>
        </p:sp>
        <p:sp>
          <p:nvSpPr>
            <p:cNvPr id="68" name="pl68"/>
            <p:cNvSpPr/>
            <p:nvPr/>
          </p:nvSpPr>
          <p:spPr>
            <a:xfrm>
              <a:off x="5365055" y="2243626"/>
              <a:ext cx="3466444" cy="1769595"/>
            </a:xfrm>
            <a:custGeom>
              <a:avLst/>
              <a:pathLst>
                <a:path w="3466444" h="1769595">
                  <a:moveTo>
                    <a:pt x="0" y="0"/>
                  </a:moveTo>
                  <a:lnTo>
                    <a:pt x="495206" y="0"/>
                  </a:lnTo>
                  <a:lnTo>
                    <a:pt x="990412" y="965234"/>
                  </a:lnTo>
                  <a:lnTo>
                    <a:pt x="1485619" y="1447851"/>
                  </a:lnTo>
                  <a:lnTo>
                    <a:pt x="1980825" y="1769595"/>
                  </a:lnTo>
                  <a:lnTo>
                    <a:pt x="2476031" y="965234"/>
                  </a:lnTo>
                  <a:lnTo>
                    <a:pt x="2971238" y="1126106"/>
                  </a:lnTo>
                  <a:lnTo>
                    <a:pt x="3466444" y="1608723"/>
                  </a:lnTo>
                </a:path>
              </a:pathLst>
            </a:custGeom>
            <a:ln w="27101" cap="flat">
              <a:solidFill>
                <a:srgbClr val="80BD41">
                  <a:alpha val="69803"/>
                </a:srgbClr>
              </a:solidFill>
              <a:prstDash val="solid"/>
              <a:round/>
            </a:ln>
          </p:spPr>
          <p:txBody>
            <a:bodyPr/>
            <a:lstStyle/>
            <a:p/>
          </p:txBody>
        </p:sp>
        <p:sp>
          <p:nvSpPr>
            <p:cNvPr id="69" name="pl69"/>
            <p:cNvSpPr/>
            <p:nvPr/>
          </p:nvSpPr>
          <p:spPr>
            <a:xfrm>
              <a:off x="5365055" y="2243626"/>
              <a:ext cx="3466444" cy="1447851"/>
            </a:xfrm>
            <a:custGeom>
              <a:avLst/>
              <a:pathLst>
                <a:path w="3466444" h="1447851">
                  <a:moveTo>
                    <a:pt x="0" y="482617"/>
                  </a:moveTo>
                  <a:lnTo>
                    <a:pt x="495206" y="0"/>
                  </a:lnTo>
                  <a:lnTo>
                    <a:pt x="990412" y="643489"/>
                  </a:lnTo>
                  <a:lnTo>
                    <a:pt x="1485619" y="1447851"/>
                  </a:lnTo>
                  <a:lnTo>
                    <a:pt x="1980825" y="965234"/>
                  </a:lnTo>
                  <a:lnTo>
                    <a:pt x="2476031" y="321744"/>
                  </a:lnTo>
                  <a:lnTo>
                    <a:pt x="2971238" y="160872"/>
                  </a:lnTo>
                  <a:lnTo>
                    <a:pt x="3466444" y="160872"/>
                  </a:lnTo>
                </a:path>
              </a:pathLst>
            </a:custGeom>
            <a:ln w="27101" cap="flat">
              <a:solidFill>
                <a:srgbClr val="6A1E74">
                  <a:alpha val="69803"/>
                </a:srgbClr>
              </a:solidFill>
              <a:prstDash val="solid"/>
              <a:round/>
            </a:ln>
          </p:spPr>
          <p:txBody>
            <a:bodyPr/>
            <a:lstStyle/>
            <a:p/>
          </p:txBody>
        </p:sp>
        <p:sp>
          <p:nvSpPr>
            <p:cNvPr id="70" name="pl70"/>
            <p:cNvSpPr/>
            <p:nvPr/>
          </p:nvSpPr>
          <p:spPr>
            <a:xfrm>
              <a:off x="5365055" y="2243626"/>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1" name="pl71"/>
            <p:cNvSpPr/>
            <p:nvPr/>
          </p:nvSpPr>
          <p:spPr>
            <a:xfrm>
              <a:off x="5365055" y="2243626"/>
              <a:ext cx="3466444" cy="965234"/>
            </a:xfrm>
            <a:custGeom>
              <a:avLst/>
              <a:pathLst>
                <a:path w="3466444" h="965234">
                  <a:moveTo>
                    <a:pt x="0" y="160872"/>
                  </a:moveTo>
                  <a:lnTo>
                    <a:pt x="495206" y="0"/>
                  </a:lnTo>
                  <a:lnTo>
                    <a:pt x="990412" y="160872"/>
                  </a:lnTo>
                  <a:lnTo>
                    <a:pt x="1485619" y="643489"/>
                  </a:lnTo>
                  <a:lnTo>
                    <a:pt x="1980825" y="321744"/>
                  </a:lnTo>
                  <a:lnTo>
                    <a:pt x="2476031" y="804361"/>
                  </a:lnTo>
                  <a:lnTo>
                    <a:pt x="2971238" y="965234"/>
                  </a:lnTo>
                  <a:lnTo>
                    <a:pt x="3466444" y="160872"/>
                  </a:lnTo>
                </a:path>
              </a:pathLst>
            </a:custGeom>
            <a:ln w="65043" cap="flat">
              <a:solidFill>
                <a:srgbClr val="000000">
                  <a:alpha val="100000"/>
                </a:srgbClr>
              </a:solidFill>
              <a:prstDash val="solid"/>
              <a:round/>
            </a:ln>
          </p:spPr>
          <p:txBody>
            <a:bodyPr/>
            <a:lstStyle/>
            <a:p/>
          </p:txBody>
        </p:sp>
        <p:sp>
          <p:nvSpPr>
            <p:cNvPr id="72" name="pl72"/>
            <p:cNvSpPr/>
            <p:nvPr/>
          </p:nvSpPr>
          <p:spPr>
            <a:xfrm>
              <a:off x="5365055" y="2243626"/>
              <a:ext cx="3466444" cy="965234"/>
            </a:xfrm>
            <a:custGeom>
              <a:avLst/>
              <a:pathLst>
                <a:path w="3466444" h="965234">
                  <a:moveTo>
                    <a:pt x="0" y="160872"/>
                  </a:moveTo>
                  <a:lnTo>
                    <a:pt x="495206" y="0"/>
                  </a:lnTo>
                  <a:lnTo>
                    <a:pt x="990412" y="160872"/>
                  </a:lnTo>
                  <a:lnTo>
                    <a:pt x="1485619" y="643489"/>
                  </a:lnTo>
                  <a:lnTo>
                    <a:pt x="1980825" y="321744"/>
                  </a:lnTo>
                  <a:lnTo>
                    <a:pt x="2476031" y="804361"/>
                  </a:lnTo>
                  <a:lnTo>
                    <a:pt x="2971238" y="965234"/>
                  </a:lnTo>
                  <a:lnTo>
                    <a:pt x="3466444" y="160872"/>
                  </a:lnTo>
                </a:path>
              </a:pathLst>
            </a:custGeom>
            <a:ln w="40651" cap="flat">
              <a:solidFill>
                <a:srgbClr val="1CABE2">
                  <a:alpha val="100000"/>
                </a:srgbClr>
              </a:solidFill>
              <a:prstDash val="solid"/>
              <a:round/>
            </a:ln>
          </p:spPr>
          <p:txBody>
            <a:bodyPr/>
            <a:lstStyle/>
            <a:p/>
          </p:txBody>
        </p:sp>
        <p:sp>
          <p:nvSpPr>
            <p:cNvPr id="73" name="tx73"/>
            <p:cNvSpPr/>
            <p:nvPr/>
          </p:nvSpPr>
          <p:spPr>
            <a:xfrm>
              <a:off x="5316866"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4" name="tx74"/>
            <p:cNvSpPr/>
            <p:nvPr/>
          </p:nvSpPr>
          <p:spPr>
            <a:xfrm>
              <a:off x="5830132" y="2065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 name="tx75"/>
            <p:cNvSpPr/>
            <p:nvPr/>
          </p:nvSpPr>
          <p:spPr>
            <a:xfrm>
              <a:off x="6307279"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6" name="tx76"/>
            <p:cNvSpPr/>
            <p:nvPr/>
          </p:nvSpPr>
          <p:spPr>
            <a:xfrm>
              <a:off x="6802485"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7" name="tx77"/>
            <p:cNvSpPr/>
            <p:nvPr/>
          </p:nvSpPr>
          <p:spPr>
            <a:xfrm>
              <a:off x="7297691" y="23868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8" name="tx78"/>
            <p:cNvSpPr/>
            <p:nvPr/>
          </p:nvSpPr>
          <p:spPr>
            <a:xfrm>
              <a:off x="7792898" y="2869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9" name="tx79"/>
            <p:cNvSpPr/>
            <p:nvPr/>
          </p:nvSpPr>
          <p:spPr>
            <a:xfrm>
              <a:off x="8288104" y="30303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0" name="tx80"/>
            <p:cNvSpPr/>
            <p:nvPr/>
          </p:nvSpPr>
          <p:spPr>
            <a:xfrm>
              <a:off x="8783310"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1" name="tx81"/>
            <p:cNvSpPr/>
            <p:nvPr/>
          </p:nvSpPr>
          <p:spPr>
            <a:xfrm>
              <a:off x="5016083" y="348511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82" name="tx82"/>
            <p:cNvSpPr/>
            <p:nvPr/>
          </p:nvSpPr>
          <p:spPr>
            <a:xfrm>
              <a:off x="5016083" y="284162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3" name="tx83"/>
            <p:cNvSpPr/>
            <p:nvPr/>
          </p:nvSpPr>
          <p:spPr>
            <a:xfrm>
              <a:off x="5058419" y="219813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5" name="tx85"/>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6" name="tx86"/>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7" name="tx87"/>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8" name="tx88"/>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9" name="pl89"/>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0" name="pl90"/>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1" name="pl91"/>
            <p:cNvSpPr/>
            <p:nvPr/>
          </p:nvSpPr>
          <p:spPr>
            <a:xfrm>
              <a:off x="5332883"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92" name="pl92"/>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3" name="pl93"/>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4" name="pl94"/>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5" name="tx95"/>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6" name="tx96"/>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7" name="tx97"/>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8" name="tx98"/>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99" name="tx99"/>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0" name="tx100"/>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01" name="pl101"/>
            <p:cNvSpPr/>
            <p:nvPr/>
          </p:nvSpPr>
          <p:spPr>
            <a:xfrm>
              <a:off x="236124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452527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68930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885333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443257"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7290"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77132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2" name="rc112"/>
            <p:cNvSpPr/>
            <p:nvPr/>
          </p:nvSpPr>
          <p:spPr>
            <a:xfrm>
              <a:off x="1279224" y="5781114"/>
              <a:ext cx="4977275" cy="112610"/>
            </a:xfrm>
            <a:prstGeom prst="rect">
              <a:avLst/>
            </a:prstGeom>
            <a:solidFill>
              <a:srgbClr val="1CABE2">
                <a:alpha val="80000"/>
              </a:srgbClr>
            </a:solidFill>
          </p:spPr>
          <p:txBody>
            <a:bodyPr/>
            <a:lstStyle/>
            <a:p/>
          </p:txBody>
        </p:sp>
        <p:sp>
          <p:nvSpPr>
            <p:cNvPr id="113" name="rc113"/>
            <p:cNvSpPr/>
            <p:nvPr/>
          </p:nvSpPr>
          <p:spPr>
            <a:xfrm>
              <a:off x="1279224" y="5640351"/>
              <a:ext cx="7357712" cy="112610"/>
            </a:xfrm>
            <a:prstGeom prst="rect">
              <a:avLst/>
            </a:prstGeom>
            <a:solidFill>
              <a:srgbClr val="1CABE2">
                <a:alpha val="80000"/>
              </a:srgbClr>
            </a:solidFill>
          </p:spPr>
          <p:txBody>
            <a:bodyPr/>
            <a:lstStyle/>
            <a:p/>
          </p:txBody>
        </p:sp>
        <p:sp>
          <p:nvSpPr>
            <p:cNvPr id="114" name="rc114"/>
            <p:cNvSpPr/>
            <p:nvPr/>
          </p:nvSpPr>
          <p:spPr>
            <a:xfrm>
              <a:off x="1279224" y="5499588"/>
              <a:ext cx="5626485" cy="112610"/>
            </a:xfrm>
            <a:prstGeom prst="rect">
              <a:avLst/>
            </a:prstGeom>
            <a:solidFill>
              <a:srgbClr val="1CABE2">
                <a:alpha val="80000"/>
              </a:srgbClr>
            </a:solidFill>
          </p:spPr>
          <p:txBody>
            <a:bodyPr/>
            <a:lstStyle/>
            <a:p/>
          </p:txBody>
        </p:sp>
        <p:sp>
          <p:nvSpPr>
            <p:cNvPr id="115" name="tx115"/>
            <p:cNvSpPr/>
            <p:nvPr/>
          </p:nvSpPr>
          <p:spPr>
            <a:xfrm>
              <a:off x="6331800"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16" name="tx116"/>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17" name="tx117"/>
            <p:cNvSpPr/>
            <p:nvPr/>
          </p:nvSpPr>
          <p:spPr>
            <a:xfrm>
              <a:off x="6981010"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18" name="tx118"/>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9" name="tx119"/>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0" name="tx120"/>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1" name="tx12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2" name="tx122"/>
            <p:cNvSpPr/>
            <p:nvPr/>
          </p:nvSpPr>
          <p:spPr>
            <a:xfrm>
              <a:off x="337257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3" name="tx123"/>
            <p:cNvSpPr/>
            <p:nvPr/>
          </p:nvSpPr>
          <p:spPr>
            <a:xfrm>
              <a:off x="553660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4" name="tx124"/>
            <p:cNvSpPr/>
            <p:nvPr/>
          </p:nvSpPr>
          <p:spPr>
            <a:xfrm>
              <a:off x="770063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25" name="tx125"/>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6" name="tx126"/>
            <p:cNvSpPr/>
            <p:nvPr/>
          </p:nvSpPr>
          <p:spPr>
            <a:xfrm>
              <a:off x="911338" y="5260663"/>
              <a:ext cx="404137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Eastern Africa</a:t>
              </a:r>
            </a:p>
          </p:txBody>
        </p:sp>
        <p:sp>
          <p:nvSpPr>
            <p:cNvPr id="127" name="tx12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9" name="tx129"/>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Eastern Africa ranked number 2 out of 5 AU regions, with DTP3 coverage of 81%.
DTP3 coverage (81%) was 1 percentage point lower than in 2019 (82%).
This equates to 2.6 million undervaccinated children in 2025 compared to 2.3 million undervaccinated children in 2019.</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over half of regions and exceeded pre-pandemic levels in over half of regions, but progress is uneven and gaps in undervaccinated children persist.</a:t>
            </a:r>
          </a:p>
        </p:txBody>
      </p:sp>
      <p:grpSp xmlns:pic="http://schemas.openxmlformats.org/drawingml/2006/picture">
        <p:nvGrpSpPr>
          <p:cNvPr id="132" name=""/>
          <p:cNvGrpSpPr/>
          <p:nvPr/>
        </p:nvGrpSpPr>
        <p:grpSpPr>
          <a:xfrm>
            <a:off x="292608" y="1005840"/>
            <a:ext cx="8595360" cy="28575"/>
            <a:chOff x="292608" y="1005840"/>
            <a:chExt cx="8595360" cy="28575"/>
          </a:xfrm>
        </p:grpSpPr>
        <p:sp>
          <p:nvSpPr>
            <p:cNvPr id="1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Eastern Africa, 1 out of 14 (7%) countries had DTP3 coverage below 70% in 2025. This was Madagascar, which accounts for approximately 986,000 (7%) of the total annual cohort of surviving infants in the region.
There were 5 (36%) countries that achieved DTP3 of 90% or higher, accounting for 2.2 million (16%)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5 countries achieved at least 90% DTP3 coverage, while 1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027073" cy="1049815"/>
            </a:xfrm>
            <a:prstGeom prst="rect">
              <a:avLst/>
            </a:prstGeom>
            <a:solidFill>
              <a:srgbClr val="EBEBEB">
                <a:alpha val="100000"/>
              </a:srgbClr>
            </a:solidFill>
          </p:spPr>
          <p:txBody>
            <a:bodyPr/>
            <a:lstStyle/>
            <a:p/>
          </p:txBody>
        </p:sp>
        <p:sp>
          <p:nvSpPr>
            <p:cNvPr id="6" name="pl6"/>
            <p:cNvSpPr/>
            <p:nvPr/>
          </p:nvSpPr>
          <p:spPr>
            <a:xfrm>
              <a:off x="757350" y="189370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 name="pl7"/>
            <p:cNvSpPr/>
            <p:nvPr/>
          </p:nvSpPr>
          <p:spPr>
            <a:xfrm>
              <a:off x="757350" y="16162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8" name="pl8"/>
            <p:cNvSpPr/>
            <p:nvPr/>
          </p:nvSpPr>
          <p:spPr>
            <a:xfrm>
              <a:off x="757350" y="133883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 name="pl9"/>
            <p:cNvSpPr/>
            <p:nvPr/>
          </p:nvSpPr>
          <p:spPr>
            <a:xfrm>
              <a:off x="757350" y="106140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 name="pl10"/>
            <p:cNvSpPr/>
            <p:nvPr/>
          </p:nvSpPr>
          <p:spPr>
            <a:xfrm>
              <a:off x="757350"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75498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47755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20011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4" name="pl14"/>
            <p:cNvSpPr/>
            <p:nvPr/>
          </p:nvSpPr>
          <p:spPr>
            <a:xfrm>
              <a:off x="849490"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1127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37600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3925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902515"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1657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42902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69228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49490" y="1399871"/>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23" name="pl23"/>
            <p:cNvSpPr/>
            <p:nvPr/>
          </p:nvSpPr>
          <p:spPr>
            <a:xfrm>
              <a:off x="849490" y="1444261"/>
              <a:ext cx="1842793" cy="66584"/>
            </a:xfrm>
            <a:custGeom>
              <a:avLst/>
              <a:pathLst>
                <a:path w="1842793" h="66584">
                  <a:moveTo>
                    <a:pt x="0" y="11097"/>
                  </a:moveTo>
                  <a:lnTo>
                    <a:pt x="263256" y="0"/>
                  </a:lnTo>
                  <a:lnTo>
                    <a:pt x="526512" y="44389"/>
                  </a:lnTo>
                  <a:lnTo>
                    <a:pt x="789768" y="66584"/>
                  </a:lnTo>
                  <a:lnTo>
                    <a:pt x="1053025" y="0"/>
                  </a:lnTo>
                  <a:lnTo>
                    <a:pt x="1316281" y="33292"/>
                  </a:lnTo>
                  <a:lnTo>
                    <a:pt x="1579537" y="33292"/>
                  </a:lnTo>
                  <a:lnTo>
                    <a:pt x="1842793" y="33292"/>
                  </a:lnTo>
                </a:path>
              </a:pathLst>
            </a:custGeom>
            <a:ln w="40651" cap="flat">
              <a:solidFill>
                <a:srgbClr val="BEBEBE">
                  <a:alpha val="69803"/>
                </a:srgbClr>
              </a:solidFill>
              <a:prstDash val="solid"/>
              <a:round/>
            </a:ln>
          </p:spPr>
          <p:txBody>
            <a:bodyPr/>
            <a:lstStyle/>
            <a:p/>
          </p:txBody>
        </p:sp>
        <p:sp>
          <p:nvSpPr>
            <p:cNvPr id="24" name="pl24"/>
            <p:cNvSpPr/>
            <p:nvPr/>
          </p:nvSpPr>
          <p:spPr>
            <a:xfrm>
              <a:off x="849490" y="1444261"/>
              <a:ext cx="1842793" cy="66584"/>
            </a:xfrm>
            <a:custGeom>
              <a:avLst/>
              <a:pathLst>
                <a:path w="1842793" h="66584">
                  <a:moveTo>
                    <a:pt x="0" y="11097"/>
                  </a:moveTo>
                  <a:lnTo>
                    <a:pt x="263256" y="0"/>
                  </a:lnTo>
                  <a:lnTo>
                    <a:pt x="526512" y="44389"/>
                  </a:lnTo>
                  <a:lnTo>
                    <a:pt x="789768" y="66584"/>
                  </a:lnTo>
                  <a:lnTo>
                    <a:pt x="1053025" y="0"/>
                  </a:lnTo>
                  <a:lnTo>
                    <a:pt x="1316281" y="33292"/>
                  </a:lnTo>
                  <a:lnTo>
                    <a:pt x="1579537" y="33292"/>
                  </a:lnTo>
                  <a:lnTo>
                    <a:pt x="1842793" y="33292"/>
                  </a:lnTo>
                </a:path>
              </a:pathLst>
            </a:custGeom>
            <a:ln w="35231" cap="flat">
              <a:solidFill>
                <a:srgbClr val="BEBEBE">
                  <a:alpha val="69803"/>
                </a:srgbClr>
              </a:solidFill>
              <a:prstDash val="solid"/>
              <a:round/>
            </a:ln>
          </p:spPr>
          <p:txBody>
            <a:bodyPr/>
            <a:lstStyle/>
            <a:p/>
          </p:txBody>
        </p:sp>
        <p:sp>
          <p:nvSpPr>
            <p:cNvPr id="25" name="pl25"/>
            <p:cNvSpPr/>
            <p:nvPr/>
          </p:nvSpPr>
          <p:spPr>
            <a:xfrm>
              <a:off x="849490" y="1399871"/>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26" name="pl26"/>
            <p:cNvSpPr/>
            <p:nvPr/>
          </p:nvSpPr>
          <p:spPr>
            <a:xfrm>
              <a:off x="849490" y="1444261"/>
              <a:ext cx="1842793" cy="66584"/>
            </a:xfrm>
            <a:custGeom>
              <a:avLst/>
              <a:pathLst>
                <a:path w="1842793" h="66584">
                  <a:moveTo>
                    <a:pt x="0" y="11097"/>
                  </a:moveTo>
                  <a:lnTo>
                    <a:pt x="263256" y="0"/>
                  </a:lnTo>
                  <a:lnTo>
                    <a:pt x="526512" y="44389"/>
                  </a:lnTo>
                  <a:lnTo>
                    <a:pt x="789768" y="66584"/>
                  </a:lnTo>
                  <a:lnTo>
                    <a:pt x="1053025" y="0"/>
                  </a:lnTo>
                  <a:lnTo>
                    <a:pt x="1316281" y="33292"/>
                  </a:lnTo>
                  <a:lnTo>
                    <a:pt x="1579537" y="33292"/>
                  </a:lnTo>
                  <a:lnTo>
                    <a:pt x="1842793" y="33292"/>
                  </a:lnTo>
                </a:path>
              </a:pathLst>
            </a:custGeom>
            <a:ln w="40651" cap="flat">
              <a:solidFill>
                <a:srgbClr val="000000">
                  <a:alpha val="100000"/>
                </a:srgbClr>
              </a:solidFill>
              <a:prstDash val="solid"/>
              <a:round/>
            </a:ln>
          </p:spPr>
          <p:txBody>
            <a:bodyPr/>
            <a:lstStyle/>
            <a:p/>
          </p:txBody>
        </p:sp>
        <p:sp>
          <p:nvSpPr>
            <p:cNvPr id="27" name="pl27"/>
            <p:cNvSpPr/>
            <p:nvPr/>
          </p:nvSpPr>
          <p:spPr>
            <a:xfrm>
              <a:off x="849490" y="1444261"/>
              <a:ext cx="1842793" cy="66584"/>
            </a:xfrm>
            <a:custGeom>
              <a:avLst/>
              <a:pathLst>
                <a:path w="1842793" h="66584">
                  <a:moveTo>
                    <a:pt x="0" y="11097"/>
                  </a:moveTo>
                  <a:lnTo>
                    <a:pt x="263256" y="0"/>
                  </a:lnTo>
                  <a:lnTo>
                    <a:pt x="526512" y="44389"/>
                  </a:lnTo>
                  <a:lnTo>
                    <a:pt x="789768" y="66584"/>
                  </a:lnTo>
                  <a:lnTo>
                    <a:pt x="1053025" y="0"/>
                  </a:lnTo>
                  <a:lnTo>
                    <a:pt x="1316281" y="33292"/>
                  </a:lnTo>
                  <a:lnTo>
                    <a:pt x="1579537" y="33292"/>
                  </a:lnTo>
                  <a:lnTo>
                    <a:pt x="1842793" y="33292"/>
                  </a:lnTo>
                </a:path>
              </a:pathLst>
            </a:custGeom>
            <a:ln w="35231" cap="flat">
              <a:solidFill>
                <a:srgbClr val="1CABE2">
                  <a:alpha val="100000"/>
                </a:srgbClr>
              </a:solidFill>
              <a:prstDash val="solid"/>
              <a:round/>
            </a:ln>
          </p:spPr>
          <p:txBody>
            <a:bodyPr/>
            <a:lstStyle/>
            <a:p/>
          </p:txBody>
        </p:sp>
        <p:sp>
          <p:nvSpPr>
            <p:cNvPr id="28" name="tx28"/>
            <p:cNvSpPr/>
            <p:nvPr/>
          </p:nvSpPr>
          <p:spPr>
            <a:xfrm>
              <a:off x="789231" y="1276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1052487" y="1265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 name="tx30"/>
            <p:cNvSpPr/>
            <p:nvPr/>
          </p:nvSpPr>
          <p:spPr>
            <a:xfrm>
              <a:off x="1315743" y="1310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 name="tx31"/>
            <p:cNvSpPr/>
            <p:nvPr/>
          </p:nvSpPr>
          <p:spPr>
            <a:xfrm>
              <a:off x="1578999" y="1332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2" name="tx32"/>
            <p:cNvSpPr/>
            <p:nvPr/>
          </p:nvSpPr>
          <p:spPr>
            <a:xfrm>
              <a:off x="1842256" y="1265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3" name="tx33"/>
            <p:cNvSpPr/>
            <p:nvPr/>
          </p:nvSpPr>
          <p:spPr>
            <a:xfrm>
              <a:off x="2105512" y="1298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4" name="tx34"/>
            <p:cNvSpPr/>
            <p:nvPr/>
          </p:nvSpPr>
          <p:spPr>
            <a:xfrm>
              <a:off x="2368768" y="1298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5" name="tx35"/>
            <p:cNvSpPr/>
            <p:nvPr/>
          </p:nvSpPr>
          <p:spPr>
            <a:xfrm>
              <a:off x="2632025" y="1298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6" name="rc36"/>
            <p:cNvSpPr/>
            <p:nvPr/>
          </p:nvSpPr>
          <p:spPr>
            <a:xfrm>
              <a:off x="757350" y="2209221"/>
              <a:ext cx="2027073" cy="1049815"/>
            </a:xfrm>
            <a:prstGeom prst="rect">
              <a:avLst/>
            </a:prstGeom>
            <a:solidFill>
              <a:srgbClr val="EBEBEB">
                <a:alpha val="100000"/>
              </a:srgbClr>
            </a:solidFill>
          </p:spPr>
          <p:txBody>
            <a:bodyPr/>
            <a:lstStyle/>
            <a:p/>
          </p:txBody>
        </p:sp>
        <p:sp>
          <p:nvSpPr>
            <p:cNvPr id="37" name="pl37"/>
            <p:cNvSpPr/>
            <p:nvPr/>
          </p:nvSpPr>
          <p:spPr>
            <a:xfrm>
              <a:off x="757350" y="322796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95052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67309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39565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08924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118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53437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5" name="pl45"/>
            <p:cNvSpPr/>
            <p:nvPr/>
          </p:nvSpPr>
          <p:spPr>
            <a:xfrm>
              <a:off x="849490"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1127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37600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3925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902515"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1657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42902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69228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49490" y="2734128"/>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54" name="pl54"/>
            <p:cNvSpPr/>
            <p:nvPr/>
          </p:nvSpPr>
          <p:spPr>
            <a:xfrm>
              <a:off x="849490" y="2589862"/>
              <a:ext cx="1842793" cy="77681"/>
            </a:xfrm>
            <a:custGeom>
              <a:avLst/>
              <a:pathLst>
                <a:path w="1842793" h="77681">
                  <a:moveTo>
                    <a:pt x="0" y="44389"/>
                  </a:moveTo>
                  <a:lnTo>
                    <a:pt x="263256" y="22194"/>
                  </a:lnTo>
                  <a:lnTo>
                    <a:pt x="526512" y="22194"/>
                  </a:lnTo>
                  <a:lnTo>
                    <a:pt x="789768" y="0"/>
                  </a:lnTo>
                  <a:lnTo>
                    <a:pt x="1053025" y="11097"/>
                  </a:lnTo>
                  <a:lnTo>
                    <a:pt x="1316281" y="22194"/>
                  </a:lnTo>
                  <a:lnTo>
                    <a:pt x="1579537" y="44389"/>
                  </a:lnTo>
                  <a:lnTo>
                    <a:pt x="1842793" y="77681"/>
                  </a:lnTo>
                </a:path>
              </a:pathLst>
            </a:custGeom>
            <a:ln w="40651" cap="flat">
              <a:solidFill>
                <a:srgbClr val="BEBEBE">
                  <a:alpha val="69803"/>
                </a:srgbClr>
              </a:solidFill>
              <a:prstDash val="solid"/>
              <a:round/>
            </a:ln>
          </p:spPr>
          <p:txBody>
            <a:bodyPr/>
            <a:lstStyle/>
            <a:p/>
          </p:txBody>
        </p:sp>
        <p:sp>
          <p:nvSpPr>
            <p:cNvPr id="55" name="pl55"/>
            <p:cNvSpPr/>
            <p:nvPr/>
          </p:nvSpPr>
          <p:spPr>
            <a:xfrm>
              <a:off x="849490" y="2589862"/>
              <a:ext cx="1842793" cy="77681"/>
            </a:xfrm>
            <a:custGeom>
              <a:avLst/>
              <a:pathLst>
                <a:path w="1842793" h="77681">
                  <a:moveTo>
                    <a:pt x="0" y="44389"/>
                  </a:moveTo>
                  <a:lnTo>
                    <a:pt x="263256" y="22194"/>
                  </a:lnTo>
                  <a:lnTo>
                    <a:pt x="526512" y="22194"/>
                  </a:lnTo>
                  <a:lnTo>
                    <a:pt x="789768" y="0"/>
                  </a:lnTo>
                  <a:lnTo>
                    <a:pt x="1053025" y="11097"/>
                  </a:lnTo>
                  <a:lnTo>
                    <a:pt x="1316281" y="22194"/>
                  </a:lnTo>
                  <a:lnTo>
                    <a:pt x="1579537" y="44389"/>
                  </a:lnTo>
                  <a:lnTo>
                    <a:pt x="1842793" y="77681"/>
                  </a:lnTo>
                </a:path>
              </a:pathLst>
            </a:custGeom>
            <a:ln w="35231" cap="flat">
              <a:solidFill>
                <a:srgbClr val="BEBEBE">
                  <a:alpha val="69803"/>
                </a:srgbClr>
              </a:solidFill>
              <a:prstDash val="solid"/>
              <a:round/>
            </a:ln>
          </p:spPr>
          <p:txBody>
            <a:bodyPr/>
            <a:lstStyle/>
            <a:p/>
          </p:txBody>
        </p:sp>
        <p:sp>
          <p:nvSpPr>
            <p:cNvPr id="56" name="pl56"/>
            <p:cNvSpPr/>
            <p:nvPr/>
          </p:nvSpPr>
          <p:spPr>
            <a:xfrm>
              <a:off x="849490" y="2734128"/>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57" name="pl57"/>
            <p:cNvSpPr/>
            <p:nvPr/>
          </p:nvSpPr>
          <p:spPr>
            <a:xfrm>
              <a:off x="849490" y="2589862"/>
              <a:ext cx="1842793" cy="77681"/>
            </a:xfrm>
            <a:custGeom>
              <a:avLst/>
              <a:pathLst>
                <a:path w="1842793" h="77681">
                  <a:moveTo>
                    <a:pt x="0" y="44389"/>
                  </a:moveTo>
                  <a:lnTo>
                    <a:pt x="263256" y="22194"/>
                  </a:lnTo>
                  <a:lnTo>
                    <a:pt x="526512" y="22194"/>
                  </a:lnTo>
                  <a:lnTo>
                    <a:pt x="789768" y="0"/>
                  </a:lnTo>
                  <a:lnTo>
                    <a:pt x="1053025" y="11097"/>
                  </a:lnTo>
                  <a:lnTo>
                    <a:pt x="1316281" y="22194"/>
                  </a:lnTo>
                  <a:lnTo>
                    <a:pt x="1579537" y="44389"/>
                  </a:lnTo>
                  <a:lnTo>
                    <a:pt x="1842793" y="77681"/>
                  </a:lnTo>
                </a:path>
              </a:pathLst>
            </a:custGeom>
            <a:ln w="40651" cap="flat">
              <a:solidFill>
                <a:srgbClr val="000000">
                  <a:alpha val="100000"/>
                </a:srgbClr>
              </a:solidFill>
              <a:prstDash val="solid"/>
              <a:round/>
            </a:ln>
          </p:spPr>
          <p:txBody>
            <a:bodyPr/>
            <a:lstStyle/>
            <a:p/>
          </p:txBody>
        </p:sp>
        <p:sp>
          <p:nvSpPr>
            <p:cNvPr id="58" name="pl58"/>
            <p:cNvSpPr/>
            <p:nvPr/>
          </p:nvSpPr>
          <p:spPr>
            <a:xfrm>
              <a:off x="849490" y="2589862"/>
              <a:ext cx="1842793" cy="77681"/>
            </a:xfrm>
            <a:custGeom>
              <a:avLst/>
              <a:pathLst>
                <a:path w="1842793" h="77681">
                  <a:moveTo>
                    <a:pt x="0" y="44389"/>
                  </a:moveTo>
                  <a:lnTo>
                    <a:pt x="263256" y="22194"/>
                  </a:lnTo>
                  <a:lnTo>
                    <a:pt x="526512" y="22194"/>
                  </a:lnTo>
                  <a:lnTo>
                    <a:pt x="789768" y="0"/>
                  </a:lnTo>
                  <a:lnTo>
                    <a:pt x="1053025" y="11097"/>
                  </a:lnTo>
                  <a:lnTo>
                    <a:pt x="1316281" y="22194"/>
                  </a:lnTo>
                  <a:lnTo>
                    <a:pt x="1579537" y="44389"/>
                  </a:lnTo>
                  <a:lnTo>
                    <a:pt x="1842793" y="77681"/>
                  </a:lnTo>
                </a:path>
              </a:pathLst>
            </a:custGeom>
            <a:ln w="35231" cap="flat">
              <a:solidFill>
                <a:srgbClr val="1CABE2">
                  <a:alpha val="100000"/>
                </a:srgbClr>
              </a:solidFill>
              <a:prstDash val="solid"/>
              <a:round/>
            </a:ln>
          </p:spPr>
          <p:txBody>
            <a:bodyPr/>
            <a:lstStyle/>
            <a:p/>
          </p:txBody>
        </p:sp>
        <p:sp>
          <p:nvSpPr>
            <p:cNvPr id="59" name="tx59"/>
            <p:cNvSpPr/>
            <p:nvPr/>
          </p:nvSpPr>
          <p:spPr>
            <a:xfrm>
              <a:off x="789231" y="2455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0" name="tx60"/>
            <p:cNvSpPr/>
            <p:nvPr/>
          </p:nvSpPr>
          <p:spPr>
            <a:xfrm>
              <a:off x="1052487" y="2433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 name="tx61"/>
            <p:cNvSpPr/>
            <p:nvPr/>
          </p:nvSpPr>
          <p:spPr>
            <a:xfrm>
              <a:off x="1315743" y="2433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 name="tx62"/>
            <p:cNvSpPr/>
            <p:nvPr/>
          </p:nvSpPr>
          <p:spPr>
            <a:xfrm>
              <a:off x="1578999" y="241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3" name="tx63"/>
            <p:cNvSpPr/>
            <p:nvPr/>
          </p:nvSpPr>
          <p:spPr>
            <a:xfrm>
              <a:off x="1842256" y="2422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 name="tx64"/>
            <p:cNvSpPr/>
            <p:nvPr/>
          </p:nvSpPr>
          <p:spPr>
            <a:xfrm>
              <a:off x="2105512" y="2433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 name="tx65"/>
            <p:cNvSpPr/>
            <p:nvPr/>
          </p:nvSpPr>
          <p:spPr>
            <a:xfrm>
              <a:off x="2368768" y="2455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6" name="tx66"/>
            <p:cNvSpPr/>
            <p:nvPr/>
          </p:nvSpPr>
          <p:spPr>
            <a:xfrm>
              <a:off x="2632025" y="248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 name="rc67"/>
            <p:cNvSpPr/>
            <p:nvPr/>
          </p:nvSpPr>
          <p:spPr>
            <a:xfrm>
              <a:off x="757350" y="3543478"/>
              <a:ext cx="2027073" cy="1049815"/>
            </a:xfrm>
            <a:prstGeom prst="rect">
              <a:avLst/>
            </a:prstGeom>
            <a:solidFill>
              <a:srgbClr val="EBEBEB">
                <a:alpha val="100000"/>
              </a:srgbClr>
            </a:solidFill>
          </p:spPr>
          <p:txBody>
            <a:bodyPr/>
            <a:lstStyle/>
            <a:p/>
          </p:txBody>
        </p:sp>
        <p:sp>
          <p:nvSpPr>
            <p:cNvPr id="68" name="pl68"/>
            <p:cNvSpPr/>
            <p:nvPr/>
          </p:nvSpPr>
          <p:spPr>
            <a:xfrm>
              <a:off x="757350" y="456222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28478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0735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7299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350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4606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86863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6" name="pl76"/>
            <p:cNvSpPr/>
            <p:nvPr/>
          </p:nvSpPr>
          <p:spPr>
            <a:xfrm>
              <a:off x="849490"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1127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37600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3925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902515"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1657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42902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69228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49490" y="4068385"/>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85" name="pl85"/>
            <p:cNvSpPr/>
            <p:nvPr/>
          </p:nvSpPr>
          <p:spPr>
            <a:xfrm>
              <a:off x="849490" y="3879729"/>
              <a:ext cx="1842793" cy="66584"/>
            </a:xfrm>
            <a:custGeom>
              <a:avLst/>
              <a:pathLst>
                <a:path w="1842793" h="66584">
                  <a:moveTo>
                    <a:pt x="0" y="0"/>
                  </a:moveTo>
                  <a:lnTo>
                    <a:pt x="263256" y="0"/>
                  </a:lnTo>
                  <a:lnTo>
                    <a:pt x="526512" y="22194"/>
                  </a:lnTo>
                  <a:lnTo>
                    <a:pt x="789768" y="55487"/>
                  </a:lnTo>
                  <a:lnTo>
                    <a:pt x="1053025" y="22194"/>
                  </a:lnTo>
                  <a:lnTo>
                    <a:pt x="1316281" y="22194"/>
                  </a:lnTo>
                  <a:lnTo>
                    <a:pt x="1579537" y="66584"/>
                  </a:lnTo>
                  <a:lnTo>
                    <a:pt x="1842793" y="11097"/>
                  </a:lnTo>
                </a:path>
              </a:pathLst>
            </a:custGeom>
            <a:ln w="40651" cap="flat">
              <a:solidFill>
                <a:srgbClr val="BEBEBE">
                  <a:alpha val="69803"/>
                </a:srgbClr>
              </a:solidFill>
              <a:prstDash val="solid"/>
              <a:round/>
            </a:ln>
          </p:spPr>
          <p:txBody>
            <a:bodyPr/>
            <a:lstStyle/>
            <a:p/>
          </p:txBody>
        </p:sp>
        <p:sp>
          <p:nvSpPr>
            <p:cNvPr id="86" name="pl86"/>
            <p:cNvSpPr/>
            <p:nvPr/>
          </p:nvSpPr>
          <p:spPr>
            <a:xfrm>
              <a:off x="849490" y="3879729"/>
              <a:ext cx="1842793" cy="66584"/>
            </a:xfrm>
            <a:custGeom>
              <a:avLst/>
              <a:pathLst>
                <a:path w="1842793" h="66584">
                  <a:moveTo>
                    <a:pt x="0" y="0"/>
                  </a:moveTo>
                  <a:lnTo>
                    <a:pt x="263256" y="0"/>
                  </a:lnTo>
                  <a:lnTo>
                    <a:pt x="526512" y="22194"/>
                  </a:lnTo>
                  <a:lnTo>
                    <a:pt x="789768" y="55487"/>
                  </a:lnTo>
                  <a:lnTo>
                    <a:pt x="1053025" y="22194"/>
                  </a:lnTo>
                  <a:lnTo>
                    <a:pt x="1316281" y="22194"/>
                  </a:lnTo>
                  <a:lnTo>
                    <a:pt x="1579537" y="66584"/>
                  </a:lnTo>
                  <a:lnTo>
                    <a:pt x="1842793" y="11097"/>
                  </a:lnTo>
                </a:path>
              </a:pathLst>
            </a:custGeom>
            <a:ln w="35231" cap="flat">
              <a:solidFill>
                <a:srgbClr val="BEBEBE">
                  <a:alpha val="69803"/>
                </a:srgbClr>
              </a:solidFill>
              <a:prstDash val="solid"/>
              <a:round/>
            </a:ln>
          </p:spPr>
          <p:txBody>
            <a:bodyPr/>
            <a:lstStyle/>
            <a:p/>
          </p:txBody>
        </p:sp>
        <p:sp>
          <p:nvSpPr>
            <p:cNvPr id="87" name="pl87"/>
            <p:cNvSpPr/>
            <p:nvPr/>
          </p:nvSpPr>
          <p:spPr>
            <a:xfrm>
              <a:off x="849490" y="4068385"/>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88" name="pl88"/>
            <p:cNvSpPr/>
            <p:nvPr/>
          </p:nvSpPr>
          <p:spPr>
            <a:xfrm>
              <a:off x="849490" y="3879729"/>
              <a:ext cx="1842793" cy="66584"/>
            </a:xfrm>
            <a:custGeom>
              <a:avLst/>
              <a:pathLst>
                <a:path w="1842793" h="66584">
                  <a:moveTo>
                    <a:pt x="0" y="0"/>
                  </a:moveTo>
                  <a:lnTo>
                    <a:pt x="263256" y="0"/>
                  </a:lnTo>
                  <a:lnTo>
                    <a:pt x="526512" y="22194"/>
                  </a:lnTo>
                  <a:lnTo>
                    <a:pt x="789768" y="55487"/>
                  </a:lnTo>
                  <a:lnTo>
                    <a:pt x="1053025" y="22194"/>
                  </a:lnTo>
                  <a:lnTo>
                    <a:pt x="1316281" y="22194"/>
                  </a:lnTo>
                  <a:lnTo>
                    <a:pt x="1579537" y="66584"/>
                  </a:lnTo>
                  <a:lnTo>
                    <a:pt x="1842793" y="11097"/>
                  </a:lnTo>
                </a:path>
              </a:pathLst>
            </a:custGeom>
            <a:ln w="40651" cap="flat">
              <a:solidFill>
                <a:srgbClr val="000000">
                  <a:alpha val="100000"/>
                </a:srgbClr>
              </a:solidFill>
              <a:prstDash val="solid"/>
              <a:round/>
            </a:ln>
          </p:spPr>
          <p:txBody>
            <a:bodyPr/>
            <a:lstStyle/>
            <a:p/>
          </p:txBody>
        </p:sp>
        <p:sp>
          <p:nvSpPr>
            <p:cNvPr id="89" name="pl89"/>
            <p:cNvSpPr/>
            <p:nvPr/>
          </p:nvSpPr>
          <p:spPr>
            <a:xfrm>
              <a:off x="849490" y="3879729"/>
              <a:ext cx="1842793" cy="66584"/>
            </a:xfrm>
            <a:custGeom>
              <a:avLst/>
              <a:pathLst>
                <a:path w="1842793" h="66584">
                  <a:moveTo>
                    <a:pt x="0" y="0"/>
                  </a:moveTo>
                  <a:lnTo>
                    <a:pt x="263256" y="0"/>
                  </a:lnTo>
                  <a:lnTo>
                    <a:pt x="526512" y="22194"/>
                  </a:lnTo>
                  <a:lnTo>
                    <a:pt x="789768" y="55487"/>
                  </a:lnTo>
                  <a:lnTo>
                    <a:pt x="1053025" y="22194"/>
                  </a:lnTo>
                  <a:lnTo>
                    <a:pt x="1316281" y="22194"/>
                  </a:lnTo>
                  <a:lnTo>
                    <a:pt x="1579537" y="66584"/>
                  </a:lnTo>
                  <a:lnTo>
                    <a:pt x="1842793" y="11097"/>
                  </a:lnTo>
                </a:path>
              </a:pathLst>
            </a:custGeom>
            <a:ln w="35231" cap="flat">
              <a:solidFill>
                <a:srgbClr val="1CABE2">
                  <a:alpha val="100000"/>
                </a:srgbClr>
              </a:solidFill>
              <a:prstDash val="solid"/>
              <a:round/>
            </a:ln>
          </p:spPr>
          <p:txBody>
            <a:bodyPr/>
            <a:lstStyle/>
            <a:p/>
          </p:txBody>
        </p:sp>
        <p:sp>
          <p:nvSpPr>
            <p:cNvPr id="90" name="tx90"/>
            <p:cNvSpPr/>
            <p:nvPr/>
          </p:nvSpPr>
          <p:spPr>
            <a:xfrm>
              <a:off x="789231"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 name="tx91"/>
            <p:cNvSpPr/>
            <p:nvPr/>
          </p:nvSpPr>
          <p:spPr>
            <a:xfrm>
              <a:off x="1052487" y="370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 name="tx92"/>
            <p:cNvSpPr/>
            <p:nvPr/>
          </p:nvSpPr>
          <p:spPr>
            <a:xfrm>
              <a:off x="1315743" y="3723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3" name="tx93"/>
            <p:cNvSpPr/>
            <p:nvPr/>
          </p:nvSpPr>
          <p:spPr>
            <a:xfrm>
              <a:off x="1578999" y="3756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 name="tx94"/>
            <p:cNvSpPr/>
            <p:nvPr/>
          </p:nvSpPr>
          <p:spPr>
            <a:xfrm>
              <a:off x="1842256" y="3723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 name="tx95"/>
            <p:cNvSpPr/>
            <p:nvPr/>
          </p:nvSpPr>
          <p:spPr>
            <a:xfrm>
              <a:off x="2105512" y="37233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 name="tx96"/>
            <p:cNvSpPr/>
            <p:nvPr/>
          </p:nvSpPr>
          <p:spPr>
            <a:xfrm>
              <a:off x="2368768" y="37677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 name="tx97"/>
            <p:cNvSpPr/>
            <p:nvPr/>
          </p:nvSpPr>
          <p:spPr>
            <a:xfrm>
              <a:off x="2632025" y="3712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 name="rc98"/>
            <p:cNvSpPr/>
            <p:nvPr/>
          </p:nvSpPr>
          <p:spPr>
            <a:xfrm>
              <a:off x="757350" y="4877735"/>
              <a:ext cx="2027073" cy="1049815"/>
            </a:xfrm>
            <a:prstGeom prst="rect">
              <a:avLst/>
            </a:prstGeom>
            <a:solidFill>
              <a:srgbClr val="EBEBEB">
                <a:alpha val="100000"/>
              </a:srgbClr>
            </a:solidFill>
          </p:spPr>
          <p:txBody>
            <a:bodyPr/>
            <a:lstStyle/>
            <a:p/>
          </p:txBody>
        </p:sp>
        <p:sp>
          <p:nvSpPr>
            <p:cNvPr id="99" name="pl99"/>
            <p:cNvSpPr/>
            <p:nvPr/>
          </p:nvSpPr>
          <p:spPr>
            <a:xfrm>
              <a:off x="757350" y="58964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61904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4160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641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254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5776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8032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0288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7" name="pl107"/>
            <p:cNvSpPr/>
            <p:nvPr/>
          </p:nvSpPr>
          <p:spPr>
            <a:xfrm>
              <a:off x="849490"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1127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37600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39258"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902515"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16577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42902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69228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49490" y="5402642"/>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116" name="pl116"/>
            <p:cNvSpPr/>
            <p:nvPr/>
          </p:nvSpPr>
          <p:spPr>
            <a:xfrm>
              <a:off x="849490" y="5302766"/>
              <a:ext cx="1842793" cy="88779"/>
            </a:xfrm>
            <a:custGeom>
              <a:avLst/>
              <a:pathLst>
                <a:path w="1842793" h="88779">
                  <a:moveTo>
                    <a:pt x="0" y="22194"/>
                  </a:moveTo>
                  <a:lnTo>
                    <a:pt x="263256" y="0"/>
                  </a:lnTo>
                  <a:lnTo>
                    <a:pt x="526512" y="0"/>
                  </a:lnTo>
                  <a:lnTo>
                    <a:pt x="789768" y="55487"/>
                  </a:lnTo>
                  <a:lnTo>
                    <a:pt x="1053025" y="44389"/>
                  </a:lnTo>
                  <a:lnTo>
                    <a:pt x="1316281" y="88779"/>
                  </a:lnTo>
                  <a:lnTo>
                    <a:pt x="1579537" y="88779"/>
                  </a:lnTo>
                  <a:lnTo>
                    <a:pt x="1842793" y="88779"/>
                  </a:lnTo>
                </a:path>
              </a:pathLst>
            </a:custGeom>
            <a:ln w="40651" cap="flat">
              <a:solidFill>
                <a:srgbClr val="BEBEBE">
                  <a:alpha val="69803"/>
                </a:srgbClr>
              </a:solidFill>
              <a:prstDash val="solid"/>
              <a:round/>
            </a:ln>
          </p:spPr>
          <p:txBody>
            <a:bodyPr/>
            <a:lstStyle/>
            <a:p/>
          </p:txBody>
        </p:sp>
        <p:sp>
          <p:nvSpPr>
            <p:cNvPr id="117" name="pl117"/>
            <p:cNvSpPr/>
            <p:nvPr/>
          </p:nvSpPr>
          <p:spPr>
            <a:xfrm>
              <a:off x="849490" y="5302766"/>
              <a:ext cx="1842793" cy="88779"/>
            </a:xfrm>
            <a:custGeom>
              <a:avLst/>
              <a:pathLst>
                <a:path w="1842793" h="88779">
                  <a:moveTo>
                    <a:pt x="0" y="22194"/>
                  </a:moveTo>
                  <a:lnTo>
                    <a:pt x="263256" y="0"/>
                  </a:lnTo>
                  <a:lnTo>
                    <a:pt x="526512" y="0"/>
                  </a:lnTo>
                  <a:lnTo>
                    <a:pt x="789768" y="55487"/>
                  </a:lnTo>
                  <a:lnTo>
                    <a:pt x="1053025" y="44389"/>
                  </a:lnTo>
                  <a:lnTo>
                    <a:pt x="1316281" y="88779"/>
                  </a:lnTo>
                  <a:lnTo>
                    <a:pt x="1579537" y="88779"/>
                  </a:lnTo>
                  <a:lnTo>
                    <a:pt x="1842793" y="88779"/>
                  </a:lnTo>
                </a:path>
              </a:pathLst>
            </a:custGeom>
            <a:ln w="35231" cap="flat">
              <a:solidFill>
                <a:srgbClr val="BEBEBE">
                  <a:alpha val="69803"/>
                </a:srgbClr>
              </a:solidFill>
              <a:prstDash val="solid"/>
              <a:round/>
            </a:ln>
          </p:spPr>
          <p:txBody>
            <a:bodyPr/>
            <a:lstStyle/>
            <a:p/>
          </p:txBody>
        </p:sp>
        <p:sp>
          <p:nvSpPr>
            <p:cNvPr id="118" name="pl118"/>
            <p:cNvSpPr/>
            <p:nvPr/>
          </p:nvSpPr>
          <p:spPr>
            <a:xfrm>
              <a:off x="849490" y="5402642"/>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119" name="pl119"/>
            <p:cNvSpPr/>
            <p:nvPr/>
          </p:nvSpPr>
          <p:spPr>
            <a:xfrm>
              <a:off x="849490" y="5302766"/>
              <a:ext cx="1842793" cy="88779"/>
            </a:xfrm>
            <a:custGeom>
              <a:avLst/>
              <a:pathLst>
                <a:path w="1842793" h="88779">
                  <a:moveTo>
                    <a:pt x="0" y="22194"/>
                  </a:moveTo>
                  <a:lnTo>
                    <a:pt x="263256" y="0"/>
                  </a:lnTo>
                  <a:lnTo>
                    <a:pt x="526512" y="0"/>
                  </a:lnTo>
                  <a:lnTo>
                    <a:pt x="789768" y="55487"/>
                  </a:lnTo>
                  <a:lnTo>
                    <a:pt x="1053025" y="44389"/>
                  </a:lnTo>
                  <a:lnTo>
                    <a:pt x="1316281" y="88779"/>
                  </a:lnTo>
                  <a:lnTo>
                    <a:pt x="1579537" y="88779"/>
                  </a:lnTo>
                  <a:lnTo>
                    <a:pt x="1842793" y="88779"/>
                  </a:lnTo>
                </a:path>
              </a:pathLst>
            </a:custGeom>
            <a:ln w="40651" cap="flat">
              <a:solidFill>
                <a:srgbClr val="000000">
                  <a:alpha val="100000"/>
                </a:srgbClr>
              </a:solidFill>
              <a:prstDash val="solid"/>
              <a:round/>
            </a:ln>
          </p:spPr>
          <p:txBody>
            <a:bodyPr/>
            <a:lstStyle/>
            <a:p/>
          </p:txBody>
        </p:sp>
        <p:sp>
          <p:nvSpPr>
            <p:cNvPr id="120" name="pl120"/>
            <p:cNvSpPr/>
            <p:nvPr/>
          </p:nvSpPr>
          <p:spPr>
            <a:xfrm>
              <a:off x="849490" y="5302766"/>
              <a:ext cx="1842793" cy="88779"/>
            </a:xfrm>
            <a:custGeom>
              <a:avLst/>
              <a:pathLst>
                <a:path w="1842793" h="88779">
                  <a:moveTo>
                    <a:pt x="0" y="22194"/>
                  </a:moveTo>
                  <a:lnTo>
                    <a:pt x="263256" y="0"/>
                  </a:lnTo>
                  <a:lnTo>
                    <a:pt x="526512" y="0"/>
                  </a:lnTo>
                  <a:lnTo>
                    <a:pt x="789768" y="55487"/>
                  </a:lnTo>
                  <a:lnTo>
                    <a:pt x="1053025" y="44389"/>
                  </a:lnTo>
                  <a:lnTo>
                    <a:pt x="1316281" y="88779"/>
                  </a:lnTo>
                  <a:lnTo>
                    <a:pt x="1579537" y="88779"/>
                  </a:lnTo>
                  <a:lnTo>
                    <a:pt x="1842793" y="88779"/>
                  </a:lnTo>
                </a:path>
              </a:pathLst>
            </a:custGeom>
            <a:ln w="35231" cap="flat">
              <a:solidFill>
                <a:srgbClr val="1CABE2">
                  <a:alpha val="100000"/>
                </a:srgbClr>
              </a:solidFill>
              <a:prstDash val="solid"/>
              <a:round/>
            </a:ln>
          </p:spPr>
          <p:txBody>
            <a:bodyPr/>
            <a:lstStyle/>
            <a:p/>
          </p:txBody>
        </p:sp>
        <p:sp>
          <p:nvSpPr>
            <p:cNvPr id="121" name="tx121"/>
            <p:cNvSpPr/>
            <p:nvPr/>
          </p:nvSpPr>
          <p:spPr>
            <a:xfrm>
              <a:off x="789231" y="51464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2" name="tx122"/>
            <p:cNvSpPr/>
            <p:nvPr/>
          </p:nvSpPr>
          <p:spPr>
            <a:xfrm>
              <a:off x="1052487" y="5124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3" name="tx123"/>
            <p:cNvSpPr/>
            <p:nvPr/>
          </p:nvSpPr>
          <p:spPr>
            <a:xfrm>
              <a:off x="1315743" y="5124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4" name="tx124"/>
            <p:cNvSpPr/>
            <p:nvPr/>
          </p:nvSpPr>
          <p:spPr>
            <a:xfrm>
              <a:off x="1578999" y="51796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5" name="tx125"/>
            <p:cNvSpPr/>
            <p:nvPr/>
          </p:nvSpPr>
          <p:spPr>
            <a:xfrm>
              <a:off x="1842256" y="5168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6" name="tx126"/>
            <p:cNvSpPr/>
            <p:nvPr/>
          </p:nvSpPr>
          <p:spPr>
            <a:xfrm>
              <a:off x="2105512" y="5212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7" name="tx127"/>
            <p:cNvSpPr/>
            <p:nvPr/>
          </p:nvSpPr>
          <p:spPr>
            <a:xfrm>
              <a:off x="2368768" y="5212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8" name="tx128"/>
            <p:cNvSpPr/>
            <p:nvPr/>
          </p:nvSpPr>
          <p:spPr>
            <a:xfrm>
              <a:off x="2632025" y="5212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9" name="rc129"/>
            <p:cNvSpPr/>
            <p:nvPr/>
          </p:nvSpPr>
          <p:spPr>
            <a:xfrm>
              <a:off x="2854012" y="874964"/>
              <a:ext cx="2027073" cy="1049815"/>
            </a:xfrm>
            <a:prstGeom prst="rect">
              <a:avLst/>
            </a:prstGeom>
            <a:solidFill>
              <a:srgbClr val="EBEBEB">
                <a:alpha val="100000"/>
              </a:srgbClr>
            </a:solidFill>
          </p:spPr>
          <p:txBody>
            <a:bodyPr/>
            <a:lstStyle/>
            <a:p/>
          </p:txBody>
        </p:sp>
        <p:sp>
          <p:nvSpPr>
            <p:cNvPr id="130" name="pl130"/>
            <p:cNvSpPr/>
            <p:nvPr/>
          </p:nvSpPr>
          <p:spPr>
            <a:xfrm>
              <a:off x="2854012" y="189370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1" name="pl131"/>
            <p:cNvSpPr/>
            <p:nvPr/>
          </p:nvSpPr>
          <p:spPr>
            <a:xfrm>
              <a:off x="2854012" y="16162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2" name="pl132"/>
            <p:cNvSpPr/>
            <p:nvPr/>
          </p:nvSpPr>
          <p:spPr>
            <a:xfrm>
              <a:off x="2854012" y="133883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3" name="pl133"/>
            <p:cNvSpPr/>
            <p:nvPr/>
          </p:nvSpPr>
          <p:spPr>
            <a:xfrm>
              <a:off x="2854012" y="106140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4" name="pl134"/>
            <p:cNvSpPr/>
            <p:nvPr/>
          </p:nvSpPr>
          <p:spPr>
            <a:xfrm>
              <a:off x="2854012"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5" name="pl135"/>
            <p:cNvSpPr/>
            <p:nvPr/>
          </p:nvSpPr>
          <p:spPr>
            <a:xfrm>
              <a:off x="2854012" y="175498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6" name="pl136"/>
            <p:cNvSpPr/>
            <p:nvPr/>
          </p:nvSpPr>
          <p:spPr>
            <a:xfrm>
              <a:off x="2854012" y="147755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7" name="pl137"/>
            <p:cNvSpPr/>
            <p:nvPr/>
          </p:nvSpPr>
          <p:spPr>
            <a:xfrm>
              <a:off x="2854012" y="120011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8" name="pl138"/>
            <p:cNvSpPr/>
            <p:nvPr/>
          </p:nvSpPr>
          <p:spPr>
            <a:xfrm>
              <a:off x="294615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20940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472665"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73592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99917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4262433"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4525690"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47889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946152" y="1399871"/>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147" name="pl147"/>
            <p:cNvSpPr/>
            <p:nvPr/>
          </p:nvSpPr>
          <p:spPr>
            <a:xfrm>
              <a:off x="2946152" y="1366579"/>
              <a:ext cx="1842793" cy="288532"/>
            </a:xfrm>
            <a:custGeom>
              <a:avLst/>
              <a:pathLst>
                <a:path w="1842793" h="288532">
                  <a:moveTo>
                    <a:pt x="0" y="11097"/>
                  </a:moveTo>
                  <a:lnTo>
                    <a:pt x="263256" y="0"/>
                  </a:lnTo>
                  <a:lnTo>
                    <a:pt x="526512" y="166461"/>
                  </a:lnTo>
                  <a:lnTo>
                    <a:pt x="789768" y="288532"/>
                  </a:lnTo>
                  <a:lnTo>
                    <a:pt x="1053025" y="288532"/>
                  </a:lnTo>
                  <a:lnTo>
                    <a:pt x="1316281" y="144266"/>
                  </a:lnTo>
                  <a:lnTo>
                    <a:pt x="1579537" y="88779"/>
                  </a:lnTo>
                  <a:lnTo>
                    <a:pt x="1842793" y="22194"/>
                  </a:lnTo>
                </a:path>
              </a:pathLst>
            </a:custGeom>
            <a:ln w="40651" cap="flat">
              <a:solidFill>
                <a:srgbClr val="BEBEBE">
                  <a:alpha val="69803"/>
                </a:srgbClr>
              </a:solidFill>
              <a:prstDash val="solid"/>
              <a:round/>
            </a:ln>
          </p:spPr>
          <p:txBody>
            <a:bodyPr/>
            <a:lstStyle/>
            <a:p/>
          </p:txBody>
        </p:sp>
        <p:sp>
          <p:nvSpPr>
            <p:cNvPr id="148" name="pl148"/>
            <p:cNvSpPr/>
            <p:nvPr/>
          </p:nvSpPr>
          <p:spPr>
            <a:xfrm>
              <a:off x="2946152" y="1366579"/>
              <a:ext cx="1842793" cy="288532"/>
            </a:xfrm>
            <a:custGeom>
              <a:avLst/>
              <a:pathLst>
                <a:path w="1842793" h="288532">
                  <a:moveTo>
                    <a:pt x="0" y="11097"/>
                  </a:moveTo>
                  <a:lnTo>
                    <a:pt x="263256" y="0"/>
                  </a:lnTo>
                  <a:lnTo>
                    <a:pt x="526512" y="166461"/>
                  </a:lnTo>
                  <a:lnTo>
                    <a:pt x="789768" y="288532"/>
                  </a:lnTo>
                  <a:lnTo>
                    <a:pt x="1053025" y="288532"/>
                  </a:lnTo>
                  <a:lnTo>
                    <a:pt x="1316281" y="144266"/>
                  </a:lnTo>
                  <a:lnTo>
                    <a:pt x="1579537" y="88779"/>
                  </a:lnTo>
                  <a:lnTo>
                    <a:pt x="1842793" y="22194"/>
                  </a:lnTo>
                </a:path>
              </a:pathLst>
            </a:custGeom>
            <a:ln w="35231" cap="flat">
              <a:solidFill>
                <a:srgbClr val="BEBEBE">
                  <a:alpha val="69803"/>
                </a:srgbClr>
              </a:solidFill>
              <a:prstDash val="solid"/>
              <a:round/>
            </a:ln>
          </p:spPr>
          <p:txBody>
            <a:bodyPr/>
            <a:lstStyle/>
            <a:p/>
          </p:txBody>
        </p:sp>
        <p:sp>
          <p:nvSpPr>
            <p:cNvPr id="149" name="pl149"/>
            <p:cNvSpPr/>
            <p:nvPr/>
          </p:nvSpPr>
          <p:spPr>
            <a:xfrm>
              <a:off x="2946152" y="1399871"/>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150" name="pl150"/>
            <p:cNvSpPr/>
            <p:nvPr/>
          </p:nvSpPr>
          <p:spPr>
            <a:xfrm>
              <a:off x="2946152" y="1366579"/>
              <a:ext cx="1842793" cy="288532"/>
            </a:xfrm>
            <a:custGeom>
              <a:avLst/>
              <a:pathLst>
                <a:path w="1842793" h="288532">
                  <a:moveTo>
                    <a:pt x="0" y="11097"/>
                  </a:moveTo>
                  <a:lnTo>
                    <a:pt x="263256" y="0"/>
                  </a:lnTo>
                  <a:lnTo>
                    <a:pt x="526512" y="166461"/>
                  </a:lnTo>
                  <a:lnTo>
                    <a:pt x="789768" y="288532"/>
                  </a:lnTo>
                  <a:lnTo>
                    <a:pt x="1053025" y="288532"/>
                  </a:lnTo>
                  <a:lnTo>
                    <a:pt x="1316281" y="144266"/>
                  </a:lnTo>
                  <a:lnTo>
                    <a:pt x="1579537" y="88779"/>
                  </a:lnTo>
                  <a:lnTo>
                    <a:pt x="1842793" y="22194"/>
                  </a:lnTo>
                </a:path>
              </a:pathLst>
            </a:custGeom>
            <a:ln w="40651" cap="flat">
              <a:solidFill>
                <a:srgbClr val="000000">
                  <a:alpha val="100000"/>
                </a:srgbClr>
              </a:solidFill>
              <a:prstDash val="solid"/>
              <a:round/>
            </a:ln>
          </p:spPr>
          <p:txBody>
            <a:bodyPr/>
            <a:lstStyle/>
            <a:p/>
          </p:txBody>
        </p:sp>
        <p:sp>
          <p:nvSpPr>
            <p:cNvPr id="151" name="pl151"/>
            <p:cNvSpPr/>
            <p:nvPr/>
          </p:nvSpPr>
          <p:spPr>
            <a:xfrm>
              <a:off x="2946152" y="1366579"/>
              <a:ext cx="1842793" cy="288532"/>
            </a:xfrm>
            <a:custGeom>
              <a:avLst/>
              <a:pathLst>
                <a:path w="1842793" h="288532">
                  <a:moveTo>
                    <a:pt x="0" y="11097"/>
                  </a:moveTo>
                  <a:lnTo>
                    <a:pt x="263256" y="0"/>
                  </a:lnTo>
                  <a:lnTo>
                    <a:pt x="526512" y="166461"/>
                  </a:lnTo>
                  <a:lnTo>
                    <a:pt x="789768" y="288532"/>
                  </a:lnTo>
                  <a:lnTo>
                    <a:pt x="1053025" y="288532"/>
                  </a:lnTo>
                  <a:lnTo>
                    <a:pt x="1316281" y="144266"/>
                  </a:lnTo>
                  <a:lnTo>
                    <a:pt x="1579537" y="88779"/>
                  </a:lnTo>
                  <a:lnTo>
                    <a:pt x="1842793" y="22194"/>
                  </a:lnTo>
                </a:path>
              </a:pathLst>
            </a:custGeom>
            <a:ln w="35231" cap="flat">
              <a:solidFill>
                <a:srgbClr val="1CABE2">
                  <a:alpha val="100000"/>
                </a:srgbClr>
              </a:solidFill>
              <a:prstDash val="solid"/>
              <a:round/>
            </a:ln>
          </p:spPr>
          <p:txBody>
            <a:bodyPr/>
            <a:lstStyle/>
            <a:p/>
          </p:txBody>
        </p:sp>
        <p:sp>
          <p:nvSpPr>
            <p:cNvPr id="152" name="tx152"/>
            <p:cNvSpPr/>
            <p:nvPr/>
          </p:nvSpPr>
          <p:spPr>
            <a:xfrm>
              <a:off x="2885893" y="1199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53" name="tx153"/>
            <p:cNvSpPr/>
            <p:nvPr/>
          </p:nvSpPr>
          <p:spPr>
            <a:xfrm>
              <a:off x="3149149" y="118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54" name="tx154"/>
            <p:cNvSpPr/>
            <p:nvPr/>
          </p:nvSpPr>
          <p:spPr>
            <a:xfrm>
              <a:off x="3412406" y="13544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5" name="tx155"/>
            <p:cNvSpPr/>
            <p:nvPr/>
          </p:nvSpPr>
          <p:spPr>
            <a:xfrm>
              <a:off x="3675662" y="147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56" name="tx156"/>
            <p:cNvSpPr/>
            <p:nvPr/>
          </p:nvSpPr>
          <p:spPr>
            <a:xfrm>
              <a:off x="3938918" y="147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57" name="tx157"/>
            <p:cNvSpPr/>
            <p:nvPr/>
          </p:nvSpPr>
          <p:spPr>
            <a:xfrm>
              <a:off x="4202174" y="1332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58" name="tx158"/>
            <p:cNvSpPr/>
            <p:nvPr/>
          </p:nvSpPr>
          <p:spPr>
            <a:xfrm>
              <a:off x="4465431" y="1276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9" name="tx159"/>
            <p:cNvSpPr/>
            <p:nvPr/>
          </p:nvSpPr>
          <p:spPr>
            <a:xfrm>
              <a:off x="4728687" y="1210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60" name="rc160"/>
            <p:cNvSpPr/>
            <p:nvPr/>
          </p:nvSpPr>
          <p:spPr>
            <a:xfrm>
              <a:off x="2854012" y="2209221"/>
              <a:ext cx="2027073" cy="1049815"/>
            </a:xfrm>
            <a:prstGeom prst="rect">
              <a:avLst/>
            </a:prstGeom>
            <a:solidFill>
              <a:srgbClr val="EBEBEB">
                <a:alpha val="100000"/>
              </a:srgbClr>
            </a:solidFill>
          </p:spPr>
          <p:txBody>
            <a:bodyPr/>
            <a:lstStyle/>
            <a:p/>
          </p:txBody>
        </p:sp>
        <p:sp>
          <p:nvSpPr>
            <p:cNvPr id="161" name="pl161"/>
            <p:cNvSpPr/>
            <p:nvPr/>
          </p:nvSpPr>
          <p:spPr>
            <a:xfrm>
              <a:off x="2854012" y="322796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2" name="pl162"/>
            <p:cNvSpPr/>
            <p:nvPr/>
          </p:nvSpPr>
          <p:spPr>
            <a:xfrm>
              <a:off x="2854012" y="295052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3" name="pl163"/>
            <p:cNvSpPr/>
            <p:nvPr/>
          </p:nvSpPr>
          <p:spPr>
            <a:xfrm>
              <a:off x="2854012" y="267309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4" name="pl164"/>
            <p:cNvSpPr/>
            <p:nvPr/>
          </p:nvSpPr>
          <p:spPr>
            <a:xfrm>
              <a:off x="2854012" y="239565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5" name="pl165"/>
            <p:cNvSpPr/>
            <p:nvPr/>
          </p:nvSpPr>
          <p:spPr>
            <a:xfrm>
              <a:off x="2854012"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6" name="pl166"/>
            <p:cNvSpPr/>
            <p:nvPr/>
          </p:nvSpPr>
          <p:spPr>
            <a:xfrm>
              <a:off x="2854012" y="308924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7" name="pl167"/>
            <p:cNvSpPr/>
            <p:nvPr/>
          </p:nvSpPr>
          <p:spPr>
            <a:xfrm>
              <a:off x="2854012" y="28118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8" name="pl168"/>
            <p:cNvSpPr/>
            <p:nvPr/>
          </p:nvSpPr>
          <p:spPr>
            <a:xfrm>
              <a:off x="2854012" y="253437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9" name="pl169"/>
            <p:cNvSpPr/>
            <p:nvPr/>
          </p:nvSpPr>
          <p:spPr>
            <a:xfrm>
              <a:off x="294615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20940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472665"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73592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99917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4262433"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4525690"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47889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946152" y="2734128"/>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178" name="pl178"/>
            <p:cNvSpPr/>
            <p:nvPr/>
          </p:nvSpPr>
          <p:spPr>
            <a:xfrm>
              <a:off x="2946152" y="2822908"/>
              <a:ext cx="1842793" cy="210850"/>
            </a:xfrm>
            <a:custGeom>
              <a:avLst/>
              <a:pathLst>
                <a:path w="1842793" h="210850">
                  <a:moveTo>
                    <a:pt x="0" y="0"/>
                  </a:moveTo>
                  <a:lnTo>
                    <a:pt x="263256" y="55487"/>
                  </a:lnTo>
                  <a:lnTo>
                    <a:pt x="526512" y="77681"/>
                  </a:lnTo>
                  <a:lnTo>
                    <a:pt x="789768" y="210850"/>
                  </a:lnTo>
                  <a:lnTo>
                    <a:pt x="1053025" y="188656"/>
                  </a:lnTo>
                  <a:lnTo>
                    <a:pt x="1316281" y="99876"/>
                  </a:lnTo>
                  <a:lnTo>
                    <a:pt x="1579537" y="155363"/>
                  </a:lnTo>
                  <a:lnTo>
                    <a:pt x="1842793" y="110974"/>
                  </a:lnTo>
                </a:path>
              </a:pathLst>
            </a:custGeom>
            <a:ln w="40651" cap="flat">
              <a:solidFill>
                <a:srgbClr val="BEBEBE">
                  <a:alpha val="69803"/>
                </a:srgbClr>
              </a:solidFill>
              <a:prstDash val="solid"/>
              <a:round/>
            </a:ln>
          </p:spPr>
          <p:txBody>
            <a:bodyPr/>
            <a:lstStyle/>
            <a:p/>
          </p:txBody>
        </p:sp>
        <p:sp>
          <p:nvSpPr>
            <p:cNvPr id="179" name="pl179"/>
            <p:cNvSpPr/>
            <p:nvPr/>
          </p:nvSpPr>
          <p:spPr>
            <a:xfrm>
              <a:off x="2946152" y="2822908"/>
              <a:ext cx="1842793" cy="210850"/>
            </a:xfrm>
            <a:custGeom>
              <a:avLst/>
              <a:pathLst>
                <a:path w="1842793" h="210850">
                  <a:moveTo>
                    <a:pt x="0" y="0"/>
                  </a:moveTo>
                  <a:lnTo>
                    <a:pt x="263256" y="55487"/>
                  </a:lnTo>
                  <a:lnTo>
                    <a:pt x="526512" y="77681"/>
                  </a:lnTo>
                  <a:lnTo>
                    <a:pt x="789768" y="210850"/>
                  </a:lnTo>
                  <a:lnTo>
                    <a:pt x="1053025" y="188656"/>
                  </a:lnTo>
                  <a:lnTo>
                    <a:pt x="1316281" y="99876"/>
                  </a:lnTo>
                  <a:lnTo>
                    <a:pt x="1579537" y="155363"/>
                  </a:lnTo>
                  <a:lnTo>
                    <a:pt x="1842793" y="110974"/>
                  </a:lnTo>
                </a:path>
              </a:pathLst>
            </a:custGeom>
            <a:ln w="35231" cap="flat">
              <a:solidFill>
                <a:srgbClr val="BEBEBE">
                  <a:alpha val="69803"/>
                </a:srgbClr>
              </a:solidFill>
              <a:prstDash val="solid"/>
              <a:round/>
            </a:ln>
          </p:spPr>
          <p:txBody>
            <a:bodyPr/>
            <a:lstStyle/>
            <a:p/>
          </p:txBody>
        </p:sp>
        <p:sp>
          <p:nvSpPr>
            <p:cNvPr id="180" name="pl180"/>
            <p:cNvSpPr/>
            <p:nvPr/>
          </p:nvSpPr>
          <p:spPr>
            <a:xfrm>
              <a:off x="2946152" y="2734128"/>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181" name="pl181"/>
            <p:cNvSpPr/>
            <p:nvPr/>
          </p:nvSpPr>
          <p:spPr>
            <a:xfrm>
              <a:off x="2946152" y="2822908"/>
              <a:ext cx="1842793" cy="210850"/>
            </a:xfrm>
            <a:custGeom>
              <a:avLst/>
              <a:pathLst>
                <a:path w="1842793" h="210850">
                  <a:moveTo>
                    <a:pt x="0" y="0"/>
                  </a:moveTo>
                  <a:lnTo>
                    <a:pt x="263256" y="55487"/>
                  </a:lnTo>
                  <a:lnTo>
                    <a:pt x="526512" y="77681"/>
                  </a:lnTo>
                  <a:lnTo>
                    <a:pt x="789768" y="210850"/>
                  </a:lnTo>
                  <a:lnTo>
                    <a:pt x="1053025" y="188656"/>
                  </a:lnTo>
                  <a:lnTo>
                    <a:pt x="1316281" y="99876"/>
                  </a:lnTo>
                  <a:lnTo>
                    <a:pt x="1579537" y="155363"/>
                  </a:lnTo>
                  <a:lnTo>
                    <a:pt x="1842793" y="110974"/>
                  </a:lnTo>
                </a:path>
              </a:pathLst>
            </a:custGeom>
            <a:ln w="40651" cap="flat">
              <a:solidFill>
                <a:srgbClr val="000000">
                  <a:alpha val="100000"/>
                </a:srgbClr>
              </a:solidFill>
              <a:prstDash val="solid"/>
              <a:round/>
            </a:ln>
          </p:spPr>
          <p:txBody>
            <a:bodyPr/>
            <a:lstStyle/>
            <a:p/>
          </p:txBody>
        </p:sp>
        <p:sp>
          <p:nvSpPr>
            <p:cNvPr id="182" name="pl182"/>
            <p:cNvSpPr/>
            <p:nvPr/>
          </p:nvSpPr>
          <p:spPr>
            <a:xfrm>
              <a:off x="2946152" y="2822908"/>
              <a:ext cx="1842793" cy="210850"/>
            </a:xfrm>
            <a:custGeom>
              <a:avLst/>
              <a:pathLst>
                <a:path w="1842793" h="210850">
                  <a:moveTo>
                    <a:pt x="0" y="0"/>
                  </a:moveTo>
                  <a:lnTo>
                    <a:pt x="263256" y="55487"/>
                  </a:lnTo>
                  <a:lnTo>
                    <a:pt x="526512" y="77681"/>
                  </a:lnTo>
                  <a:lnTo>
                    <a:pt x="789768" y="210850"/>
                  </a:lnTo>
                  <a:lnTo>
                    <a:pt x="1053025" y="188656"/>
                  </a:lnTo>
                  <a:lnTo>
                    <a:pt x="1316281" y="99876"/>
                  </a:lnTo>
                  <a:lnTo>
                    <a:pt x="1579537" y="155363"/>
                  </a:lnTo>
                  <a:lnTo>
                    <a:pt x="1842793" y="110974"/>
                  </a:lnTo>
                </a:path>
              </a:pathLst>
            </a:custGeom>
            <a:ln w="35231" cap="flat">
              <a:solidFill>
                <a:srgbClr val="1CABE2">
                  <a:alpha val="100000"/>
                </a:srgbClr>
              </a:solidFill>
              <a:prstDash val="solid"/>
              <a:round/>
            </a:ln>
          </p:spPr>
          <p:txBody>
            <a:bodyPr/>
            <a:lstStyle/>
            <a:p/>
          </p:txBody>
        </p:sp>
        <p:sp>
          <p:nvSpPr>
            <p:cNvPr id="183" name="tx183"/>
            <p:cNvSpPr/>
            <p:nvPr/>
          </p:nvSpPr>
          <p:spPr>
            <a:xfrm>
              <a:off x="2885893" y="2644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84" name="tx184"/>
            <p:cNvSpPr/>
            <p:nvPr/>
          </p:nvSpPr>
          <p:spPr>
            <a:xfrm>
              <a:off x="3149149" y="2699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85" name="tx185"/>
            <p:cNvSpPr/>
            <p:nvPr/>
          </p:nvSpPr>
          <p:spPr>
            <a:xfrm>
              <a:off x="3412406" y="2722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6" name="tx186"/>
            <p:cNvSpPr/>
            <p:nvPr/>
          </p:nvSpPr>
          <p:spPr>
            <a:xfrm>
              <a:off x="3675662" y="2855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87" name="tx187"/>
            <p:cNvSpPr/>
            <p:nvPr/>
          </p:nvSpPr>
          <p:spPr>
            <a:xfrm>
              <a:off x="3938918" y="2833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88" name="tx188"/>
            <p:cNvSpPr/>
            <p:nvPr/>
          </p:nvSpPr>
          <p:spPr>
            <a:xfrm>
              <a:off x="4202174" y="27442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9" name="tx189"/>
            <p:cNvSpPr/>
            <p:nvPr/>
          </p:nvSpPr>
          <p:spPr>
            <a:xfrm>
              <a:off x="4465431" y="2799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90" name="tx190"/>
            <p:cNvSpPr/>
            <p:nvPr/>
          </p:nvSpPr>
          <p:spPr>
            <a:xfrm>
              <a:off x="4728687" y="2755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91" name="rc191"/>
            <p:cNvSpPr/>
            <p:nvPr/>
          </p:nvSpPr>
          <p:spPr>
            <a:xfrm>
              <a:off x="2854012" y="3543478"/>
              <a:ext cx="2027073" cy="1049815"/>
            </a:xfrm>
            <a:prstGeom prst="rect">
              <a:avLst/>
            </a:prstGeom>
            <a:solidFill>
              <a:srgbClr val="EBEBEB">
                <a:alpha val="100000"/>
              </a:srgbClr>
            </a:solidFill>
          </p:spPr>
          <p:txBody>
            <a:bodyPr/>
            <a:lstStyle/>
            <a:p/>
          </p:txBody>
        </p:sp>
        <p:sp>
          <p:nvSpPr>
            <p:cNvPr id="192" name="pl192"/>
            <p:cNvSpPr/>
            <p:nvPr/>
          </p:nvSpPr>
          <p:spPr>
            <a:xfrm>
              <a:off x="2854012" y="456222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3" name="pl193"/>
            <p:cNvSpPr/>
            <p:nvPr/>
          </p:nvSpPr>
          <p:spPr>
            <a:xfrm>
              <a:off x="2854012" y="428478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4" name="pl194"/>
            <p:cNvSpPr/>
            <p:nvPr/>
          </p:nvSpPr>
          <p:spPr>
            <a:xfrm>
              <a:off x="2854012" y="400735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5" name="pl195"/>
            <p:cNvSpPr/>
            <p:nvPr/>
          </p:nvSpPr>
          <p:spPr>
            <a:xfrm>
              <a:off x="2854012" y="37299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6" name="pl196"/>
            <p:cNvSpPr/>
            <p:nvPr/>
          </p:nvSpPr>
          <p:spPr>
            <a:xfrm>
              <a:off x="2854012"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7" name="pl197"/>
            <p:cNvSpPr/>
            <p:nvPr/>
          </p:nvSpPr>
          <p:spPr>
            <a:xfrm>
              <a:off x="2854012" y="442350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8" name="pl198"/>
            <p:cNvSpPr/>
            <p:nvPr/>
          </p:nvSpPr>
          <p:spPr>
            <a:xfrm>
              <a:off x="2854012" y="414606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9" name="pl199"/>
            <p:cNvSpPr/>
            <p:nvPr/>
          </p:nvSpPr>
          <p:spPr>
            <a:xfrm>
              <a:off x="2854012" y="386863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00" name="pl200"/>
            <p:cNvSpPr/>
            <p:nvPr/>
          </p:nvSpPr>
          <p:spPr>
            <a:xfrm>
              <a:off x="294615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320940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472665"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73592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99917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4262433"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4525690"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47889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946152" y="4068385"/>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209" name="pl209"/>
            <p:cNvSpPr/>
            <p:nvPr/>
          </p:nvSpPr>
          <p:spPr>
            <a:xfrm>
              <a:off x="2946152" y="4179360"/>
              <a:ext cx="1842793" cy="210850"/>
            </a:xfrm>
            <a:custGeom>
              <a:avLst/>
              <a:pathLst>
                <a:path w="1842793" h="210850">
                  <a:moveTo>
                    <a:pt x="0" y="210850"/>
                  </a:moveTo>
                  <a:lnTo>
                    <a:pt x="263256" y="166461"/>
                  </a:lnTo>
                  <a:lnTo>
                    <a:pt x="526512" y="188656"/>
                  </a:lnTo>
                  <a:lnTo>
                    <a:pt x="789768" y="110974"/>
                  </a:lnTo>
                  <a:lnTo>
                    <a:pt x="1053025" y="11097"/>
                  </a:lnTo>
                  <a:lnTo>
                    <a:pt x="1316281" y="33292"/>
                  </a:lnTo>
                  <a:lnTo>
                    <a:pt x="1579537" y="22194"/>
                  </a:lnTo>
                  <a:lnTo>
                    <a:pt x="1842793" y="0"/>
                  </a:lnTo>
                </a:path>
              </a:pathLst>
            </a:custGeom>
            <a:ln w="40651" cap="flat">
              <a:solidFill>
                <a:srgbClr val="BEBEBE">
                  <a:alpha val="69803"/>
                </a:srgbClr>
              </a:solidFill>
              <a:prstDash val="solid"/>
              <a:round/>
            </a:ln>
          </p:spPr>
          <p:txBody>
            <a:bodyPr/>
            <a:lstStyle/>
            <a:p/>
          </p:txBody>
        </p:sp>
        <p:sp>
          <p:nvSpPr>
            <p:cNvPr id="210" name="pl210"/>
            <p:cNvSpPr/>
            <p:nvPr/>
          </p:nvSpPr>
          <p:spPr>
            <a:xfrm>
              <a:off x="2946152" y="4179360"/>
              <a:ext cx="1842793" cy="210850"/>
            </a:xfrm>
            <a:custGeom>
              <a:avLst/>
              <a:pathLst>
                <a:path w="1842793" h="210850">
                  <a:moveTo>
                    <a:pt x="0" y="210850"/>
                  </a:moveTo>
                  <a:lnTo>
                    <a:pt x="263256" y="166461"/>
                  </a:lnTo>
                  <a:lnTo>
                    <a:pt x="526512" y="188656"/>
                  </a:lnTo>
                  <a:lnTo>
                    <a:pt x="789768" y="110974"/>
                  </a:lnTo>
                  <a:lnTo>
                    <a:pt x="1053025" y="11097"/>
                  </a:lnTo>
                  <a:lnTo>
                    <a:pt x="1316281" y="33292"/>
                  </a:lnTo>
                  <a:lnTo>
                    <a:pt x="1579537" y="22194"/>
                  </a:lnTo>
                  <a:lnTo>
                    <a:pt x="1842793" y="0"/>
                  </a:lnTo>
                </a:path>
              </a:pathLst>
            </a:custGeom>
            <a:ln w="35231" cap="flat">
              <a:solidFill>
                <a:srgbClr val="BEBEBE">
                  <a:alpha val="69803"/>
                </a:srgbClr>
              </a:solidFill>
              <a:prstDash val="solid"/>
              <a:round/>
            </a:ln>
          </p:spPr>
          <p:txBody>
            <a:bodyPr/>
            <a:lstStyle/>
            <a:p/>
          </p:txBody>
        </p:sp>
        <p:sp>
          <p:nvSpPr>
            <p:cNvPr id="211" name="pl211"/>
            <p:cNvSpPr/>
            <p:nvPr/>
          </p:nvSpPr>
          <p:spPr>
            <a:xfrm>
              <a:off x="2946152" y="4068385"/>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212" name="pl212"/>
            <p:cNvSpPr/>
            <p:nvPr/>
          </p:nvSpPr>
          <p:spPr>
            <a:xfrm>
              <a:off x="2946152" y="4179360"/>
              <a:ext cx="1842793" cy="210850"/>
            </a:xfrm>
            <a:custGeom>
              <a:avLst/>
              <a:pathLst>
                <a:path w="1842793" h="210850">
                  <a:moveTo>
                    <a:pt x="0" y="210850"/>
                  </a:moveTo>
                  <a:lnTo>
                    <a:pt x="263256" y="166461"/>
                  </a:lnTo>
                  <a:lnTo>
                    <a:pt x="526512" y="188656"/>
                  </a:lnTo>
                  <a:lnTo>
                    <a:pt x="789768" y="110974"/>
                  </a:lnTo>
                  <a:lnTo>
                    <a:pt x="1053025" y="11097"/>
                  </a:lnTo>
                  <a:lnTo>
                    <a:pt x="1316281" y="33292"/>
                  </a:lnTo>
                  <a:lnTo>
                    <a:pt x="1579537" y="22194"/>
                  </a:lnTo>
                  <a:lnTo>
                    <a:pt x="1842793" y="0"/>
                  </a:lnTo>
                </a:path>
              </a:pathLst>
            </a:custGeom>
            <a:ln w="40651" cap="flat">
              <a:solidFill>
                <a:srgbClr val="000000">
                  <a:alpha val="100000"/>
                </a:srgbClr>
              </a:solidFill>
              <a:prstDash val="solid"/>
              <a:round/>
            </a:ln>
          </p:spPr>
          <p:txBody>
            <a:bodyPr/>
            <a:lstStyle/>
            <a:p/>
          </p:txBody>
        </p:sp>
        <p:sp>
          <p:nvSpPr>
            <p:cNvPr id="213" name="pl213"/>
            <p:cNvSpPr/>
            <p:nvPr/>
          </p:nvSpPr>
          <p:spPr>
            <a:xfrm>
              <a:off x="2946152" y="4179360"/>
              <a:ext cx="1842793" cy="210850"/>
            </a:xfrm>
            <a:custGeom>
              <a:avLst/>
              <a:pathLst>
                <a:path w="1842793" h="210850">
                  <a:moveTo>
                    <a:pt x="0" y="210850"/>
                  </a:moveTo>
                  <a:lnTo>
                    <a:pt x="263256" y="166461"/>
                  </a:lnTo>
                  <a:lnTo>
                    <a:pt x="526512" y="188656"/>
                  </a:lnTo>
                  <a:lnTo>
                    <a:pt x="789768" y="110974"/>
                  </a:lnTo>
                  <a:lnTo>
                    <a:pt x="1053025" y="11097"/>
                  </a:lnTo>
                  <a:lnTo>
                    <a:pt x="1316281" y="33292"/>
                  </a:lnTo>
                  <a:lnTo>
                    <a:pt x="1579537" y="22194"/>
                  </a:lnTo>
                  <a:lnTo>
                    <a:pt x="1842793" y="0"/>
                  </a:lnTo>
                </a:path>
              </a:pathLst>
            </a:custGeom>
            <a:ln w="35231" cap="flat">
              <a:solidFill>
                <a:srgbClr val="1CABE2">
                  <a:alpha val="100000"/>
                </a:srgbClr>
              </a:solidFill>
              <a:prstDash val="solid"/>
              <a:round/>
            </a:ln>
          </p:spPr>
          <p:txBody>
            <a:bodyPr/>
            <a:lstStyle/>
            <a:p/>
          </p:txBody>
        </p:sp>
        <p:sp>
          <p:nvSpPr>
            <p:cNvPr id="214" name="tx214"/>
            <p:cNvSpPr/>
            <p:nvPr/>
          </p:nvSpPr>
          <p:spPr>
            <a:xfrm>
              <a:off x="2885893" y="4211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215" name="tx215"/>
            <p:cNvSpPr/>
            <p:nvPr/>
          </p:nvSpPr>
          <p:spPr>
            <a:xfrm>
              <a:off x="3149149" y="41672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16" name="tx216"/>
            <p:cNvSpPr/>
            <p:nvPr/>
          </p:nvSpPr>
          <p:spPr>
            <a:xfrm>
              <a:off x="3412406" y="4189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217" name="tx217"/>
            <p:cNvSpPr/>
            <p:nvPr/>
          </p:nvSpPr>
          <p:spPr>
            <a:xfrm>
              <a:off x="3675662" y="4111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18" name="tx218"/>
            <p:cNvSpPr/>
            <p:nvPr/>
          </p:nvSpPr>
          <p:spPr>
            <a:xfrm>
              <a:off x="3938918" y="4011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9" name="tx219"/>
            <p:cNvSpPr/>
            <p:nvPr/>
          </p:nvSpPr>
          <p:spPr>
            <a:xfrm>
              <a:off x="4202174" y="4034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20" name="tx220"/>
            <p:cNvSpPr/>
            <p:nvPr/>
          </p:nvSpPr>
          <p:spPr>
            <a:xfrm>
              <a:off x="4465431" y="4022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21" name="tx221"/>
            <p:cNvSpPr/>
            <p:nvPr/>
          </p:nvSpPr>
          <p:spPr>
            <a:xfrm>
              <a:off x="4728687" y="4000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22" name="rc222"/>
            <p:cNvSpPr/>
            <p:nvPr/>
          </p:nvSpPr>
          <p:spPr>
            <a:xfrm>
              <a:off x="2854012" y="4877735"/>
              <a:ext cx="2027073" cy="1049815"/>
            </a:xfrm>
            <a:prstGeom prst="rect">
              <a:avLst/>
            </a:prstGeom>
            <a:solidFill>
              <a:srgbClr val="EBEBEB">
                <a:alpha val="100000"/>
              </a:srgbClr>
            </a:solidFill>
          </p:spPr>
          <p:txBody>
            <a:bodyPr/>
            <a:lstStyle/>
            <a:p/>
          </p:txBody>
        </p:sp>
        <p:sp>
          <p:nvSpPr>
            <p:cNvPr id="223" name="pl223"/>
            <p:cNvSpPr/>
            <p:nvPr/>
          </p:nvSpPr>
          <p:spPr>
            <a:xfrm>
              <a:off x="2854012" y="58964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4" name="pl224"/>
            <p:cNvSpPr/>
            <p:nvPr/>
          </p:nvSpPr>
          <p:spPr>
            <a:xfrm>
              <a:off x="2854012" y="5619042"/>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5" name="pl225"/>
            <p:cNvSpPr/>
            <p:nvPr/>
          </p:nvSpPr>
          <p:spPr>
            <a:xfrm>
              <a:off x="2854012" y="534160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6" name="pl226"/>
            <p:cNvSpPr/>
            <p:nvPr/>
          </p:nvSpPr>
          <p:spPr>
            <a:xfrm>
              <a:off x="2854012" y="50641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7" name="pl227"/>
            <p:cNvSpPr/>
            <p:nvPr/>
          </p:nvSpPr>
          <p:spPr>
            <a:xfrm>
              <a:off x="2854012" y="492545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8" name="pl228"/>
            <p:cNvSpPr/>
            <p:nvPr/>
          </p:nvSpPr>
          <p:spPr>
            <a:xfrm>
              <a:off x="2854012" y="575776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9" name="pl229"/>
            <p:cNvSpPr/>
            <p:nvPr/>
          </p:nvSpPr>
          <p:spPr>
            <a:xfrm>
              <a:off x="2854012" y="5480324"/>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30" name="pl230"/>
            <p:cNvSpPr/>
            <p:nvPr/>
          </p:nvSpPr>
          <p:spPr>
            <a:xfrm>
              <a:off x="2854012" y="520288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31" name="pl231"/>
            <p:cNvSpPr/>
            <p:nvPr/>
          </p:nvSpPr>
          <p:spPr>
            <a:xfrm>
              <a:off x="294615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3209408"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472665"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73592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99917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262433"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525690"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7889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946152" y="5402642"/>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240" name="pl240"/>
            <p:cNvSpPr/>
            <p:nvPr/>
          </p:nvSpPr>
          <p:spPr>
            <a:xfrm>
              <a:off x="2946152" y="5236181"/>
              <a:ext cx="1842793" cy="88779"/>
            </a:xfrm>
            <a:custGeom>
              <a:avLst/>
              <a:pathLst>
                <a:path w="1842793" h="88779">
                  <a:moveTo>
                    <a:pt x="0" y="44389"/>
                  </a:moveTo>
                  <a:lnTo>
                    <a:pt x="263256" y="44389"/>
                  </a:lnTo>
                  <a:lnTo>
                    <a:pt x="526512" y="88779"/>
                  </a:lnTo>
                  <a:lnTo>
                    <a:pt x="789768" y="66584"/>
                  </a:lnTo>
                  <a:lnTo>
                    <a:pt x="1053025" y="88779"/>
                  </a:lnTo>
                  <a:lnTo>
                    <a:pt x="1316281" y="66584"/>
                  </a:lnTo>
                  <a:lnTo>
                    <a:pt x="1579537" y="33292"/>
                  </a:lnTo>
                  <a:lnTo>
                    <a:pt x="1842793" y="0"/>
                  </a:lnTo>
                </a:path>
              </a:pathLst>
            </a:custGeom>
            <a:ln w="40651" cap="flat">
              <a:solidFill>
                <a:srgbClr val="BEBEBE">
                  <a:alpha val="69803"/>
                </a:srgbClr>
              </a:solidFill>
              <a:prstDash val="solid"/>
              <a:round/>
            </a:ln>
          </p:spPr>
          <p:txBody>
            <a:bodyPr/>
            <a:lstStyle/>
            <a:p/>
          </p:txBody>
        </p:sp>
        <p:sp>
          <p:nvSpPr>
            <p:cNvPr id="241" name="pl241"/>
            <p:cNvSpPr/>
            <p:nvPr/>
          </p:nvSpPr>
          <p:spPr>
            <a:xfrm>
              <a:off x="2946152" y="5236181"/>
              <a:ext cx="1842793" cy="88779"/>
            </a:xfrm>
            <a:custGeom>
              <a:avLst/>
              <a:pathLst>
                <a:path w="1842793" h="88779">
                  <a:moveTo>
                    <a:pt x="0" y="44389"/>
                  </a:moveTo>
                  <a:lnTo>
                    <a:pt x="263256" y="44389"/>
                  </a:lnTo>
                  <a:lnTo>
                    <a:pt x="526512" y="88779"/>
                  </a:lnTo>
                  <a:lnTo>
                    <a:pt x="789768" y="66584"/>
                  </a:lnTo>
                  <a:lnTo>
                    <a:pt x="1053025" y="88779"/>
                  </a:lnTo>
                  <a:lnTo>
                    <a:pt x="1316281" y="66584"/>
                  </a:lnTo>
                  <a:lnTo>
                    <a:pt x="1579537" y="33292"/>
                  </a:lnTo>
                  <a:lnTo>
                    <a:pt x="1842793" y="0"/>
                  </a:lnTo>
                </a:path>
              </a:pathLst>
            </a:custGeom>
            <a:ln w="35231" cap="flat">
              <a:solidFill>
                <a:srgbClr val="BEBEBE">
                  <a:alpha val="69803"/>
                </a:srgbClr>
              </a:solidFill>
              <a:prstDash val="solid"/>
              <a:round/>
            </a:ln>
          </p:spPr>
          <p:txBody>
            <a:bodyPr/>
            <a:lstStyle/>
            <a:p/>
          </p:txBody>
        </p:sp>
        <p:sp>
          <p:nvSpPr>
            <p:cNvPr id="242" name="pl242"/>
            <p:cNvSpPr/>
            <p:nvPr/>
          </p:nvSpPr>
          <p:spPr>
            <a:xfrm>
              <a:off x="2946152" y="5402642"/>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243" name="pl243"/>
            <p:cNvSpPr/>
            <p:nvPr/>
          </p:nvSpPr>
          <p:spPr>
            <a:xfrm>
              <a:off x="2946152" y="5236181"/>
              <a:ext cx="1842793" cy="88779"/>
            </a:xfrm>
            <a:custGeom>
              <a:avLst/>
              <a:pathLst>
                <a:path w="1842793" h="88779">
                  <a:moveTo>
                    <a:pt x="0" y="44389"/>
                  </a:moveTo>
                  <a:lnTo>
                    <a:pt x="263256" y="44389"/>
                  </a:lnTo>
                  <a:lnTo>
                    <a:pt x="526512" y="88779"/>
                  </a:lnTo>
                  <a:lnTo>
                    <a:pt x="789768" y="66584"/>
                  </a:lnTo>
                  <a:lnTo>
                    <a:pt x="1053025" y="88779"/>
                  </a:lnTo>
                  <a:lnTo>
                    <a:pt x="1316281" y="66584"/>
                  </a:lnTo>
                  <a:lnTo>
                    <a:pt x="1579537" y="33292"/>
                  </a:lnTo>
                  <a:lnTo>
                    <a:pt x="1842793" y="0"/>
                  </a:lnTo>
                </a:path>
              </a:pathLst>
            </a:custGeom>
            <a:ln w="40651" cap="flat">
              <a:solidFill>
                <a:srgbClr val="000000">
                  <a:alpha val="100000"/>
                </a:srgbClr>
              </a:solidFill>
              <a:prstDash val="solid"/>
              <a:round/>
            </a:ln>
          </p:spPr>
          <p:txBody>
            <a:bodyPr/>
            <a:lstStyle/>
            <a:p/>
          </p:txBody>
        </p:sp>
        <p:sp>
          <p:nvSpPr>
            <p:cNvPr id="244" name="pl244"/>
            <p:cNvSpPr/>
            <p:nvPr/>
          </p:nvSpPr>
          <p:spPr>
            <a:xfrm>
              <a:off x="2946152" y="5236181"/>
              <a:ext cx="1842793" cy="88779"/>
            </a:xfrm>
            <a:custGeom>
              <a:avLst/>
              <a:pathLst>
                <a:path w="1842793" h="88779">
                  <a:moveTo>
                    <a:pt x="0" y="44389"/>
                  </a:moveTo>
                  <a:lnTo>
                    <a:pt x="263256" y="44389"/>
                  </a:lnTo>
                  <a:lnTo>
                    <a:pt x="526512" y="88779"/>
                  </a:lnTo>
                  <a:lnTo>
                    <a:pt x="789768" y="66584"/>
                  </a:lnTo>
                  <a:lnTo>
                    <a:pt x="1053025" y="88779"/>
                  </a:lnTo>
                  <a:lnTo>
                    <a:pt x="1316281" y="66584"/>
                  </a:lnTo>
                  <a:lnTo>
                    <a:pt x="1579537" y="33292"/>
                  </a:lnTo>
                  <a:lnTo>
                    <a:pt x="1842793" y="0"/>
                  </a:lnTo>
                </a:path>
              </a:pathLst>
            </a:custGeom>
            <a:ln w="35231" cap="flat">
              <a:solidFill>
                <a:srgbClr val="1CABE2">
                  <a:alpha val="100000"/>
                </a:srgbClr>
              </a:solidFill>
              <a:prstDash val="solid"/>
              <a:round/>
            </a:ln>
          </p:spPr>
          <p:txBody>
            <a:bodyPr/>
            <a:lstStyle/>
            <a:p/>
          </p:txBody>
        </p:sp>
        <p:sp>
          <p:nvSpPr>
            <p:cNvPr id="245" name="tx245"/>
            <p:cNvSpPr/>
            <p:nvPr/>
          </p:nvSpPr>
          <p:spPr>
            <a:xfrm>
              <a:off x="2885893" y="5102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6" name="tx246"/>
            <p:cNvSpPr/>
            <p:nvPr/>
          </p:nvSpPr>
          <p:spPr>
            <a:xfrm>
              <a:off x="3149149" y="5102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7" name="tx247"/>
            <p:cNvSpPr/>
            <p:nvPr/>
          </p:nvSpPr>
          <p:spPr>
            <a:xfrm>
              <a:off x="3412406" y="51464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48" name="tx248"/>
            <p:cNvSpPr/>
            <p:nvPr/>
          </p:nvSpPr>
          <p:spPr>
            <a:xfrm>
              <a:off x="3675662" y="5124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9" name="tx249"/>
            <p:cNvSpPr/>
            <p:nvPr/>
          </p:nvSpPr>
          <p:spPr>
            <a:xfrm>
              <a:off x="3938918" y="51464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50" name="tx250"/>
            <p:cNvSpPr/>
            <p:nvPr/>
          </p:nvSpPr>
          <p:spPr>
            <a:xfrm>
              <a:off x="4202174" y="5124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51" name="tx251"/>
            <p:cNvSpPr/>
            <p:nvPr/>
          </p:nvSpPr>
          <p:spPr>
            <a:xfrm>
              <a:off x="4465431" y="5090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2" name="tx252"/>
            <p:cNvSpPr/>
            <p:nvPr/>
          </p:nvSpPr>
          <p:spPr>
            <a:xfrm>
              <a:off x="4728687" y="5057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3" name="rc253"/>
            <p:cNvSpPr/>
            <p:nvPr/>
          </p:nvSpPr>
          <p:spPr>
            <a:xfrm>
              <a:off x="4950675" y="874964"/>
              <a:ext cx="2027073" cy="1049815"/>
            </a:xfrm>
            <a:prstGeom prst="rect">
              <a:avLst/>
            </a:prstGeom>
            <a:solidFill>
              <a:srgbClr val="EBEBEB">
                <a:alpha val="100000"/>
              </a:srgbClr>
            </a:solidFill>
          </p:spPr>
          <p:txBody>
            <a:bodyPr/>
            <a:lstStyle/>
            <a:p/>
          </p:txBody>
        </p:sp>
        <p:sp>
          <p:nvSpPr>
            <p:cNvPr id="254" name="pl254"/>
            <p:cNvSpPr/>
            <p:nvPr/>
          </p:nvSpPr>
          <p:spPr>
            <a:xfrm>
              <a:off x="4950675" y="189370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5" name="pl255"/>
            <p:cNvSpPr/>
            <p:nvPr/>
          </p:nvSpPr>
          <p:spPr>
            <a:xfrm>
              <a:off x="4950675" y="16162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6" name="pl256"/>
            <p:cNvSpPr/>
            <p:nvPr/>
          </p:nvSpPr>
          <p:spPr>
            <a:xfrm>
              <a:off x="4950675" y="133883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7" name="pl257"/>
            <p:cNvSpPr/>
            <p:nvPr/>
          </p:nvSpPr>
          <p:spPr>
            <a:xfrm>
              <a:off x="4950675" y="106140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8" name="pl258"/>
            <p:cNvSpPr/>
            <p:nvPr/>
          </p:nvSpPr>
          <p:spPr>
            <a:xfrm>
              <a:off x="4950675"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9" name="pl259"/>
            <p:cNvSpPr/>
            <p:nvPr/>
          </p:nvSpPr>
          <p:spPr>
            <a:xfrm>
              <a:off x="4950675" y="175498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60" name="pl260"/>
            <p:cNvSpPr/>
            <p:nvPr/>
          </p:nvSpPr>
          <p:spPr>
            <a:xfrm>
              <a:off x="4950675" y="147755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61" name="pl261"/>
            <p:cNvSpPr/>
            <p:nvPr/>
          </p:nvSpPr>
          <p:spPr>
            <a:xfrm>
              <a:off x="4950675" y="120011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62" name="pl262"/>
            <p:cNvSpPr/>
            <p:nvPr/>
          </p:nvSpPr>
          <p:spPr>
            <a:xfrm>
              <a:off x="50428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53060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556932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832583"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609583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635909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662235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688560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5042814" y="1399871"/>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271" name="pl271"/>
            <p:cNvSpPr/>
            <p:nvPr/>
          </p:nvSpPr>
          <p:spPr>
            <a:xfrm>
              <a:off x="5042814" y="1244508"/>
              <a:ext cx="1842793" cy="11097"/>
            </a:xfrm>
            <a:custGeom>
              <a:avLst/>
              <a:pathLst>
                <a:path w="1842793" h="11097">
                  <a:moveTo>
                    <a:pt x="0" y="11097"/>
                  </a:moveTo>
                  <a:lnTo>
                    <a:pt x="263256" y="11097"/>
                  </a:lnTo>
                  <a:lnTo>
                    <a:pt x="526512" y="11097"/>
                  </a:lnTo>
                  <a:lnTo>
                    <a:pt x="789768" y="11097"/>
                  </a:lnTo>
                  <a:lnTo>
                    <a:pt x="1053025" y="11097"/>
                  </a:lnTo>
                  <a:lnTo>
                    <a:pt x="1316281" y="11097"/>
                  </a:lnTo>
                  <a:lnTo>
                    <a:pt x="1579537" y="11097"/>
                  </a:lnTo>
                  <a:lnTo>
                    <a:pt x="1842793" y="0"/>
                  </a:lnTo>
                </a:path>
              </a:pathLst>
            </a:custGeom>
            <a:ln w="40651" cap="flat">
              <a:solidFill>
                <a:srgbClr val="BEBEBE">
                  <a:alpha val="69803"/>
                </a:srgbClr>
              </a:solidFill>
              <a:prstDash val="solid"/>
              <a:round/>
            </a:ln>
          </p:spPr>
          <p:txBody>
            <a:bodyPr/>
            <a:lstStyle/>
            <a:p/>
          </p:txBody>
        </p:sp>
        <p:sp>
          <p:nvSpPr>
            <p:cNvPr id="272" name="pl272"/>
            <p:cNvSpPr/>
            <p:nvPr/>
          </p:nvSpPr>
          <p:spPr>
            <a:xfrm>
              <a:off x="5042814" y="1244508"/>
              <a:ext cx="1842793" cy="11097"/>
            </a:xfrm>
            <a:custGeom>
              <a:avLst/>
              <a:pathLst>
                <a:path w="1842793" h="11097">
                  <a:moveTo>
                    <a:pt x="0" y="11097"/>
                  </a:moveTo>
                  <a:lnTo>
                    <a:pt x="263256" y="11097"/>
                  </a:lnTo>
                  <a:lnTo>
                    <a:pt x="526512" y="11097"/>
                  </a:lnTo>
                  <a:lnTo>
                    <a:pt x="789768" y="11097"/>
                  </a:lnTo>
                  <a:lnTo>
                    <a:pt x="1053025" y="11097"/>
                  </a:lnTo>
                  <a:lnTo>
                    <a:pt x="1316281" y="11097"/>
                  </a:lnTo>
                  <a:lnTo>
                    <a:pt x="1579537" y="11097"/>
                  </a:lnTo>
                  <a:lnTo>
                    <a:pt x="1842793" y="0"/>
                  </a:lnTo>
                </a:path>
              </a:pathLst>
            </a:custGeom>
            <a:ln w="35231" cap="flat">
              <a:solidFill>
                <a:srgbClr val="BEBEBE">
                  <a:alpha val="69803"/>
                </a:srgbClr>
              </a:solidFill>
              <a:prstDash val="solid"/>
              <a:round/>
            </a:ln>
          </p:spPr>
          <p:txBody>
            <a:bodyPr/>
            <a:lstStyle/>
            <a:p/>
          </p:txBody>
        </p:sp>
        <p:sp>
          <p:nvSpPr>
            <p:cNvPr id="273" name="pl273"/>
            <p:cNvSpPr/>
            <p:nvPr/>
          </p:nvSpPr>
          <p:spPr>
            <a:xfrm>
              <a:off x="5042814" y="1399871"/>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274" name="pl274"/>
            <p:cNvSpPr/>
            <p:nvPr/>
          </p:nvSpPr>
          <p:spPr>
            <a:xfrm>
              <a:off x="5042814" y="1244508"/>
              <a:ext cx="1842793" cy="11097"/>
            </a:xfrm>
            <a:custGeom>
              <a:avLst/>
              <a:pathLst>
                <a:path w="1842793" h="11097">
                  <a:moveTo>
                    <a:pt x="0" y="11097"/>
                  </a:moveTo>
                  <a:lnTo>
                    <a:pt x="263256" y="11097"/>
                  </a:lnTo>
                  <a:lnTo>
                    <a:pt x="526512" y="11097"/>
                  </a:lnTo>
                  <a:lnTo>
                    <a:pt x="789768" y="11097"/>
                  </a:lnTo>
                  <a:lnTo>
                    <a:pt x="1053025" y="11097"/>
                  </a:lnTo>
                  <a:lnTo>
                    <a:pt x="1316281" y="11097"/>
                  </a:lnTo>
                  <a:lnTo>
                    <a:pt x="1579537" y="11097"/>
                  </a:lnTo>
                  <a:lnTo>
                    <a:pt x="1842793" y="0"/>
                  </a:lnTo>
                </a:path>
              </a:pathLst>
            </a:custGeom>
            <a:ln w="40651" cap="flat">
              <a:solidFill>
                <a:srgbClr val="000000">
                  <a:alpha val="100000"/>
                </a:srgbClr>
              </a:solidFill>
              <a:prstDash val="solid"/>
              <a:round/>
            </a:ln>
          </p:spPr>
          <p:txBody>
            <a:bodyPr/>
            <a:lstStyle/>
            <a:p/>
          </p:txBody>
        </p:sp>
        <p:sp>
          <p:nvSpPr>
            <p:cNvPr id="275" name="pl275"/>
            <p:cNvSpPr/>
            <p:nvPr/>
          </p:nvSpPr>
          <p:spPr>
            <a:xfrm>
              <a:off x="5042814" y="1244508"/>
              <a:ext cx="1842793" cy="11097"/>
            </a:xfrm>
            <a:custGeom>
              <a:avLst/>
              <a:pathLst>
                <a:path w="1842793" h="11097">
                  <a:moveTo>
                    <a:pt x="0" y="11097"/>
                  </a:moveTo>
                  <a:lnTo>
                    <a:pt x="263256" y="11097"/>
                  </a:lnTo>
                  <a:lnTo>
                    <a:pt x="526512" y="11097"/>
                  </a:lnTo>
                  <a:lnTo>
                    <a:pt x="789768" y="11097"/>
                  </a:lnTo>
                  <a:lnTo>
                    <a:pt x="1053025" y="11097"/>
                  </a:lnTo>
                  <a:lnTo>
                    <a:pt x="1316281" y="11097"/>
                  </a:lnTo>
                  <a:lnTo>
                    <a:pt x="1579537" y="11097"/>
                  </a:lnTo>
                  <a:lnTo>
                    <a:pt x="1842793" y="0"/>
                  </a:lnTo>
                </a:path>
              </a:pathLst>
            </a:custGeom>
            <a:ln w="35231" cap="flat">
              <a:solidFill>
                <a:srgbClr val="1CABE2">
                  <a:alpha val="100000"/>
                </a:srgbClr>
              </a:solidFill>
              <a:prstDash val="solid"/>
              <a:round/>
            </a:ln>
          </p:spPr>
          <p:txBody>
            <a:bodyPr/>
            <a:lstStyle/>
            <a:p/>
          </p:txBody>
        </p:sp>
        <p:sp>
          <p:nvSpPr>
            <p:cNvPr id="276" name="tx276"/>
            <p:cNvSpPr/>
            <p:nvPr/>
          </p:nvSpPr>
          <p:spPr>
            <a:xfrm>
              <a:off x="4982555" y="107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7" name="tx277"/>
            <p:cNvSpPr/>
            <p:nvPr/>
          </p:nvSpPr>
          <p:spPr>
            <a:xfrm>
              <a:off x="5245812" y="107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8" name="tx278"/>
            <p:cNvSpPr/>
            <p:nvPr/>
          </p:nvSpPr>
          <p:spPr>
            <a:xfrm>
              <a:off x="5509068" y="107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9" name="tx279"/>
            <p:cNvSpPr/>
            <p:nvPr/>
          </p:nvSpPr>
          <p:spPr>
            <a:xfrm>
              <a:off x="5772324" y="107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0" name="tx280"/>
            <p:cNvSpPr/>
            <p:nvPr/>
          </p:nvSpPr>
          <p:spPr>
            <a:xfrm>
              <a:off x="6035581" y="107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1" name="tx281"/>
            <p:cNvSpPr/>
            <p:nvPr/>
          </p:nvSpPr>
          <p:spPr>
            <a:xfrm>
              <a:off x="6298837" y="107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2" name="tx282"/>
            <p:cNvSpPr/>
            <p:nvPr/>
          </p:nvSpPr>
          <p:spPr>
            <a:xfrm>
              <a:off x="6562093" y="107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3" name="tx283"/>
            <p:cNvSpPr/>
            <p:nvPr/>
          </p:nvSpPr>
          <p:spPr>
            <a:xfrm>
              <a:off x="6825349" y="1065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4" name="rc284"/>
            <p:cNvSpPr/>
            <p:nvPr/>
          </p:nvSpPr>
          <p:spPr>
            <a:xfrm>
              <a:off x="4950675" y="2209221"/>
              <a:ext cx="2027073" cy="1049815"/>
            </a:xfrm>
            <a:prstGeom prst="rect">
              <a:avLst/>
            </a:prstGeom>
            <a:solidFill>
              <a:srgbClr val="EBEBEB">
                <a:alpha val="100000"/>
              </a:srgbClr>
            </a:solidFill>
          </p:spPr>
          <p:txBody>
            <a:bodyPr/>
            <a:lstStyle/>
            <a:p/>
          </p:txBody>
        </p:sp>
        <p:sp>
          <p:nvSpPr>
            <p:cNvPr id="285" name="pl285"/>
            <p:cNvSpPr/>
            <p:nvPr/>
          </p:nvSpPr>
          <p:spPr>
            <a:xfrm>
              <a:off x="4950675" y="322796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6" name="pl286"/>
            <p:cNvSpPr/>
            <p:nvPr/>
          </p:nvSpPr>
          <p:spPr>
            <a:xfrm>
              <a:off x="4950675" y="295052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7" name="pl287"/>
            <p:cNvSpPr/>
            <p:nvPr/>
          </p:nvSpPr>
          <p:spPr>
            <a:xfrm>
              <a:off x="4950675" y="267309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8" name="pl288"/>
            <p:cNvSpPr/>
            <p:nvPr/>
          </p:nvSpPr>
          <p:spPr>
            <a:xfrm>
              <a:off x="4950675" y="239565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9" name="pl289"/>
            <p:cNvSpPr/>
            <p:nvPr/>
          </p:nvSpPr>
          <p:spPr>
            <a:xfrm>
              <a:off x="4950675"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90" name="pl290"/>
            <p:cNvSpPr/>
            <p:nvPr/>
          </p:nvSpPr>
          <p:spPr>
            <a:xfrm>
              <a:off x="4950675" y="308924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91" name="pl291"/>
            <p:cNvSpPr/>
            <p:nvPr/>
          </p:nvSpPr>
          <p:spPr>
            <a:xfrm>
              <a:off x="4950675" y="28118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92" name="pl292"/>
            <p:cNvSpPr/>
            <p:nvPr/>
          </p:nvSpPr>
          <p:spPr>
            <a:xfrm>
              <a:off x="4950675" y="253437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93" name="pl293"/>
            <p:cNvSpPr/>
            <p:nvPr/>
          </p:nvSpPr>
          <p:spPr>
            <a:xfrm>
              <a:off x="50428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53060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56932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832583"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609583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635909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662235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688560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5042814" y="2734128"/>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302" name="pl302"/>
            <p:cNvSpPr/>
            <p:nvPr/>
          </p:nvSpPr>
          <p:spPr>
            <a:xfrm>
              <a:off x="5042814" y="2567667"/>
              <a:ext cx="1842793" cy="44389"/>
            </a:xfrm>
            <a:custGeom>
              <a:avLst/>
              <a:pathLst>
                <a:path w="1842793" h="44389">
                  <a:moveTo>
                    <a:pt x="0" y="0"/>
                  </a:moveTo>
                  <a:lnTo>
                    <a:pt x="263256" y="11097"/>
                  </a:lnTo>
                  <a:lnTo>
                    <a:pt x="526512" y="22194"/>
                  </a:lnTo>
                  <a:lnTo>
                    <a:pt x="789768" y="22194"/>
                  </a:lnTo>
                  <a:lnTo>
                    <a:pt x="1053025" y="22194"/>
                  </a:lnTo>
                  <a:lnTo>
                    <a:pt x="1316281" y="11097"/>
                  </a:lnTo>
                  <a:lnTo>
                    <a:pt x="1579537" y="44389"/>
                  </a:lnTo>
                  <a:lnTo>
                    <a:pt x="1842793" y="11097"/>
                  </a:lnTo>
                </a:path>
              </a:pathLst>
            </a:custGeom>
            <a:ln w="40651" cap="flat">
              <a:solidFill>
                <a:srgbClr val="BEBEBE">
                  <a:alpha val="69803"/>
                </a:srgbClr>
              </a:solidFill>
              <a:prstDash val="solid"/>
              <a:round/>
            </a:ln>
          </p:spPr>
          <p:txBody>
            <a:bodyPr/>
            <a:lstStyle/>
            <a:p/>
          </p:txBody>
        </p:sp>
        <p:sp>
          <p:nvSpPr>
            <p:cNvPr id="303" name="pl303"/>
            <p:cNvSpPr/>
            <p:nvPr/>
          </p:nvSpPr>
          <p:spPr>
            <a:xfrm>
              <a:off x="5042814" y="2567667"/>
              <a:ext cx="1842793" cy="44389"/>
            </a:xfrm>
            <a:custGeom>
              <a:avLst/>
              <a:pathLst>
                <a:path w="1842793" h="44389">
                  <a:moveTo>
                    <a:pt x="0" y="0"/>
                  </a:moveTo>
                  <a:lnTo>
                    <a:pt x="263256" y="11097"/>
                  </a:lnTo>
                  <a:lnTo>
                    <a:pt x="526512" y="22194"/>
                  </a:lnTo>
                  <a:lnTo>
                    <a:pt x="789768" y="22194"/>
                  </a:lnTo>
                  <a:lnTo>
                    <a:pt x="1053025" y="22194"/>
                  </a:lnTo>
                  <a:lnTo>
                    <a:pt x="1316281" y="11097"/>
                  </a:lnTo>
                  <a:lnTo>
                    <a:pt x="1579537" y="44389"/>
                  </a:lnTo>
                  <a:lnTo>
                    <a:pt x="1842793" y="11097"/>
                  </a:lnTo>
                </a:path>
              </a:pathLst>
            </a:custGeom>
            <a:ln w="35231" cap="flat">
              <a:solidFill>
                <a:srgbClr val="BEBEBE">
                  <a:alpha val="69803"/>
                </a:srgbClr>
              </a:solidFill>
              <a:prstDash val="solid"/>
              <a:round/>
            </a:ln>
          </p:spPr>
          <p:txBody>
            <a:bodyPr/>
            <a:lstStyle/>
            <a:p/>
          </p:txBody>
        </p:sp>
        <p:sp>
          <p:nvSpPr>
            <p:cNvPr id="304" name="pl304"/>
            <p:cNvSpPr/>
            <p:nvPr/>
          </p:nvSpPr>
          <p:spPr>
            <a:xfrm>
              <a:off x="5042814" y="2734128"/>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305" name="pl305"/>
            <p:cNvSpPr/>
            <p:nvPr/>
          </p:nvSpPr>
          <p:spPr>
            <a:xfrm>
              <a:off x="5042814" y="2567667"/>
              <a:ext cx="1842793" cy="44389"/>
            </a:xfrm>
            <a:custGeom>
              <a:avLst/>
              <a:pathLst>
                <a:path w="1842793" h="44389">
                  <a:moveTo>
                    <a:pt x="0" y="0"/>
                  </a:moveTo>
                  <a:lnTo>
                    <a:pt x="263256" y="11097"/>
                  </a:lnTo>
                  <a:lnTo>
                    <a:pt x="526512" y="22194"/>
                  </a:lnTo>
                  <a:lnTo>
                    <a:pt x="789768" y="22194"/>
                  </a:lnTo>
                  <a:lnTo>
                    <a:pt x="1053025" y="22194"/>
                  </a:lnTo>
                  <a:lnTo>
                    <a:pt x="1316281" y="11097"/>
                  </a:lnTo>
                  <a:lnTo>
                    <a:pt x="1579537" y="44389"/>
                  </a:lnTo>
                  <a:lnTo>
                    <a:pt x="1842793" y="11097"/>
                  </a:lnTo>
                </a:path>
              </a:pathLst>
            </a:custGeom>
            <a:ln w="40651" cap="flat">
              <a:solidFill>
                <a:srgbClr val="000000">
                  <a:alpha val="100000"/>
                </a:srgbClr>
              </a:solidFill>
              <a:prstDash val="solid"/>
              <a:round/>
            </a:ln>
          </p:spPr>
          <p:txBody>
            <a:bodyPr/>
            <a:lstStyle/>
            <a:p/>
          </p:txBody>
        </p:sp>
        <p:sp>
          <p:nvSpPr>
            <p:cNvPr id="306" name="pl306"/>
            <p:cNvSpPr/>
            <p:nvPr/>
          </p:nvSpPr>
          <p:spPr>
            <a:xfrm>
              <a:off x="5042814" y="2567667"/>
              <a:ext cx="1842793" cy="44389"/>
            </a:xfrm>
            <a:custGeom>
              <a:avLst/>
              <a:pathLst>
                <a:path w="1842793" h="44389">
                  <a:moveTo>
                    <a:pt x="0" y="0"/>
                  </a:moveTo>
                  <a:lnTo>
                    <a:pt x="263256" y="11097"/>
                  </a:lnTo>
                  <a:lnTo>
                    <a:pt x="526512" y="22194"/>
                  </a:lnTo>
                  <a:lnTo>
                    <a:pt x="789768" y="22194"/>
                  </a:lnTo>
                  <a:lnTo>
                    <a:pt x="1053025" y="22194"/>
                  </a:lnTo>
                  <a:lnTo>
                    <a:pt x="1316281" y="11097"/>
                  </a:lnTo>
                  <a:lnTo>
                    <a:pt x="1579537" y="44389"/>
                  </a:lnTo>
                  <a:lnTo>
                    <a:pt x="1842793" y="11097"/>
                  </a:lnTo>
                </a:path>
              </a:pathLst>
            </a:custGeom>
            <a:ln w="35231" cap="flat">
              <a:solidFill>
                <a:srgbClr val="1CABE2">
                  <a:alpha val="100000"/>
                </a:srgbClr>
              </a:solidFill>
              <a:prstDash val="solid"/>
              <a:round/>
            </a:ln>
          </p:spPr>
          <p:txBody>
            <a:bodyPr/>
            <a:lstStyle/>
            <a:p/>
          </p:txBody>
        </p:sp>
        <p:sp>
          <p:nvSpPr>
            <p:cNvPr id="307" name="tx307"/>
            <p:cNvSpPr/>
            <p:nvPr/>
          </p:nvSpPr>
          <p:spPr>
            <a:xfrm>
              <a:off x="4982555" y="2389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8" name="tx308"/>
            <p:cNvSpPr/>
            <p:nvPr/>
          </p:nvSpPr>
          <p:spPr>
            <a:xfrm>
              <a:off x="5245812" y="2400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9" name="tx309"/>
            <p:cNvSpPr/>
            <p:nvPr/>
          </p:nvSpPr>
          <p:spPr>
            <a:xfrm>
              <a:off x="5509068" y="241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0" name="tx310"/>
            <p:cNvSpPr/>
            <p:nvPr/>
          </p:nvSpPr>
          <p:spPr>
            <a:xfrm>
              <a:off x="5772324" y="241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1" name="tx311"/>
            <p:cNvSpPr/>
            <p:nvPr/>
          </p:nvSpPr>
          <p:spPr>
            <a:xfrm>
              <a:off x="6035581" y="241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2" name="tx312"/>
            <p:cNvSpPr/>
            <p:nvPr/>
          </p:nvSpPr>
          <p:spPr>
            <a:xfrm>
              <a:off x="6298837" y="2400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3" name="tx313"/>
            <p:cNvSpPr/>
            <p:nvPr/>
          </p:nvSpPr>
          <p:spPr>
            <a:xfrm>
              <a:off x="6562093" y="2433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4" name="tx314"/>
            <p:cNvSpPr/>
            <p:nvPr/>
          </p:nvSpPr>
          <p:spPr>
            <a:xfrm>
              <a:off x="6825349" y="2400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5" name="rc315"/>
            <p:cNvSpPr/>
            <p:nvPr/>
          </p:nvSpPr>
          <p:spPr>
            <a:xfrm>
              <a:off x="4950675" y="3543478"/>
              <a:ext cx="2027073" cy="1049815"/>
            </a:xfrm>
            <a:prstGeom prst="rect">
              <a:avLst/>
            </a:prstGeom>
            <a:solidFill>
              <a:srgbClr val="EBEBEB">
                <a:alpha val="100000"/>
              </a:srgbClr>
            </a:solidFill>
          </p:spPr>
          <p:txBody>
            <a:bodyPr/>
            <a:lstStyle/>
            <a:p/>
          </p:txBody>
        </p:sp>
        <p:sp>
          <p:nvSpPr>
            <p:cNvPr id="316" name="pl316"/>
            <p:cNvSpPr/>
            <p:nvPr/>
          </p:nvSpPr>
          <p:spPr>
            <a:xfrm>
              <a:off x="4950675" y="456222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17" name="pl317"/>
            <p:cNvSpPr/>
            <p:nvPr/>
          </p:nvSpPr>
          <p:spPr>
            <a:xfrm>
              <a:off x="4950675" y="428478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18" name="pl318"/>
            <p:cNvSpPr/>
            <p:nvPr/>
          </p:nvSpPr>
          <p:spPr>
            <a:xfrm>
              <a:off x="4950675" y="400735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19" name="pl319"/>
            <p:cNvSpPr/>
            <p:nvPr/>
          </p:nvSpPr>
          <p:spPr>
            <a:xfrm>
              <a:off x="4950675" y="37299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20" name="pl320"/>
            <p:cNvSpPr/>
            <p:nvPr/>
          </p:nvSpPr>
          <p:spPr>
            <a:xfrm>
              <a:off x="4950675"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21" name="pl321"/>
            <p:cNvSpPr/>
            <p:nvPr/>
          </p:nvSpPr>
          <p:spPr>
            <a:xfrm>
              <a:off x="4950675" y="442350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22" name="pl322"/>
            <p:cNvSpPr/>
            <p:nvPr/>
          </p:nvSpPr>
          <p:spPr>
            <a:xfrm>
              <a:off x="4950675" y="414606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23" name="pl323"/>
            <p:cNvSpPr/>
            <p:nvPr/>
          </p:nvSpPr>
          <p:spPr>
            <a:xfrm>
              <a:off x="4950675" y="386863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24" name="pl324"/>
            <p:cNvSpPr/>
            <p:nvPr/>
          </p:nvSpPr>
          <p:spPr>
            <a:xfrm>
              <a:off x="50428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53060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556932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832583"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609583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635909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662235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688560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5042814" y="4068385"/>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333" name="pl333"/>
            <p:cNvSpPr/>
            <p:nvPr/>
          </p:nvSpPr>
          <p:spPr>
            <a:xfrm>
              <a:off x="5042814" y="4168262"/>
              <a:ext cx="1842793" cy="155363"/>
            </a:xfrm>
            <a:custGeom>
              <a:avLst/>
              <a:pathLst>
                <a:path w="1842793" h="155363">
                  <a:moveTo>
                    <a:pt x="0" y="155363"/>
                  </a:moveTo>
                  <a:lnTo>
                    <a:pt x="263256" y="133168"/>
                  </a:lnTo>
                  <a:lnTo>
                    <a:pt x="526512" y="66584"/>
                  </a:lnTo>
                  <a:lnTo>
                    <a:pt x="789768" y="44389"/>
                  </a:lnTo>
                  <a:lnTo>
                    <a:pt x="1053025" y="0"/>
                  </a:lnTo>
                  <a:lnTo>
                    <a:pt x="1316281" y="0"/>
                  </a:lnTo>
                  <a:lnTo>
                    <a:pt x="1579537" y="0"/>
                  </a:lnTo>
                  <a:lnTo>
                    <a:pt x="1842793" y="0"/>
                  </a:lnTo>
                </a:path>
              </a:pathLst>
            </a:custGeom>
            <a:ln w="40651" cap="flat">
              <a:solidFill>
                <a:srgbClr val="BEBEBE">
                  <a:alpha val="69803"/>
                </a:srgbClr>
              </a:solidFill>
              <a:prstDash val="solid"/>
              <a:round/>
            </a:ln>
          </p:spPr>
          <p:txBody>
            <a:bodyPr/>
            <a:lstStyle/>
            <a:p/>
          </p:txBody>
        </p:sp>
        <p:sp>
          <p:nvSpPr>
            <p:cNvPr id="334" name="pl334"/>
            <p:cNvSpPr/>
            <p:nvPr/>
          </p:nvSpPr>
          <p:spPr>
            <a:xfrm>
              <a:off x="5042814" y="4168262"/>
              <a:ext cx="1842793" cy="155363"/>
            </a:xfrm>
            <a:custGeom>
              <a:avLst/>
              <a:pathLst>
                <a:path w="1842793" h="155363">
                  <a:moveTo>
                    <a:pt x="0" y="155363"/>
                  </a:moveTo>
                  <a:lnTo>
                    <a:pt x="263256" y="133168"/>
                  </a:lnTo>
                  <a:lnTo>
                    <a:pt x="526512" y="66584"/>
                  </a:lnTo>
                  <a:lnTo>
                    <a:pt x="789768" y="44389"/>
                  </a:lnTo>
                  <a:lnTo>
                    <a:pt x="1053025" y="0"/>
                  </a:lnTo>
                  <a:lnTo>
                    <a:pt x="1316281" y="0"/>
                  </a:lnTo>
                  <a:lnTo>
                    <a:pt x="1579537" y="0"/>
                  </a:lnTo>
                  <a:lnTo>
                    <a:pt x="1842793" y="0"/>
                  </a:lnTo>
                </a:path>
              </a:pathLst>
            </a:custGeom>
            <a:ln w="35231" cap="flat">
              <a:solidFill>
                <a:srgbClr val="BEBEBE">
                  <a:alpha val="69803"/>
                </a:srgbClr>
              </a:solidFill>
              <a:prstDash val="solid"/>
              <a:round/>
            </a:ln>
          </p:spPr>
          <p:txBody>
            <a:bodyPr/>
            <a:lstStyle/>
            <a:p/>
          </p:txBody>
        </p:sp>
        <p:sp>
          <p:nvSpPr>
            <p:cNvPr id="335" name="pl335"/>
            <p:cNvSpPr/>
            <p:nvPr/>
          </p:nvSpPr>
          <p:spPr>
            <a:xfrm>
              <a:off x="5042814" y="4068385"/>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336" name="pl336"/>
            <p:cNvSpPr/>
            <p:nvPr/>
          </p:nvSpPr>
          <p:spPr>
            <a:xfrm>
              <a:off x="5042814" y="4168262"/>
              <a:ext cx="1842793" cy="155363"/>
            </a:xfrm>
            <a:custGeom>
              <a:avLst/>
              <a:pathLst>
                <a:path w="1842793" h="155363">
                  <a:moveTo>
                    <a:pt x="0" y="155363"/>
                  </a:moveTo>
                  <a:lnTo>
                    <a:pt x="263256" y="133168"/>
                  </a:lnTo>
                  <a:lnTo>
                    <a:pt x="526512" y="66584"/>
                  </a:lnTo>
                  <a:lnTo>
                    <a:pt x="789768" y="44389"/>
                  </a:lnTo>
                  <a:lnTo>
                    <a:pt x="1053025" y="0"/>
                  </a:lnTo>
                  <a:lnTo>
                    <a:pt x="1316281" y="0"/>
                  </a:lnTo>
                  <a:lnTo>
                    <a:pt x="1579537" y="0"/>
                  </a:lnTo>
                  <a:lnTo>
                    <a:pt x="1842793" y="0"/>
                  </a:lnTo>
                </a:path>
              </a:pathLst>
            </a:custGeom>
            <a:ln w="40651" cap="flat">
              <a:solidFill>
                <a:srgbClr val="000000">
                  <a:alpha val="100000"/>
                </a:srgbClr>
              </a:solidFill>
              <a:prstDash val="solid"/>
              <a:round/>
            </a:ln>
          </p:spPr>
          <p:txBody>
            <a:bodyPr/>
            <a:lstStyle/>
            <a:p/>
          </p:txBody>
        </p:sp>
        <p:sp>
          <p:nvSpPr>
            <p:cNvPr id="337" name="pl337"/>
            <p:cNvSpPr/>
            <p:nvPr/>
          </p:nvSpPr>
          <p:spPr>
            <a:xfrm>
              <a:off x="5042814" y="4168262"/>
              <a:ext cx="1842793" cy="155363"/>
            </a:xfrm>
            <a:custGeom>
              <a:avLst/>
              <a:pathLst>
                <a:path w="1842793" h="155363">
                  <a:moveTo>
                    <a:pt x="0" y="155363"/>
                  </a:moveTo>
                  <a:lnTo>
                    <a:pt x="263256" y="133168"/>
                  </a:lnTo>
                  <a:lnTo>
                    <a:pt x="526512" y="66584"/>
                  </a:lnTo>
                  <a:lnTo>
                    <a:pt x="789768" y="44389"/>
                  </a:lnTo>
                  <a:lnTo>
                    <a:pt x="1053025" y="0"/>
                  </a:lnTo>
                  <a:lnTo>
                    <a:pt x="1316281" y="0"/>
                  </a:lnTo>
                  <a:lnTo>
                    <a:pt x="1579537" y="0"/>
                  </a:lnTo>
                  <a:lnTo>
                    <a:pt x="1842793" y="0"/>
                  </a:lnTo>
                </a:path>
              </a:pathLst>
            </a:custGeom>
            <a:ln w="35231" cap="flat">
              <a:solidFill>
                <a:srgbClr val="1CABE2">
                  <a:alpha val="100000"/>
                </a:srgbClr>
              </a:solidFill>
              <a:prstDash val="solid"/>
              <a:round/>
            </a:ln>
          </p:spPr>
          <p:txBody>
            <a:bodyPr/>
            <a:lstStyle/>
            <a:p/>
          </p:txBody>
        </p:sp>
        <p:sp>
          <p:nvSpPr>
            <p:cNvPr id="338" name="tx338"/>
            <p:cNvSpPr/>
            <p:nvPr/>
          </p:nvSpPr>
          <p:spPr>
            <a:xfrm>
              <a:off x="4982555" y="4145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39" name="tx339"/>
            <p:cNvSpPr/>
            <p:nvPr/>
          </p:nvSpPr>
          <p:spPr>
            <a:xfrm>
              <a:off x="5245812" y="41228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0" name="tx340"/>
            <p:cNvSpPr/>
            <p:nvPr/>
          </p:nvSpPr>
          <p:spPr>
            <a:xfrm>
              <a:off x="5509068" y="4056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1" name="tx341"/>
            <p:cNvSpPr/>
            <p:nvPr/>
          </p:nvSpPr>
          <p:spPr>
            <a:xfrm>
              <a:off x="5772324" y="4034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2" name="tx342"/>
            <p:cNvSpPr/>
            <p:nvPr/>
          </p:nvSpPr>
          <p:spPr>
            <a:xfrm>
              <a:off x="6035581" y="3989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43" name="tx343"/>
            <p:cNvSpPr/>
            <p:nvPr/>
          </p:nvSpPr>
          <p:spPr>
            <a:xfrm>
              <a:off x="6298837" y="3989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44" name="tx344"/>
            <p:cNvSpPr/>
            <p:nvPr/>
          </p:nvSpPr>
          <p:spPr>
            <a:xfrm>
              <a:off x="6562093" y="3989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45" name="tx345"/>
            <p:cNvSpPr/>
            <p:nvPr/>
          </p:nvSpPr>
          <p:spPr>
            <a:xfrm>
              <a:off x="6825349" y="39897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46" name="rc346"/>
            <p:cNvSpPr/>
            <p:nvPr/>
          </p:nvSpPr>
          <p:spPr>
            <a:xfrm>
              <a:off x="7047337" y="874964"/>
              <a:ext cx="2027073" cy="1049815"/>
            </a:xfrm>
            <a:prstGeom prst="rect">
              <a:avLst/>
            </a:prstGeom>
            <a:solidFill>
              <a:srgbClr val="EBEBEB">
                <a:alpha val="100000"/>
              </a:srgbClr>
            </a:solidFill>
          </p:spPr>
          <p:txBody>
            <a:bodyPr/>
            <a:lstStyle/>
            <a:p/>
          </p:txBody>
        </p:sp>
        <p:sp>
          <p:nvSpPr>
            <p:cNvPr id="347" name="pl347"/>
            <p:cNvSpPr/>
            <p:nvPr/>
          </p:nvSpPr>
          <p:spPr>
            <a:xfrm>
              <a:off x="7047337" y="189370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48" name="pl348"/>
            <p:cNvSpPr/>
            <p:nvPr/>
          </p:nvSpPr>
          <p:spPr>
            <a:xfrm>
              <a:off x="7047337" y="1616271"/>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49" name="pl349"/>
            <p:cNvSpPr/>
            <p:nvPr/>
          </p:nvSpPr>
          <p:spPr>
            <a:xfrm>
              <a:off x="7047337" y="133883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50" name="pl350"/>
            <p:cNvSpPr/>
            <p:nvPr/>
          </p:nvSpPr>
          <p:spPr>
            <a:xfrm>
              <a:off x="7047337" y="106140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51" name="pl351"/>
            <p:cNvSpPr/>
            <p:nvPr/>
          </p:nvSpPr>
          <p:spPr>
            <a:xfrm>
              <a:off x="7047337" y="92268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52" name="pl352"/>
            <p:cNvSpPr/>
            <p:nvPr/>
          </p:nvSpPr>
          <p:spPr>
            <a:xfrm>
              <a:off x="7047337" y="175498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53" name="pl353"/>
            <p:cNvSpPr/>
            <p:nvPr/>
          </p:nvSpPr>
          <p:spPr>
            <a:xfrm>
              <a:off x="7047337" y="147755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54" name="pl354"/>
            <p:cNvSpPr/>
            <p:nvPr/>
          </p:nvSpPr>
          <p:spPr>
            <a:xfrm>
              <a:off x="7047337" y="120011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55" name="pl355"/>
            <p:cNvSpPr/>
            <p:nvPr/>
          </p:nvSpPr>
          <p:spPr>
            <a:xfrm>
              <a:off x="713947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7402733"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766598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79292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819250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8455758"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87190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89822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7139477" y="1399871"/>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364" name="pl364"/>
            <p:cNvSpPr/>
            <p:nvPr/>
          </p:nvSpPr>
          <p:spPr>
            <a:xfrm>
              <a:off x="7139477" y="1410969"/>
              <a:ext cx="1842793" cy="144266"/>
            </a:xfrm>
            <a:custGeom>
              <a:avLst/>
              <a:pathLst>
                <a:path w="1842793" h="144266">
                  <a:moveTo>
                    <a:pt x="0" y="144266"/>
                  </a:moveTo>
                  <a:lnTo>
                    <a:pt x="263256" y="122071"/>
                  </a:lnTo>
                  <a:lnTo>
                    <a:pt x="526512" y="110974"/>
                  </a:lnTo>
                  <a:lnTo>
                    <a:pt x="789768" y="133168"/>
                  </a:lnTo>
                  <a:lnTo>
                    <a:pt x="1053025" y="110974"/>
                  </a:lnTo>
                  <a:lnTo>
                    <a:pt x="1316281" y="66584"/>
                  </a:lnTo>
                  <a:lnTo>
                    <a:pt x="1579537" y="66584"/>
                  </a:lnTo>
                  <a:lnTo>
                    <a:pt x="1842793" y="0"/>
                  </a:lnTo>
                </a:path>
              </a:pathLst>
            </a:custGeom>
            <a:ln w="40651" cap="flat">
              <a:solidFill>
                <a:srgbClr val="BEBEBE">
                  <a:alpha val="69803"/>
                </a:srgbClr>
              </a:solidFill>
              <a:prstDash val="solid"/>
              <a:round/>
            </a:ln>
          </p:spPr>
          <p:txBody>
            <a:bodyPr/>
            <a:lstStyle/>
            <a:p/>
          </p:txBody>
        </p:sp>
        <p:sp>
          <p:nvSpPr>
            <p:cNvPr id="365" name="pl365"/>
            <p:cNvSpPr/>
            <p:nvPr/>
          </p:nvSpPr>
          <p:spPr>
            <a:xfrm>
              <a:off x="7139477" y="1410969"/>
              <a:ext cx="1842793" cy="144266"/>
            </a:xfrm>
            <a:custGeom>
              <a:avLst/>
              <a:pathLst>
                <a:path w="1842793" h="144266">
                  <a:moveTo>
                    <a:pt x="0" y="144266"/>
                  </a:moveTo>
                  <a:lnTo>
                    <a:pt x="263256" y="122071"/>
                  </a:lnTo>
                  <a:lnTo>
                    <a:pt x="526512" y="110974"/>
                  </a:lnTo>
                  <a:lnTo>
                    <a:pt x="789768" y="133168"/>
                  </a:lnTo>
                  <a:lnTo>
                    <a:pt x="1053025" y="110974"/>
                  </a:lnTo>
                  <a:lnTo>
                    <a:pt x="1316281" y="66584"/>
                  </a:lnTo>
                  <a:lnTo>
                    <a:pt x="1579537" y="66584"/>
                  </a:lnTo>
                  <a:lnTo>
                    <a:pt x="1842793" y="0"/>
                  </a:lnTo>
                </a:path>
              </a:pathLst>
            </a:custGeom>
            <a:ln w="35231" cap="flat">
              <a:solidFill>
                <a:srgbClr val="BEBEBE">
                  <a:alpha val="69803"/>
                </a:srgbClr>
              </a:solidFill>
              <a:prstDash val="solid"/>
              <a:round/>
            </a:ln>
          </p:spPr>
          <p:txBody>
            <a:bodyPr/>
            <a:lstStyle/>
            <a:p/>
          </p:txBody>
        </p:sp>
        <p:sp>
          <p:nvSpPr>
            <p:cNvPr id="366" name="pl366"/>
            <p:cNvSpPr/>
            <p:nvPr/>
          </p:nvSpPr>
          <p:spPr>
            <a:xfrm>
              <a:off x="7139477" y="1399871"/>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367" name="pl367"/>
            <p:cNvSpPr/>
            <p:nvPr/>
          </p:nvSpPr>
          <p:spPr>
            <a:xfrm>
              <a:off x="7139477" y="1410969"/>
              <a:ext cx="1842793" cy="144266"/>
            </a:xfrm>
            <a:custGeom>
              <a:avLst/>
              <a:pathLst>
                <a:path w="1842793" h="144266">
                  <a:moveTo>
                    <a:pt x="0" y="144266"/>
                  </a:moveTo>
                  <a:lnTo>
                    <a:pt x="263256" y="122071"/>
                  </a:lnTo>
                  <a:lnTo>
                    <a:pt x="526512" y="110974"/>
                  </a:lnTo>
                  <a:lnTo>
                    <a:pt x="789768" y="133168"/>
                  </a:lnTo>
                  <a:lnTo>
                    <a:pt x="1053025" y="110974"/>
                  </a:lnTo>
                  <a:lnTo>
                    <a:pt x="1316281" y="66584"/>
                  </a:lnTo>
                  <a:lnTo>
                    <a:pt x="1579537" y="66584"/>
                  </a:lnTo>
                  <a:lnTo>
                    <a:pt x="1842793" y="0"/>
                  </a:lnTo>
                </a:path>
              </a:pathLst>
            </a:custGeom>
            <a:ln w="40651" cap="flat">
              <a:solidFill>
                <a:srgbClr val="000000">
                  <a:alpha val="100000"/>
                </a:srgbClr>
              </a:solidFill>
              <a:prstDash val="solid"/>
              <a:round/>
            </a:ln>
          </p:spPr>
          <p:txBody>
            <a:bodyPr/>
            <a:lstStyle/>
            <a:p/>
          </p:txBody>
        </p:sp>
        <p:sp>
          <p:nvSpPr>
            <p:cNvPr id="368" name="pl368"/>
            <p:cNvSpPr/>
            <p:nvPr/>
          </p:nvSpPr>
          <p:spPr>
            <a:xfrm>
              <a:off x="7139477" y="1410969"/>
              <a:ext cx="1842793" cy="144266"/>
            </a:xfrm>
            <a:custGeom>
              <a:avLst/>
              <a:pathLst>
                <a:path w="1842793" h="144266">
                  <a:moveTo>
                    <a:pt x="0" y="144266"/>
                  </a:moveTo>
                  <a:lnTo>
                    <a:pt x="263256" y="122071"/>
                  </a:lnTo>
                  <a:lnTo>
                    <a:pt x="526512" y="110974"/>
                  </a:lnTo>
                  <a:lnTo>
                    <a:pt x="789768" y="133168"/>
                  </a:lnTo>
                  <a:lnTo>
                    <a:pt x="1053025" y="110974"/>
                  </a:lnTo>
                  <a:lnTo>
                    <a:pt x="1316281" y="66584"/>
                  </a:lnTo>
                  <a:lnTo>
                    <a:pt x="1579537" y="66584"/>
                  </a:lnTo>
                  <a:lnTo>
                    <a:pt x="1842793" y="0"/>
                  </a:lnTo>
                </a:path>
              </a:pathLst>
            </a:custGeom>
            <a:ln w="35231" cap="flat">
              <a:solidFill>
                <a:srgbClr val="1CABE2">
                  <a:alpha val="100000"/>
                </a:srgbClr>
              </a:solidFill>
              <a:prstDash val="solid"/>
              <a:round/>
            </a:ln>
          </p:spPr>
          <p:txBody>
            <a:bodyPr/>
            <a:lstStyle/>
            <a:p/>
          </p:txBody>
        </p:sp>
        <p:sp>
          <p:nvSpPr>
            <p:cNvPr id="369" name="tx369"/>
            <p:cNvSpPr/>
            <p:nvPr/>
          </p:nvSpPr>
          <p:spPr>
            <a:xfrm>
              <a:off x="7079218" y="1376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70" name="tx370"/>
            <p:cNvSpPr/>
            <p:nvPr/>
          </p:nvSpPr>
          <p:spPr>
            <a:xfrm>
              <a:off x="7342474" y="13544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1" name="tx371"/>
            <p:cNvSpPr/>
            <p:nvPr/>
          </p:nvSpPr>
          <p:spPr>
            <a:xfrm>
              <a:off x="7605730" y="1343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2" name="tx372"/>
            <p:cNvSpPr/>
            <p:nvPr/>
          </p:nvSpPr>
          <p:spPr>
            <a:xfrm>
              <a:off x="7868987" y="1365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3" name="tx373"/>
            <p:cNvSpPr/>
            <p:nvPr/>
          </p:nvSpPr>
          <p:spPr>
            <a:xfrm>
              <a:off x="8132243" y="1343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4" name="tx374"/>
            <p:cNvSpPr/>
            <p:nvPr/>
          </p:nvSpPr>
          <p:spPr>
            <a:xfrm>
              <a:off x="8395499" y="1298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5" name="tx375"/>
            <p:cNvSpPr/>
            <p:nvPr/>
          </p:nvSpPr>
          <p:spPr>
            <a:xfrm>
              <a:off x="8658756" y="12989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6" name="tx376"/>
            <p:cNvSpPr/>
            <p:nvPr/>
          </p:nvSpPr>
          <p:spPr>
            <a:xfrm>
              <a:off x="8922012" y="1232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7" name="rc377"/>
            <p:cNvSpPr/>
            <p:nvPr/>
          </p:nvSpPr>
          <p:spPr>
            <a:xfrm>
              <a:off x="7047337" y="2209221"/>
              <a:ext cx="2027073" cy="1049815"/>
            </a:xfrm>
            <a:prstGeom prst="rect">
              <a:avLst/>
            </a:prstGeom>
            <a:solidFill>
              <a:srgbClr val="EBEBEB">
                <a:alpha val="100000"/>
              </a:srgbClr>
            </a:solidFill>
          </p:spPr>
          <p:txBody>
            <a:bodyPr/>
            <a:lstStyle/>
            <a:p/>
          </p:txBody>
        </p:sp>
        <p:sp>
          <p:nvSpPr>
            <p:cNvPr id="378" name="pl378"/>
            <p:cNvSpPr/>
            <p:nvPr/>
          </p:nvSpPr>
          <p:spPr>
            <a:xfrm>
              <a:off x="7047337" y="322796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79" name="pl379"/>
            <p:cNvSpPr/>
            <p:nvPr/>
          </p:nvSpPr>
          <p:spPr>
            <a:xfrm>
              <a:off x="7047337" y="295052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0" name="pl380"/>
            <p:cNvSpPr/>
            <p:nvPr/>
          </p:nvSpPr>
          <p:spPr>
            <a:xfrm>
              <a:off x="7047337" y="267309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1" name="pl381"/>
            <p:cNvSpPr/>
            <p:nvPr/>
          </p:nvSpPr>
          <p:spPr>
            <a:xfrm>
              <a:off x="7047337" y="239565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2" name="pl382"/>
            <p:cNvSpPr/>
            <p:nvPr/>
          </p:nvSpPr>
          <p:spPr>
            <a:xfrm>
              <a:off x="7047337" y="225694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3" name="pl383"/>
            <p:cNvSpPr/>
            <p:nvPr/>
          </p:nvSpPr>
          <p:spPr>
            <a:xfrm>
              <a:off x="7047337" y="3089246"/>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84" name="pl384"/>
            <p:cNvSpPr/>
            <p:nvPr/>
          </p:nvSpPr>
          <p:spPr>
            <a:xfrm>
              <a:off x="7047337" y="28118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85" name="pl385"/>
            <p:cNvSpPr/>
            <p:nvPr/>
          </p:nvSpPr>
          <p:spPr>
            <a:xfrm>
              <a:off x="7047337" y="2534375"/>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386" name="pl386"/>
            <p:cNvSpPr/>
            <p:nvPr/>
          </p:nvSpPr>
          <p:spPr>
            <a:xfrm>
              <a:off x="713947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7402733"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766598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79292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819250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8455758"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87190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89822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39477" y="2734128"/>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395" name="pl395"/>
            <p:cNvSpPr/>
            <p:nvPr/>
          </p:nvSpPr>
          <p:spPr>
            <a:xfrm>
              <a:off x="7139477" y="2556570"/>
              <a:ext cx="1842793" cy="110974"/>
            </a:xfrm>
            <a:custGeom>
              <a:avLst/>
              <a:pathLst>
                <a:path w="1842793" h="110974">
                  <a:moveTo>
                    <a:pt x="0" y="11097"/>
                  </a:moveTo>
                  <a:lnTo>
                    <a:pt x="263256" y="0"/>
                  </a:lnTo>
                  <a:lnTo>
                    <a:pt x="526512" y="77681"/>
                  </a:lnTo>
                  <a:lnTo>
                    <a:pt x="789768" y="110974"/>
                  </a:lnTo>
                  <a:lnTo>
                    <a:pt x="1053025" y="0"/>
                  </a:lnTo>
                  <a:lnTo>
                    <a:pt x="1316281" y="44389"/>
                  </a:lnTo>
                  <a:lnTo>
                    <a:pt x="1579537" y="0"/>
                  </a:lnTo>
                  <a:lnTo>
                    <a:pt x="1842793" y="33292"/>
                  </a:lnTo>
                </a:path>
              </a:pathLst>
            </a:custGeom>
            <a:ln w="40651" cap="flat">
              <a:solidFill>
                <a:srgbClr val="BEBEBE">
                  <a:alpha val="69803"/>
                </a:srgbClr>
              </a:solidFill>
              <a:prstDash val="solid"/>
              <a:round/>
            </a:ln>
          </p:spPr>
          <p:txBody>
            <a:bodyPr/>
            <a:lstStyle/>
            <a:p/>
          </p:txBody>
        </p:sp>
        <p:sp>
          <p:nvSpPr>
            <p:cNvPr id="396" name="pl396"/>
            <p:cNvSpPr/>
            <p:nvPr/>
          </p:nvSpPr>
          <p:spPr>
            <a:xfrm>
              <a:off x="7139477" y="2556570"/>
              <a:ext cx="1842793" cy="110974"/>
            </a:xfrm>
            <a:custGeom>
              <a:avLst/>
              <a:pathLst>
                <a:path w="1842793" h="110974">
                  <a:moveTo>
                    <a:pt x="0" y="11097"/>
                  </a:moveTo>
                  <a:lnTo>
                    <a:pt x="263256" y="0"/>
                  </a:lnTo>
                  <a:lnTo>
                    <a:pt x="526512" y="77681"/>
                  </a:lnTo>
                  <a:lnTo>
                    <a:pt x="789768" y="110974"/>
                  </a:lnTo>
                  <a:lnTo>
                    <a:pt x="1053025" y="0"/>
                  </a:lnTo>
                  <a:lnTo>
                    <a:pt x="1316281" y="44389"/>
                  </a:lnTo>
                  <a:lnTo>
                    <a:pt x="1579537" y="0"/>
                  </a:lnTo>
                  <a:lnTo>
                    <a:pt x="1842793" y="33292"/>
                  </a:lnTo>
                </a:path>
              </a:pathLst>
            </a:custGeom>
            <a:ln w="35231" cap="flat">
              <a:solidFill>
                <a:srgbClr val="BEBEBE">
                  <a:alpha val="69803"/>
                </a:srgbClr>
              </a:solidFill>
              <a:prstDash val="solid"/>
              <a:round/>
            </a:ln>
          </p:spPr>
          <p:txBody>
            <a:bodyPr/>
            <a:lstStyle/>
            <a:p/>
          </p:txBody>
        </p:sp>
        <p:sp>
          <p:nvSpPr>
            <p:cNvPr id="397" name="pl397"/>
            <p:cNvSpPr/>
            <p:nvPr/>
          </p:nvSpPr>
          <p:spPr>
            <a:xfrm>
              <a:off x="7139477" y="2734128"/>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398" name="pl398"/>
            <p:cNvSpPr/>
            <p:nvPr/>
          </p:nvSpPr>
          <p:spPr>
            <a:xfrm>
              <a:off x="7139477" y="2556570"/>
              <a:ext cx="1842793" cy="110974"/>
            </a:xfrm>
            <a:custGeom>
              <a:avLst/>
              <a:pathLst>
                <a:path w="1842793" h="110974">
                  <a:moveTo>
                    <a:pt x="0" y="11097"/>
                  </a:moveTo>
                  <a:lnTo>
                    <a:pt x="263256" y="0"/>
                  </a:lnTo>
                  <a:lnTo>
                    <a:pt x="526512" y="77681"/>
                  </a:lnTo>
                  <a:lnTo>
                    <a:pt x="789768" y="110974"/>
                  </a:lnTo>
                  <a:lnTo>
                    <a:pt x="1053025" y="0"/>
                  </a:lnTo>
                  <a:lnTo>
                    <a:pt x="1316281" y="44389"/>
                  </a:lnTo>
                  <a:lnTo>
                    <a:pt x="1579537" y="0"/>
                  </a:lnTo>
                  <a:lnTo>
                    <a:pt x="1842793" y="33292"/>
                  </a:lnTo>
                </a:path>
              </a:pathLst>
            </a:custGeom>
            <a:ln w="40651" cap="flat">
              <a:solidFill>
                <a:srgbClr val="000000">
                  <a:alpha val="100000"/>
                </a:srgbClr>
              </a:solidFill>
              <a:prstDash val="solid"/>
              <a:round/>
            </a:ln>
          </p:spPr>
          <p:txBody>
            <a:bodyPr/>
            <a:lstStyle/>
            <a:p/>
          </p:txBody>
        </p:sp>
        <p:sp>
          <p:nvSpPr>
            <p:cNvPr id="399" name="pl399"/>
            <p:cNvSpPr/>
            <p:nvPr/>
          </p:nvSpPr>
          <p:spPr>
            <a:xfrm>
              <a:off x="7139477" y="2556570"/>
              <a:ext cx="1842793" cy="110974"/>
            </a:xfrm>
            <a:custGeom>
              <a:avLst/>
              <a:pathLst>
                <a:path w="1842793" h="110974">
                  <a:moveTo>
                    <a:pt x="0" y="11097"/>
                  </a:moveTo>
                  <a:lnTo>
                    <a:pt x="263256" y="0"/>
                  </a:lnTo>
                  <a:lnTo>
                    <a:pt x="526512" y="77681"/>
                  </a:lnTo>
                  <a:lnTo>
                    <a:pt x="789768" y="110974"/>
                  </a:lnTo>
                  <a:lnTo>
                    <a:pt x="1053025" y="0"/>
                  </a:lnTo>
                  <a:lnTo>
                    <a:pt x="1316281" y="44389"/>
                  </a:lnTo>
                  <a:lnTo>
                    <a:pt x="1579537" y="0"/>
                  </a:lnTo>
                  <a:lnTo>
                    <a:pt x="1842793" y="33292"/>
                  </a:lnTo>
                </a:path>
              </a:pathLst>
            </a:custGeom>
            <a:ln w="35231" cap="flat">
              <a:solidFill>
                <a:srgbClr val="1CABE2">
                  <a:alpha val="100000"/>
                </a:srgbClr>
              </a:solidFill>
              <a:prstDash val="solid"/>
              <a:round/>
            </a:ln>
          </p:spPr>
          <p:txBody>
            <a:bodyPr/>
            <a:lstStyle/>
            <a:p/>
          </p:txBody>
        </p:sp>
        <p:sp>
          <p:nvSpPr>
            <p:cNvPr id="400" name="tx400"/>
            <p:cNvSpPr/>
            <p:nvPr/>
          </p:nvSpPr>
          <p:spPr>
            <a:xfrm>
              <a:off x="7079218" y="2389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1" name="tx401"/>
            <p:cNvSpPr/>
            <p:nvPr/>
          </p:nvSpPr>
          <p:spPr>
            <a:xfrm>
              <a:off x="7342474" y="2378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2" name="tx402"/>
            <p:cNvSpPr/>
            <p:nvPr/>
          </p:nvSpPr>
          <p:spPr>
            <a:xfrm>
              <a:off x="7605730" y="2455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03" name="tx403"/>
            <p:cNvSpPr/>
            <p:nvPr/>
          </p:nvSpPr>
          <p:spPr>
            <a:xfrm>
              <a:off x="7868987" y="248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04" name="tx404"/>
            <p:cNvSpPr/>
            <p:nvPr/>
          </p:nvSpPr>
          <p:spPr>
            <a:xfrm>
              <a:off x="8132243" y="2378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5" name="tx405"/>
            <p:cNvSpPr/>
            <p:nvPr/>
          </p:nvSpPr>
          <p:spPr>
            <a:xfrm>
              <a:off x="8395499" y="2422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6" name="tx406"/>
            <p:cNvSpPr/>
            <p:nvPr/>
          </p:nvSpPr>
          <p:spPr>
            <a:xfrm>
              <a:off x="8658756" y="2378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7" name="tx407"/>
            <p:cNvSpPr/>
            <p:nvPr/>
          </p:nvSpPr>
          <p:spPr>
            <a:xfrm>
              <a:off x="8922012" y="2411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8" name="rc408"/>
            <p:cNvSpPr/>
            <p:nvPr/>
          </p:nvSpPr>
          <p:spPr>
            <a:xfrm>
              <a:off x="7047337" y="3543478"/>
              <a:ext cx="2027073" cy="1049815"/>
            </a:xfrm>
            <a:prstGeom prst="rect">
              <a:avLst/>
            </a:prstGeom>
            <a:solidFill>
              <a:srgbClr val="EBEBEB">
                <a:alpha val="100000"/>
              </a:srgbClr>
            </a:solidFill>
          </p:spPr>
          <p:txBody>
            <a:bodyPr/>
            <a:lstStyle/>
            <a:p/>
          </p:txBody>
        </p:sp>
        <p:sp>
          <p:nvSpPr>
            <p:cNvPr id="409" name="pl409"/>
            <p:cNvSpPr/>
            <p:nvPr/>
          </p:nvSpPr>
          <p:spPr>
            <a:xfrm>
              <a:off x="7047337" y="456222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10" name="pl410"/>
            <p:cNvSpPr/>
            <p:nvPr/>
          </p:nvSpPr>
          <p:spPr>
            <a:xfrm>
              <a:off x="7047337" y="428478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11" name="pl411"/>
            <p:cNvSpPr/>
            <p:nvPr/>
          </p:nvSpPr>
          <p:spPr>
            <a:xfrm>
              <a:off x="7047337" y="4007350"/>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12" name="pl412"/>
            <p:cNvSpPr/>
            <p:nvPr/>
          </p:nvSpPr>
          <p:spPr>
            <a:xfrm>
              <a:off x="7047337" y="37299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13" name="pl413"/>
            <p:cNvSpPr/>
            <p:nvPr/>
          </p:nvSpPr>
          <p:spPr>
            <a:xfrm>
              <a:off x="7047337" y="359119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14" name="pl414"/>
            <p:cNvSpPr/>
            <p:nvPr/>
          </p:nvSpPr>
          <p:spPr>
            <a:xfrm>
              <a:off x="7047337" y="442350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15" name="pl415"/>
            <p:cNvSpPr/>
            <p:nvPr/>
          </p:nvSpPr>
          <p:spPr>
            <a:xfrm>
              <a:off x="7047337" y="4146067"/>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16" name="pl416"/>
            <p:cNvSpPr/>
            <p:nvPr/>
          </p:nvSpPr>
          <p:spPr>
            <a:xfrm>
              <a:off x="7047337" y="386863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17" name="pl417"/>
            <p:cNvSpPr/>
            <p:nvPr/>
          </p:nvSpPr>
          <p:spPr>
            <a:xfrm>
              <a:off x="713947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7402733"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766598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79292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819250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8455758"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87190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89822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7139477" y="4068385"/>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BEBEBE">
                  <a:alpha val="69803"/>
                </a:srgbClr>
              </a:solidFill>
              <a:prstDash val="solid"/>
              <a:round/>
            </a:ln>
          </p:spPr>
          <p:txBody>
            <a:bodyPr/>
            <a:lstStyle/>
            <a:p/>
          </p:txBody>
        </p:sp>
        <p:sp>
          <p:nvSpPr>
            <p:cNvPr id="426" name="pl426"/>
            <p:cNvSpPr/>
            <p:nvPr/>
          </p:nvSpPr>
          <p:spPr>
            <a:xfrm>
              <a:off x="7139477" y="3946314"/>
              <a:ext cx="1842793" cy="599260"/>
            </a:xfrm>
            <a:custGeom>
              <a:avLst/>
              <a:pathLst>
                <a:path w="1842793" h="599260">
                  <a:moveTo>
                    <a:pt x="0" y="0"/>
                  </a:moveTo>
                  <a:lnTo>
                    <a:pt x="263256" y="0"/>
                  </a:lnTo>
                  <a:lnTo>
                    <a:pt x="526512" y="33292"/>
                  </a:lnTo>
                  <a:lnTo>
                    <a:pt x="789768" y="99876"/>
                  </a:lnTo>
                  <a:lnTo>
                    <a:pt x="1053025" y="99876"/>
                  </a:lnTo>
                  <a:lnTo>
                    <a:pt x="1316281" y="466091"/>
                  </a:lnTo>
                  <a:lnTo>
                    <a:pt x="1579537" y="599260"/>
                  </a:lnTo>
                  <a:lnTo>
                    <a:pt x="1842793" y="244143"/>
                  </a:lnTo>
                </a:path>
              </a:pathLst>
            </a:custGeom>
            <a:ln w="40651" cap="flat">
              <a:solidFill>
                <a:srgbClr val="BEBEBE">
                  <a:alpha val="69803"/>
                </a:srgbClr>
              </a:solidFill>
              <a:prstDash val="solid"/>
              <a:round/>
            </a:ln>
          </p:spPr>
          <p:txBody>
            <a:bodyPr/>
            <a:lstStyle/>
            <a:p/>
          </p:txBody>
        </p:sp>
        <p:sp>
          <p:nvSpPr>
            <p:cNvPr id="427" name="pl427"/>
            <p:cNvSpPr/>
            <p:nvPr/>
          </p:nvSpPr>
          <p:spPr>
            <a:xfrm>
              <a:off x="7139477" y="3946314"/>
              <a:ext cx="1842793" cy="599260"/>
            </a:xfrm>
            <a:custGeom>
              <a:avLst/>
              <a:pathLst>
                <a:path w="1842793" h="599260">
                  <a:moveTo>
                    <a:pt x="0" y="0"/>
                  </a:moveTo>
                  <a:lnTo>
                    <a:pt x="263256" y="0"/>
                  </a:lnTo>
                  <a:lnTo>
                    <a:pt x="526512" y="33292"/>
                  </a:lnTo>
                  <a:lnTo>
                    <a:pt x="789768" y="99876"/>
                  </a:lnTo>
                  <a:lnTo>
                    <a:pt x="1053025" y="99876"/>
                  </a:lnTo>
                  <a:lnTo>
                    <a:pt x="1316281" y="466091"/>
                  </a:lnTo>
                  <a:lnTo>
                    <a:pt x="1579537" y="599260"/>
                  </a:lnTo>
                  <a:lnTo>
                    <a:pt x="1842793" y="244143"/>
                  </a:lnTo>
                </a:path>
              </a:pathLst>
            </a:custGeom>
            <a:ln w="35231" cap="flat">
              <a:solidFill>
                <a:srgbClr val="BEBEBE">
                  <a:alpha val="69803"/>
                </a:srgbClr>
              </a:solidFill>
              <a:prstDash val="solid"/>
              <a:round/>
            </a:ln>
          </p:spPr>
          <p:txBody>
            <a:bodyPr/>
            <a:lstStyle/>
            <a:p/>
          </p:txBody>
        </p:sp>
        <p:sp>
          <p:nvSpPr>
            <p:cNvPr id="428" name="pl428"/>
            <p:cNvSpPr/>
            <p:nvPr/>
          </p:nvSpPr>
          <p:spPr>
            <a:xfrm>
              <a:off x="7139477" y="4068385"/>
              <a:ext cx="1842793" cy="66584"/>
            </a:xfrm>
            <a:custGeom>
              <a:avLst/>
              <a:pathLst>
                <a:path w="1842793" h="66584">
                  <a:moveTo>
                    <a:pt x="0" y="11097"/>
                  </a:moveTo>
                  <a:lnTo>
                    <a:pt x="263256" y="0"/>
                  </a:lnTo>
                  <a:lnTo>
                    <a:pt x="526512" y="11097"/>
                  </a:lnTo>
                  <a:lnTo>
                    <a:pt x="789768" y="44389"/>
                  </a:lnTo>
                  <a:lnTo>
                    <a:pt x="1053025" y="22194"/>
                  </a:lnTo>
                  <a:lnTo>
                    <a:pt x="1316281" y="55487"/>
                  </a:lnTo>
                  <a:lnTo>
                    <a:pt x="1579537" y="66584"/>
                  </a:lnTo>
                  <a:lnTo>
                    <a:pt x="1842793" y="11097"/>
                  </a:lnTo>
                </a:path>
              </a:pathLst>
            </a:custGeom>
            <a:ln w="20325" cap="flat">
              <a:solidFill>
                <a:srgbClr val="6B6B6B">
                  <a:alpha val="100000"/>
                </a:srgbClr>
              </a:solidFill>
              <a:prstDash val="solid"/>
              <a:round/>
            </a:ln>
          </p:spPr>
          <p:txBody>
            <a:bodyPr/>
            <a:lstStyle/>
            <a:p/>
          </p:txBody>
        </p:sp>
        <p:sp>
          <p:nvSpPr>
            <p:cNvPr id="429" name="pl429"/>
            <p:cNvSpPr/>
            <p:nvPr/>
          </p:nvSpPr>
          <p:spPr>
            <a:xfrm>
              <a:off x="7139477" y="3946314"/>
              <a:ext cx="1842793" cy="599260"/>
            </a:xfrm>
            <a:custGeom>
              <a:avLst/>
              <a:pathLst>
                <a:path w="1842793" h="599260">
                  <a:moveTo>
                    <a:pt x="0" y="0"/>
                  </a:moveTo>
                  <a:lnTo>
                    <a:pt x="263256" y="0"/>
                  </a:lnTo>
                  <a:lnTo>
                    <a:pt x="526512" y="33292"/>
                  </a:lnTo>
                  <a:lnTo>
                    <a:pt x="789768" y="99876"/>
                  </a:lnTo>
                  <a:lnTo>
                    <a:pt x="1053025" y="99876"/>
                  </a:lnTo>
                  <a:lnTo>
                    <a:pt x="1316281" y="466091"/>
                  </a:lnTo>
                  <a:lnTo>
                    <a:pt x="1579537" y="599260"/>
                  </a:lnTo>
                  <a:lnTo>
                    <a:pt x="1842793" y="244143"/>
                  </a:lnTo>
                </a:path>
              </a:pathLst>
            </a:custGeom>
            <a:ln w="40651" cap="flat">
              <a:solidFill>
                <a:srgbClr val="000000">
                  <a:alpha val="100000"/>
                </a:srgbClr>
              </a:solidFill>
              <a:prstDash val="solid"/>
              <a:round/>
            </a:ln>
          </p:spPr>
          <p:txBody>
            <a:bodyPr/>
            <a:lstStyle/>
            <a:p/>
          </p:txBody>
        </p:sp>
        <p:sp>
          <p:nvSpPr>
            <p:cNvPr id="430" name="pl430"/>
            <p:cNvSpPr/>
            <p:nvPr/>
          </p:nvSpPr>
          <p:spPr>
            <a:xfrm>
              <a:off x="7139477" y="3946314"/>
              <a:ext cx="1842793" cy="599260"/>
            </a:xfrm>
            <a:custGeom>
              <a:avLst/>
              <a:pathLst>
                <a:path w="1842793" h="599260">
                  <a:moveTo>
                    <a:pt x="0" y="0"/>
                  </a:moveTo>
                  <a:lnTo>
                    <a:pt x="263256" y="0"/>
                  </a:lnTo>
                  <a:lnTo>
                    <a:pt x="526512" y="33292"/>
                  </a:lnTo>
                  <a:lnTo>
                    <a:pt x="789768" y="99876"/>
                  </a:lnTo>
                  <a:lnTo>
                    <a:pt x="1053025" y="99876"/>
                  </a:lnTo>
                  <a:lnTo>
                    <a:pt x="1316281" y="466091"/>
                  </a:lnTo>
                  <a:lnTo>
                    <a:pt x="1579537" y="599260"/>
                  </a:lnTo>
                  <a:lnTo>
                    <a:pt x="1842793" y="244143"/>
                  </a:lnTo>
                </a:path>
              </a:pathLst>
            </a:custGeom>
            <a:ln w="35231" cap="flat">
              <a:solidFill>
                <a:srgbClr val="1CABE2">
                  <a:alpha val="100000"/>
                </a:srgbClr>
              </a:solidFill>
              <a:prstDash val="solid"/>
              <a:round/>
            </a:ln>
          </p:spPr>
          <p:txBody>
            <a:bodyPr/>
            <a:lstStyle/>
            <a:p/>
          </p:txBody>
        </p:sp>
        <p:sp>
          <p:nvSpPr>
            <p:cNvPr id="431" name="tx431"/>
            <p:cNvSpPr/>
            <p:nvPr/>
          </p:nvSpPr>
          <p:spPr>
            <a:xfrm>
              <a:off x="7079218" y="37677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2" name="tx432"/>
            <p:cNvSpPr/>
            <p:nvPr/>
          </p:nvSpPr>
          <p:spPr>
            <a:xfrm>
              <a:off x="7342474" y="37677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3" name="tx433"/>
            <p:cNvSpPr/>
            <p:nvPr/>
          </p:nvSpPr>
          <p:spPr>
            <a:xfrm>
              <a:off x="7605730" y="3801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34" name="tx434"/>
            <p:cNvSpPr/>
            <p:nvPr/>
          </p:nvSpPr>
          <p:spPr>
            <a:xfrm>
              <a:off x="7868987" y="3867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5" name="tx435"/>
            <p:cNvSpPr/>
            <p:nvPr/>
          </p:nvSpPr>
          <p:spPr>
            <a:xfrm>
              <a:off x="8132243" y="3867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6" name="tx436"/>
            <p:cNvSpPr/>
            <p:nvPr/>
          </p:nvSpPr>
          <p:spPr>
            <a:xfrm>
              <a:off x="8395499" y="4233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437" name="tx437"/>
            <p:cNvSpPr/>
            <p:nvPr/>
          </p:nvSpPr>
          <p:spPr>
            <a:xfrm>
              <a:off x="8658756" y="4367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438" name="tx438"/>
            <p:cNvSpPr/>
            <p:nvPr/>
          </p:nvSpPr>
          <p:spPr>
            <a:xfrm>
              <a:off x="8922012" y="4011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9" name="tx439"/>
            <p:cNvSpPr/>
            <p:nvPr/>
          </p:nvSpPr>
          <p:spPr>
            <a:xfrm>
              <a:off x="1547179" y="4730303"/>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440" name="tx440"/>
            <p:cNvSpPr/>
            <p:nvPr/>
          </p:nvSpPr>
          <p:spPr>
            <a:xfrm>
              <a:off x="3671776" y="4730303"/>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441" name="tx441"/>
            <p:cNvSpPr/>
            <p:nvPr/>
          </p:nvSpPr>
          <p:spPr>
            <a:xfrm>
              <a:off x="1500681" y="339604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Seychelles</a:t>
              </a:r>
            </a:p>
          </p:txBody>
        </p:sp>
        <p:sp>
          <p:nvSpPr>
            <p:cNvPr id="442" name="tx442"/>
            <p:cNvSpPr/>
            <p:nvPr/>
          </p:nvSpPr>
          <p:spPr>
            <a:xfrm>
              <a:off x="3665695" y="3396046"/>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443" name="tx443"/>
            <p:cNvSpPr/>
            <p:nvPr/>
          </p:nvSpPr>
          <p:spPr>
            <a:xfrm>
              <a:off x="5640971" y="339604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444" name="tx444"/>
            <p:cNvSpPr/>
            <p:nvPr/>
          </p:nvSpPr>
          <p:spPr>
            <a:xfrm>
              <a:off x="7899254" y="3396046"/>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445" name="tx445"/>
            <p:cNvSpPr/>
            <p:nvPr/>
          </p:nvSpPr>
          <p:spPr>
            <a:xfrm>
              <a:off x="1612421" y="2061789"/>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446" name="tx446"/>
            <p:cNvSpPr/>
            <p:nvPr/>
          </p:nvSpPr>
          <p:spPr>
            <a:xfrm>
              <a:off x="3559991" y="2061789"/>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447" name="tx447"/>
            <p:cNvSpPr/>
            <p:nvPr/>
          </p:nvSpPr>
          <p:spPr>
            <a:xfrm>
              <a:off x="5737532" y="2061789"/>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Mauritius</a:t>
              </a:r>
            </a:p>
          </p:txBody>
        </p:sp>
        <p:sp>
          <p:nvSpPr>
            <p:cNvPr id="448" name="tx448"/>
            <p:cNvSpPr/>
            <p:nvPr/>
          </p:nvSpPr>
          <p:spPr>
            <a:xfrm>
              <a:off x="7855865" y="2061789"/>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449" name="tx449"/>
            <p:cNvSpPr/>
            <p:nvPr/>
          </p:nvSpPr>
          <p:spPr>
            <a:xfrm>
              <a:off x="1544207"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450" name="tx450"/>
            <p:cNvSpPr/>
            <p:nvPr/>
          </p:nvSpPr>
          <p:spPr>
            <a:xfrm>
              <a:off x="3681240"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451" name="tx451"/>
            <p:cNvSpPr/>
            <p:nvPr/>
          </p:nvSpPr>
          <p:spPr>
            <a:xfrm>
              <a:off x="5799619" y="727533"/>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452" name="tx452"/>
            <p:cNvSpPr/>
            <p:nvPr/>
          </p:nvSpPr>
          <p:spPr>
            <a:xfrm>
              <a:off x="7858929" y="727533"/>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453" name="pl453"/>
            <p:cNvSpPr/>
            <p:nvPr/>
          </p:nvSpPr>
          <p:spPr>
            <a:xfrm>
              <a:off x="8494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4" name="pl454"/>
            <p:cNvSpPr/>
            <p:nvPr/>
          </p:nvSpPr>
          <p:spPr>
            <a:xfrm>
              <a:off x="1112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5" name="pl455"/>
            <p:cNvSpPr/>
            <p:nvPr/>
          </p:nvSpPr>
          <p:spPr>
            <a:xfrm>
              <a:off x="137600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6" name="pl456"/>
            <p:cNvSpPr/>
            <p:nvPr/>
          </p:nvSpPr>
          <p:spPr>
            <a:xfrm>
              <a:off x="163925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7" name="pl457"/>
            <p:cNvSpPr/>
            <p:nvPr/>
          </p:nvSpPr>
          <p:spPr>
            <a:xfrm>
              <a:off x="190251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8" name="pl458"/>
            <p:cNvSpPr/>
            <p:nvPr/>
          </p:nvSpPr>
          <p:spPr>
            <a:xfrm>
              <a:off x="21657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9" name="pl459"/>
            <p:cNvSpPr/>
            <p:nvPr/>
          </p:nvSpPr>
          <p:spPr>
            <a:xfrm>
              <a:off x="242902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0" name="pl460"/>
            <p:cNvSpPr/>
            <p:nvPr/>
          </p:nvSpPr>
          <p:spPr>
            <a:xfrm>
              <a:off x="26922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1" name="tx461"/>
            <p:cNvSpPr/>
            <p:nvPr/>
          </p:nvSpPr>
          <p:spPr>
            <a:xfrm rot="-5400000">
              <a:off x="7251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62" name="tx462"/>
            <p:cNvSpPr/>
            <p:nvPr/>
          </p:nvSpPr>
          <p:spPr>
            <a:xfrm rot="-5400000">
              <a:off x="988387"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63" name="tx463"/>
            <p:cNvSpPr/>
            <p:nvPr/>
          </p:nvSpPr>
          <p:spPr>
            <a:xfrm rot="-5400000">
              <a:off x="125164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64" name="tx464"/>
            <p:cNvSpPr/>
            <p:nvPr/>
          </p:nvSpPr>
          <p:spPr>
            <a:xfrm rot="-5400000">
              <a:off x="151490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65" name="tx465"/>
            <p:cNvSpPr/>
            <p:nvPr/>
          </p:nvSpPr>
          <p:spPr>
            <a:xfrm rot="-5400000">
              <a:off x="17781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66" name="tx466"/>
            <p:cNvSpPr/>
            <p:nvPr/>
          </p:nvSpPr>
          <p:spPr>
            <a:xfrm rot="-5400000">
              <a:off x="20414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67" name="tx467"/>
            <p:cNvSpPr/>
            <p:nvPr/>
          </p:nvSpPr>
          <p:spPr>
            <a:xfrm rot="-5400000">
              <a:off x="230466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68" name="tx468"/>
            <p:cNvSpPr/>
            <p:nvPr/>
          </p:nvSpPr>
          <p:spPr>
            <a:xfrm rot="-5400000">
              <a:off x="25679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69" name="pl469"/>
            <p:cNvSpPr/>
            <p:nvPr/>
          </p:nvSpPr>
          <p:spPr>
            <a:xfrm>
              <a:off x="294615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0" name="pl470"/>
            <p:cNvSpPr/>
            <p:nvPr/>
          </p:nvSpPr>
          <p:spPr>
            <a:xfrm>
              <a:off x="320940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1" name="pl471"/>
            <p:cNvSpPr/>
            <p:nvPr/>
          </p:nvSpPr>
          <p:spPr>
            <a:xfrm>
              <a:off x="347266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2" name="pl472"/>
            <p:cNvSpPr/>
            <p:nvPr/>
          </p:nvSpPr>
          <p:spPr>
            <a:xfrm>
              <a:off x="373592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3" name="pl473"/>
            <p:cNvSpPr/>
            <p:nvPr/>
          </p:nvSpPr>
          <p:spPr>
            <a:xfrm>
              <a:off x="399917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4" name="pl474"/>
            <p:cNvSpPr/>
            <p:nvPr/>
          </p:nvSpPr>
          <p:spPr>
            <a:xfrm>
              <a:off x="426243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5" name="pl475"/>
            <p:cNvSpPr/>
            <p:nvPr/>
          </p:nvSpPr>
          <p:spPr>
            <a:xfrm>
              <a:off x="45256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6" name="pl476"/>
            <p:cNvSpPr/>
            <p:nvPr/>
          </p:nvSpPr>
          <p:spPr>
            <a:xfrm>
              <a:off x="47889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7" name="tx477"/>
            <p:cNvSpPr/>
            <p:nvPr/>
          </p:nvSpPr>
          <p:spPr>
            <a:xfrm rot="-5400000">
              <a:off x="282179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78" name="tx478"/>
            <p:cNvSpPr/>
            <p:nvPr/>
          </p:nvSpPr>
          <p:spPr>
            <a:xfrm rot="-5400000">
              <a:off x="30850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79" name="tx479"/>
            <p:cNvSpPr/>
            <p:nvPr/>
          </p:nvSpPr>
          <p:spPr>
            <a:xfrm rot="-5400000">
              <a:off x="334830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80" name="tx480"/>
            <p:cNvSpPr/>
            <p:nvPr/>
          </p:nvSpPr>
          <p:spPr>
            <a:xfrm rot="-5400000">
              <a:off x="361156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81" name="tx481"/>
            <p:cNvSpPr/>
            <p:nvPr/>
          </p:nvSpPr>
          <p:spPr>
            <a:xfrm rot="-5400000">
              <a:off x="38748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82" name="tx482"/>
            <p:cNvSpPr/>
            <p:nvPr/>
          </p:nvSpPr>
          <p:spPr>
            <a:xfrm rot="-5400000">
              <a:off x="41380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83" name="tx483"/>
            <p:cNvSpPr/>
            <p:nvPr/>
          </p:nvSpPr>
          <p:spPr>
            <a:xfrm rot="-5400000">
              <a:off x="44013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84" name="tx484"/>
            <p:cNvSpPr/>
            <p:nvPr/>
          </p:nvSpPr>
          <p:spPr>
            <a:xfrm rot="-5400000">
              <a:off x="46645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85" name="pl485"/>
            <p:cNvSpPr/>
            <p:nvPr/>
          </p:nvSpPr>
          <p:spPr>
            <a:xfrm>
              <a:off x="504281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6" name="pl486"/>
            <p:cNvSpPr/>
            <p:nvPr/>
          </p:nvSpPr>
          <p:spPr>
            <a:xfrm>
              <a:off x="530607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7" name="pl487"/>
            <p:cNvSpPr/>
            <p:nvPr/>
          </p:nvSpPr>
          <p:spPr>
            <a:xfrm>
              <a:off x="5569327"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8" name="pl488"/>
            <p:cNvSpPr/>
            <p:nvPr/>
          </p:nvSpPr>
          <p:spPr>
            <a:xfrm>
              <a:off x="5832583"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9" name="pl489"/>
            <p:cNvSpPr/>
            <p:nvPr/>
          </p:nvSpPr>
          <p:spPr>
            <a:xfrm>
              <a:off x="609583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0" name="pl490"/>
            <p:cNvSpPr/>
            <p:nvPr/>
          </p:nvSpPr>
          <p:spPr>
            <a:xfrm>
              <a:off x="635909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1" name="pl491"/>
            <p:cNvSpPr/>
            <p:nvPr/>
          </p:nvSpPr>
          <p:spPr>
            <a:xfrm>
              <a:off x="6622352"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2" name="pl492"/>
            <p:cNvSpPr/>
            <p:nvPr/>
          </p:nvSpPr>
          <p:spPr>
            <a:xfrm>
              <a:off x="6885608"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3" name="tx493"/>
            <p:cNvSpPr/>
            <p:nvPr/>
          </p:nvSpPr>
          <p:spPr>
            <a:xfrm rot="-5400000">
              <a:off x="4918456"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94" name="tx494"/>
            <p:cNvSpPr/>
            <p:nvPr/>
          </p:nvSpPr>
          <p:spPr>
            <a:xfrm rot="-5400000">
              <a:off x="5181712"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95" name="tx495"/>
            <p:cNvSpPr/>
            <p:nvPr/>
          </p:nvSpPr>
          <p:spPr>
            <a:xfrm rot="-5400000">
              <a:off x="5444969"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96" name="tx496"/>
            <p:cNvSpPr/>
            <p:nvPr/>
          </p:nvSpPr>
          <p:spPr>
            <a:xfrm rot="-5400000">
              <a:off x="570822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97" name="tx497"/>
            <p:cNvSpPr/>
            <p:nvPr/>
          </p:nvSpPr>
          <p:spPr>
            <a:xfrm rot="-5400000">
              <a:off x="5971481"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98" name="tx498"/>
            <p:cNvSpPr/>
            <p:nvPr/>
          </p:nvSpPr>
          <p:spPr>
            <a:xfrm rot="-5400000">
              <a:off x="6234737"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99" name="tx499"/>
            <p:cNvSpPr/>
            <p:nvPr/>
          </p:nvSpPr>
          <p:spPr>
            <a:xfrm rot="-5400000">
              <a:off x="6497994"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00" name="tx500"/>
            <p:cNvSpPr/>
            <p:nvPr/>
          </p:nvSpPr>
          <p:spPr>
            <a:xfrm rot="-5400000">
              <a:off x="676125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01" name="pl501"/>
            <p:cNvSpPr/>
            <p:nvPr/>
          </p:nvSpPr>
          <p:spPr>
            <a:xfrm>
              <a:off x="7139477"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2" name="pl502"/>
            <p:cNvSpPr/>
            <p:nvPr/>
          </p:nvSpPr>
          <p:spPr>
            <a:xfrm>
              <a:off x="7402733"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3" name="pl503"/>
            <p:cNvSpPr/>
            <p:nvPr/>
          </p:nvSpPr>
          <p:spPr>
            <a:xfrm>
              <a:off x="766598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4" name="pl504"/>
            <p:cNvSpPr/>
            <p:nvPr/>
          </p:nvSpPr>
          <p:spPr>
            <a:xfrm>
              <a:off x="792924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5" name="pl505"/>
            <p:cNvSpPr/>
            <p:nvPr/>
          </p:nvSpPr>
          <p:spPr>
            <a:xfrm>
              <a:off x="8192502"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6" name="pl506"/>
            <p:cNvSpPr/>
            <p:nvPr/>
          </p:nvSpPr>
          <p:spPr>
            <a:xfrm>
              <a:off x="8455758"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7" name="pl507"/>
            <p:cNvSpPr/>
            <p:nvPr/>
          </p:nvSpPr>
          <p:spPr>
            <a:xfrm>
              <a:off x="871901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8" name="pl508"/>
            <p:cNvSpPr/>
            <p:nvPr/>
          </p:nvSpPr>
          <p:spPr>
            <a:xfrm>
              <a:off x="898227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9" name="tx509"/>
            <p:cNvSpPr/>
            <p:nvPr/>
          </p:nvSpPr>
          <p:spPr>
            <a:xfrm rot="-5400000">
              <a:off x="701511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10" name="tx510"/>
            <p:cNvSpPr/>
            <p:nvPr/>
          </p:nvSpPr>
          <p:spPr>
            <a:xfrm rot="-5400000">
              <a:off x="727837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11" name="tx511"/>
            <p:cNvSpPr/>
            <p:nvPr/>
          </p:nvSpPr>
          <p:spPr>
            <a:xfrm rot="-5400000">
              <a:off x="7541631"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12" name="tx512"/>
            <p:cNvSpPr/>
            <p:nvPr/>
          </p:nvSpPr>
          <p:spPr>
            <a:xfrm rot="-5400000">
              <a:off x="7804887"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13" name="tx513"/>
            <p:cNvSpPr/>
            <p:nvPr/>
          </p:nvSpPr>
          <p:spPr>
            <a:xfrm rot="-5400000">
              <a:off x="8068144"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14" name="tx514"/>
            <p:cNvSpPr/>
            <p:nvPr/>
          </p:nvSpPr>
          <p:spPr>
            <a:xfrm rot="-5400000">
              <a:off x="833140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15" name="tx515"/>
            <p:cNvSpPr/>
            <p:nvPr/>
          </p:nvSpPr>
          <p:spPr>
            <a:xfrm rot="-5400000">
              <a:off x="8594656"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16" name="tx516"/>
            <p:cNvSpPr/>
            <p:nvPr/>
          </p:nvSpPr>
          <p:spPr>
            <a:xfrm rot="-5400000">
              <a:off x="8857912"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17" name="tx517"/>
            <p:cNvSpPr/>
            <p:nvPr/>
          </p:nvSpPr>
          <p:spPr>
            <a:xfrm>
              <a:off x="570361" y="17149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18" name="tx518"/>
            <p:cNvSpPr/>
            <p:nvPr/>
          </p:nvSpPr>
          <p:spPr>
            <a:xfrm>
              <a:off x="570361" y="14375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19" name="tx519"/>
            <p:cNvSpPr/>
            <p:nvPr/>
          </p:nvSpPr>
          <p:spPr>
            <a:xfrm>
              <a:off x="508182" y="116011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0" name="pl520"/>
            <p:cNvSpPr/>
            <p:nvPr/>
          </p:nvSpPr>
          <p:spPr>
            <a:xfrm>
              <a:off x="722555" y="17549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1" name="pl521"/>
            <p:cNvSpPr/>
            <p:nvPr/>
          </p:nvSpPr>
          <p:spPr>
            <a:xfrm>
              <a:off x="722555" y="14775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2" name="pl522"/>
            <p:cNvSpPr/>
            <p:nvPr/>
          </p:nvSpPr>
          <p:spPr>
            <a:xfrm>
              <a:off x="722555" y="12001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3" name="tx523"/>
            <p:cNvSpPr/>
            <p:nvPr/>
          </p:nvSpPr>
          <p:spPr>
            <a:xfrm>
              <a:off x="570361" y="30492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24" name="tx524"/>
            <p:cNvSpPr/>
            <p:nvPr/>
          </p:nvSpPr>
          <p:spPr>
            <a:xfrm>
              <a:off x="570361" y="27718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5" name="tx525"/>
            <p:cNvSpPr/>
            <p:nvPr/>
          </p:nvSpPr>
          <p:spPr>
            <a:xfrm>
              <a:off x="508182" y="249437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6" name="pl526"/>
            <p:cNvSpPr/>
            <p:nvPr/>
          </p:nvSpPr>
          <p:spPr>
            <a:xfrm>
              <a:off x="722555" y="30892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7" name="pl527"/>
            <p:cNvSpPr/>
            <p:nvPr/>
          </p:nvSpPr>
          <p:spPr>
            <a:xfrm>
              <a:off x="722555" y="28118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8" name="pl528"/>
            <p:cNvSpPr/>
            <p:nvPr/>
          </p:nvSpPr>
          <p:spPr>
            <a:xfrm>
              <a:off x="722555" y="25343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29" name="tx529"/>
            <p:cNvSpPr/>
            <p:nvPr/>
          </p:nvSpPr>
          <p:spPr>
            <a:xfrm>
              <a:off x="570361" y="43834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30" name="tx530"/>
            <p:cNvSpPr/>
            <p:nvPr/>
          </p:nvSpPr>
          <p:spPr>
            <a:xfrm>
              <a:off x="570361" y="410606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31" name="tx531"/>
            <p:cNvSpPr/>
            <p:nvPr/>
          </p:nvSpPr>
          <p:spPr>
            <a:xfrm>
              <a:off x="508182" y="382862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32" name="pl532"/>
            <p:cNvSpPr/>
            <p:nvPr/>
          </p:nvSpPr>
          <p:spPr>
            <a:xfrm>
              <a:off x="722555" y="44235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3" name="pl533"/>
            <p:cNvSpPr/>
            <p:nvPr/>
          </p:nvSpPr>
          <p:spPr>
            <a:xfrm>
              <a:off x="722555" y="41460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4" name="pl534"/>
            <p:cNvSpPr/>
            <p:nvPr/>
          </p:nvSpPr>
          <p:spPr>
            <a:xfrm>
              <a:off x="722555" y="38686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5" name="tx535"/>
            <p:cNvSpPr/>
            <p:nvPr/>
          </p:nvSpPr>
          <p:spPr>
            <a:xfrm>
              <a:off x="570361" y="57177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36" name="tx536"/>
            <p:cNvSpPr/>
            <p:nvPr/>
          </p:nvSpPr>
          <p:spPr>
            <a:xfrm>
              <a:off x="570361" y="54403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37" name="tx537"/>
            <p:cNvSpPr/>
            <p:nvPr/>
          </p:nvSpPr>
          <p:spPr>
            <a:xfrm>
              <a:off x="508182" y="516288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38" name="pl538"/>
            <p:cNvSpPr/>
            <p:nvPr/>
          </p:nvSpPr>
          <p:spPr>
            <a:xfrm>
              <a:off x="722555" y="57577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9" name="pl539"/>
            <p:cNvSpPr/>
            <p:nvPr/>
          </p:nvSpPr>
          <p:spPr>
            <a:xfrm>
              <a:off x="722555" y="54803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0" name="pl540"/>
            <p:cNvSpPr/>
            <p:nvPr/>
          </p:nvSpPr>
          <p:spPr>
            <a:xfrm>
              <a:off x="722555" y="52028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1" name="tx541"/>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42" name="tx542"/>
            <p:cNvSpPr/>
            <p:nvPr/>
          </p:nvSpPr>
          <p:spPr>
            <a:xfrm>
              <a:off x="757350" y="435349"/>
              <a:ext cx="427116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Eastern Africa, 2018-2025</a:t>
              </a:r>
            </a:p>
          </p:txBody>
        </p:sp>
        <p:sp>
          <p:nvSpPr>
            <p:cNvPr id="543" name="tx54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44" name="tx544"/>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5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Seychelles had the highest coverage (98%), while Madagascar had the lowest coverage (64%).
DTP3 coverage increased in 9 out of 14 countries between 2024 and 2025. The largest increase was 32% points in Sudan from 39% to 71%.
2 countries saw a decrease in coverage (Kenya and Rwanda). The largest decline was 3% points in Kenya from 91% to 88% and Rwanda from 98% to 95%. Coverage remained constant between 2024 and 2025 in the remaining 3 countries.
In 2025, 5 out of 14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2033314" cy="1019640"/>
            </a:xfrm>
            <a:prstGeom prst="rect">
              <a:avLst/>
            </a:prstGeom>
            <a:solidFill>
              <a:srgbClr val="EBEBEB">
                <a:alpha val="100000"/>
              </a:srgbClr>
            </a:solidFill>
          </p:spPr>
          <p:txBody>
            <a:bodyPr/>
            <a:lstStyle/>
            <a:p/>
          </p:txBody>
        </p:sp>
        <p:sp>
          <p:nvSpPr>
            <p:cNvPr id="6" name="pl6"/>
            <p:cNvSpPr/>
            <p:nvPr/>
          </p:nvSpPr>
          <p:spPr>
            <a:xfrm>
              <a:off x="732387" y="167640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 name="pl7"/>
            <p:cNvSpPr/>
            <p:nvPr/>
          </p:nvSpPr>
          <p:spPr>
            <a:xfrm>
              <a:off x="732387" y="141602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8" name="pl8"/>
            <p:cNvSpPr/>
            <p:nvPr/>
          </p:nvSpPr>
          <p:spPr>
            <a:xfrm>
              <a:off x="732387" y="115565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9" name="pl9"/>
            <p:cNvSpPr/>
            <p:nvPr/>
          </p:nvSpPr>
          <p:spPr>
            <a:xfrm>
              <a:off x="732387" y="89527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 name="pl10"/>
            <p:cNvSpPr/>
            <p:nvPr/>
          </p:nvSpPr>
          <p:spPr>
            <a:xfrm>
              <a:off x="732387" y="180659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54621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128584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 name="pl13"/>
            <p:cNvSpPr/>
            <p:nvPr/>
          </p:nvSpPr>
          <p:spPr>
            <a:xfrm>
              <a:off x="732387" y="102546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4" name="pl14"/>
            <p:cNvSpPr/>
            <p:nvPr/>
          </p:nvSpPr>
          <p:spPr>
            <a:xfrm>
              <a:off x="82481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8887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3529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1701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8107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1451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40921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6732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24810" y="1285840"/>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23" name="pl23"/>
            <p:cNvSpPr/>
            <p:nvPr/>
          </p:nvSpPr>
          <p:spPr>
            <a:xfrm>
              <a:off x="824810" y="1285840"/>
              <a:ext cx="1848467" cy="62490"/>
            </a:xfrm>
            <a:custGeom>
              <a:avLst/>
              <a:pathLst>
                <a:path w="1848467" h="62490">
                  <a:moveTo>
                    <a:pt x="0" y="10415"/>
                  </a:moveTo>
                  <a:lnTo>
                    <a:pt x="264066" y="0"/>
                  </a:lnTo>
                  <a:lnTo>
                    <a:pt x="528133" y="41660"/>
                  </a:lnTo>
                  <a:lnTo>
                    <a:pt x="792200" y="62490"/>
                  </a:lnTo>
                  <a:lnTo>
                    <a:pt x="1056267" y="0"/>
                  </a:lnTo>
                  <a:lnTo>
                    <a:pt x="1320333" y="31245"/>
                  </a:lnTo>
                  <a:lnTo>
                    <a:pt x="1584400" y="31245"/>
                  </a:lnTo>
                  <a:lnTo>
                    <a:pt x="1848467" y="31245"/>
                  </a:lnTo>
                </a:path>
              </a:pathLst>
            </a:custGeom>
            <a:ln w="40651" cap="flat">
              <a:solidFill>
                <a:srgbClr val="BEBEBE">
                  <a:alpha val="69803"/>
                </a:srgbClr>
              </a:solidFill>
              <a:prstDash val="solid"/>
              <a:round/>
            </a:ln>
          </p:spPr>
          <p:txBody>
            <a:bodyPr/>
            <a:lstStyle/>
            <a:p/>
          </p:txBody>
        </p:sp>
        <p:sp>
          <p:nvSpPr>
            <p:cNvPr id="24" name="pl24"/>
            <p:cNvSpPr/>
            <p:nvPr/>
          </p:nvSpPr>
          <p:spPr>
            <a:xfrm>
              <a:off x="824810" y="1285840"/>
              <a:ext cx="1848467" cy="62490"/>
            </a:xfrm>
            <a:custGeom>
              <a:avLst/>
              <a:pathLst>
                <a:path w="1848467" h="62490">
                  <a:moveTo>
                    <a:pt x="0" y="10415"/>
                  </a:moveTo>
                  <a:lnTo>
                    <a:pt x="264066" y="0"/>
                  </a:lnTo>
                  <a:lnTo>
                    <a:pt x="528133" y="41660"/>
                  </a:lnTo>
                  <a:lnTo>
                    <a:pt x="792200" y="62490"/>
                  </a:lnTo>
                  <a:lnTo>
                    <a:pt x="1056267" y="0"/>
                  </a:lnTo>
                  <a:lnTo>
                    <a:pt x="1320333" y="31245"/>
                  </a:lnTo>
                  <a:lnTo>
                    <a:pt x="1584400" y="31245"/>
                  </a:lnTo>
                  <a:lnTo>
                    <a:pt x="1848467" y="31245"/>
                  </a:lnTo>
                </a:path>
              </a:pathLst>
            </a:custGeom>
            <a:ln w="35231" cap="flat">
              <a:solidFill>
                <a:srgbClr val="BEBEBE">
                  <a:alpha val="69803"/>
                </a:srgbClr>
              </a:solidFill>
              <a:prstDash val="solid"/>
              <a:round/>
            </a:ln>
          </p:spPr>
          <p:txBody>
            <a:bodyPr/>
            <a:lstStyle/>
            <a:p/>
          </p:txBody>
        </p:sp>
        <p:sp>
          <p:nvSpPr>
            <p:cNvPr id="25" name="pl25"/>
            <p:cNvSpPr/>
            <p:nvPr/>
          </p:nvSpPr>
          <p:spPr>
            <a:xfrm>
              <a:off x="824810" y="1285840"/>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26" name="pl26"/>
            <p:cNvSpPr/>
            <p:nvPr/>
          </p:nvSpPr>
          <p:spPr>
            <a:xfrm>
              <a:off x="824810" y="1285840"/>
              <a:ext cx="1848467" cy="62490"/>
            </a:xfrm>
            <a:custGeom>
              <a:avLst/>
              <a:pathLst>
                <a:path w="1848467" h="62490">
                  <a:moveTo>
                    <a:pt x="0" y="10415"/>
                  </a:moveTo>
                  <a:lnTo>
                    <a:pt x="264066" y="0"/>
                  </a:lnTo>
                  <a:lnTo>
                    <a:pt x="528133" y="41660"/>
                  </a:lnTo>
                  <a:lnTo>
                    <a:pt x="792200" y="62490"/>
                  </a:lnTo>
                  <a:lnTo>
                    <a:pt x="1056267" y="0"/>
                  </a:lnTo>
                  <a:lnTo>
                    <a:pt x="1320333" y="31245"/>
                  </a:lnTo>
                  <a:lnTo>
                    <a:pt x="1584400" y="31245"/>
                  </a:lnTo>
                  <a:lnTo>
                    <a:pt x="1848467" y="31245"/>
                  </a:lnTo>
                </a:path>
              </a:pathLst>
            </a:custGeom>
            <a:ln w="40651" cap="flat">
              <a:solidFill>
                <a:srgbClr val="000000">
                  <a:alpha val="100000"/>
                </a:srgbClr>
              </a:solidFill>
              <a:prstDash val="solid"/>
              <a:round/>
            </a:ln>
          </p:spPr>
          <p:txBody>
            <a:bodyPr/>
            <a:lstStyle/>
            <a:p/>
          </p:txBody>
        </p:sp>
        <p:sp>
          <p:nvSpPr>
            <p:cNvPr id="27" name="pl27"/>
            <p:cNvSpPr/>
            <p:nvPr/>
          </p:nvSpPr>
          <p:spPr>
            <a:xfrm>
              <a:off x="824810" y="1285840"/>
              <a:ext cx="1848467" cy="62490"/>
            </a:xfrm>
            <a:custGeom>
              <a:avLst/>
              <a:pathLst>
                <a:path w="1848467" h="62490">
                  <a:moveTo>
                    <a:pt x="0" y="10415"/>
                  </a:moveTo>
                  <a:lnTo>
                    <a:pt x="264066" y="0"/>
                  </a:lnTo>
                  <a:lnTo>
                    <a:pt x="528133" y="41660"/>
                  </a:lnTo>
                  <a:lnTo>
                    <a:pt x="792200" y="62490"/>
                  </a:lnTo>
                  <a:lnTo>
                    <a:pt x="1056267" y="0"/>
                  </a:lnTo>
                  <a:lnTo>
                    <a:pt x="1320333" y="31245"/>
                  </a:lnTo>
                  <a:lnTo>
                    <a:pt x="1584400" y="31245"/>
                  </a:lnTo>
                  <a:lnTo>
                    <a:pt x="1848467" y="31245"/>
                  </a:lnTo>
                </a:path>
              </a:pathLst>
            </a:custGeom>
            <a:ln w="35231" cap="flat">
              <a:solidFill>
                <a:srgbClr val="80BD41">
                  <a:alpha val="100000"/>
                </a:srgbClr>
              </a:solidFill>
              <a:prstDash val="solid"/>
              <a:round/>
            </a:ln>
          </p:spPr>
          <p:txBody>
            <a:bodyPr/>
            <a:lstStyle/>
            <a:p/>
          </p:txBody>
        </p:sp>
        <p:sp>
          <p:nvSpPr>
            <p:cNvPr id="28" name="pl28"/>
            <p:cNvSpPr/>
            <p:nvPr/>
          </p:nvSpPr>
          <p:spPr>
            <a:xfrm>
              <a:off x="732387" y="128584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9" name="tx29"/>
            <p:cNvSpPr/>
            <p:nvPr/>
          </p:nvSpPr>
          <p:spPr>
            <a:xfrm>
              <a:off x="776621" y="1117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1058747"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1304755" y="11489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 name="tx32"/>
            <p:cNvSpPr/>
            <p:nvPr/>
          </p:nvSpPr>
          <p:spPr>
            <a:xfrm>
              <a:off x="1568822" y="11697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3" name="tx33"/>
            <p:cNvSpPr/>
            <p:nvPr/>
          </p:nvSpPr>
          <p:spPr>
            <a:xfrm>
              <a:off x="1850948"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 name="tx34"/>
            <p:cNvSpPr/>
            <p:nvPr/>
          </p:nvSpPr>
          <p:spPr>
            <a:xfrm>
              <a:off x="2096955" y="11385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 name="tx35"/>
            <p:cNvSpPr/>
            <p:nvPr/>
          </p:nvSpPr>
          <p:spPr>
            <a:xfrm>
              <a:off x="2361022" y="11385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 name="tx36"/>
            <p:cNvSpPr/>
            <p:nvPr/>
          </p:nvSpPr>
          <p:spPr>
            <a:xfrm>
              <a:off x="2625089" y="11385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7" name="rc37"/>
            <p:cNvSpPr/>
            <p:nvPr/>
          </p:nvSpPr>
          <p:spPr>
            <a:xfrm>
              <a:off x="732387" y="2179046"/>
              <a:ext cx="2033314" cy="1019640"/>
            </a:xfrm>
            <a:prstGeom prst="rect">
              <a:avLst/>
            </a:prstGeom>
            <a:solidFill>
              <a:srgbClr val="EBEBEB">
                <a:alpha val="100000"/>
              </a:srgbClr>
            </a:solidFill>
          </p:spPr>
          <p:txBody>
            <a:bodyPr/>
            <a:lstStyle/>
            <a:p/>
          </p:txBody>
        </p:sp>
        <p:sp>
          <p:nvSpPr>
            <p:cNvPr id="38" name="pl38"/>
            <p:cNvSpPr/>
            <p:nvPr/>
          </p:nvSpPr>
          <p:spPr>
            <a:xfrm>
              <a:off x="732387" y="298048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72011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0" name="pl40"/>
            <p:cNvSpPr/>
            <p:nvPr/>
          </p:nvSpPr>
          <p:spPr>
            <a:xfrm>
              <a:off x="732387" y="245973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1" name="pl41"/>
            <p:cNvSpPr/>
            <p:nvPr/>
          </p:nvSpPr>
          <p:spPr>
            <a:xfrm>
              <a:off x="732387" y="219935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2" name="pl42"/>
            <p:cNvSpPr/>
            <p:nvPr/>
          </p:nvSpPr>
          <p:spPr>
            <a:xfrm>
              <a:off x="732387" y="311067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85030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4" name="pl44"/>
            <p:cNvSpPr/>
            <p:nvPr/>
          </p:nvSpPr>
          <p:spPr>
            <a:xfrm>
              <a:off x="732387" y="258992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5" name="pl45"/>
            <p:cNvSpPr/>
            <p:nvPr/>
          </p:nvSpPr>
          <p:spPr>
            <a:xfrm>
              <a:off x="732387" y="232954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6" name="pl46"/>
            <p:cNvSpPr/>
            <p:nvPr/>
          </p:nvSpPr>
          <p:spPr>
            <a:xfrm>
              <a:off x="82481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08887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3529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1701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8107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1451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40921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26732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 name="pl54"/>
            <p:cNvSpPr/>
            <p:nvPr/>
          </p:nvSpPr>
          <p:spPr>
            <a:xfrm>
              <a:off x="824810" y="2589922"/>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55" name="pl55"/>
            <p:cNvSpPr/>
            <p:nvPr/>
          </p:nvSpPr>
          <p:spPr>
            <a:xfrm>
              <a:off x="824810" y="2569092"/>
              <a:ext cx="1848467" cy="72905"/>
            </a:xfrm>
            <a:custGeom>
              <a:avLst/>
              <a:pathLst>
                <a:path w="1848467" h="72905">
                  <a:moveTo>
                    <a:pt x="0" y="41660"/>
                  </a:moveTo>
                  <a:lnTo>
                    <a:pt x="264066" y="20830"/>
                  </a:lnTo>
                  <a:lnTo>
                    <a:pt x="528133" y="20830"/>
                  </a:lnTo>
                  <a:lnTo>
                    <a:pt x="792200" y="0"/>
                  </a:lnTo>
                  <a:lnTo>
                    <a:pt x="1056267" y="10415"/>
                  </a:lnTo>
                  <a:lnTo>
                    <a:pt x="1320333" y="20830"/>
                  </a:lnTo>
                  <a:lnTo>
                    <a:pt x="1584400" y="41660"/>
                  </a:lnTo>
                  <a:lnTo>
                    <a:pt x="1848467" y="72905"/>
                  </a:lnTo>
                </a:path>
              </a:pathLst>
            </a:custGeom>
            <a:ln w="40651" cap="flat">
              <a:solidFill>
                <a:srgbClr val="BEBEBE">
                  <a:alpha val="69803"/>
                </a:srgbClr>
              </a:solidFill>
              <a:prstDash val="solid"/>
              <a:round/>
            </a:ln>
          </p:spPr>
          <p:txBody>
            <a:bodyPr/>
            <a:lstStyle/>
            <a:p/>
          </p:txBody>
        </p:sp>
        <p:sp>
          <p:nvSpPr>
            <p:cNvPr id="56" name="pl56"/>
            <p:cNvSpPr/>
            <p:nvPr/>
          </p:nvSpPr>
          <p:spPr>
            <a:xfrm>
              <a:off x="824810" y="2569092"/>
              <a:ext cx="1848467" cy="72905"/>
            </a:xfrm>
            <a:custGeom>
              <a:avLst/>
              <a:pathLst>
                <a:path w="1848467" h="72905">
                  <a:moveTo>
                    <a:pt x="0" y="41660"/>
                  </a:moveTo>
                  <a:lnTo>
                    <a:pt x="264066" y="20830"/>
                  </a:lnTo>
                  <a:lnTo>
                    <a:pt x="528133" y="20830"/>
                  </a:lnTo>
                  <a:lnTo>
                    <a:pt x="792200" y="0"/>
                  </a:lnTo>
                  <a:lnTo>
                    <a:pt x="1056267" y="10415"/>
                  </a:lnTo>
                  <a:lnTo>
                    <a:pt x="1320333" y="20830"/>
                  </a:lnTo>
                  <a:lnTo>
                    <a:pt x="1584400" y="41660"/>
                  </a:lnTo>
                  <a:lnTo>
                    <a:pt x="1848467" y="72905"/>
                  </a:lnTo>
                </a:path>
              </a:pathLst>
            </a:custGeom>
            <a:ln w="35231" cap="flat">
              <a:solidFill>
                <a:srgbClr val="BEBEBE">
                  <a:alpha val="69803"/>
                </a:srgbClr>
              </a:solidFill>
              <a:prstDash val="solid"/>
              <a:round/>
            </a:ln>
          </p:spPr>
          <p:txBody>
            <a:bodyPr/>
            <a:lstStyle/>
            <a:p/>
          </p:txBody>
        </p:sp>
        <p:sp>
          <p:nvSpPr>
            <p:cNvPr id="57" name="pl57"/>
            <p:cNvSpPr/>
            <p:nvPr/>
          </p:nvSpPr>
          <p:spPr>
            <a:xfrm>
              <a:off x="824810" y="2589922"/>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58" name="pl58"/>
            <p:cNvSpPr/>
            <p:nvPr/>
          </p:nvSpPr>
          <p:spPr>
            <a:xfrm>
              <a:off x="824810" y="2569092"/>
              <a:ext cx="1848467" cy="72905"/>
            </a:xfrm>
            <a:custGeom>
              <a:avLst/>
              <a:pathLst>
                <a:path w="1848467" h="72905">
                  <a:moveTo>
                    <a:pt x="0" y="41660"/>
                  </a:moveTo>
                  <a:lnTo>
                    <a:pt x="264066" y="20830"/>
                  </a:lnTo>
                  <a:lnTo>
                    <a:pt x="528133" y="20830"/>
                  </a:lnTo>
                  <a:lnTo>
                    <a:pt x="792200" y="0"/>
                  </a:lnTo>
                  <a:lnTo>
                    <a:pt x="1056267" y="10415"/>
                  </a:lnTo>
                  <a:lnTo>
                    <a:pt x="1320333" y="20830"/>
                  </a:lnTo>
                  <a:lnTo>
                    <a:pt x="1584400" y="41660"/>
                  </a:lnTo>
                  <a:lnTo>
                    <a:pt x="1848467" y="72905"/>
                  </a:lnTo>
                </a:path>
              </a:pathLst>
            </a:custGeom>
            <a:ln w="40651" cap="flat">
              <a:solidFill>
                <a:srgbClr val="000000">
                  <a:alpha val="100000"/>
                </a:srgbClr>
              </a:solidFill>
              <a:prstDash val="solid"/>
              <a:round/>
            </a:ln>
          </p:spPr>
          <p:txBody>
            <a:bodyPr/>
            <a:lstStyle/>
            <a:p/>
          </p:txBody>
        </p:sp>
        <p:sp>
          <p:nvSpPr>
            <p:cNvPr id="59" name="pl59"/>
            <p:cNvSpPr/>
            <p:nvPr/>
          </p:nvSpPr>
          <p:spPr>
            <a:xfrm>
              <a:off x="824810" y="2569092"/>
              <a:ext cx="1848467" cy="72905"/>
            </a:xfrm>
            <a:custGeom>
              <a:avLst/>
              <a:pathLst>
                <a:path w="1848467" h="72905">
                  <a:moveTo>
                    <a:pt x="0" y="41660"/>
                  </a:moveTo>
                  <a:lnTo>
                    <a:pt x="264066" y="20830"/>
                  </a:lnTo>
                  <a:lnTo>
                    <a:pt x="528133" y="20830"/>
                  </a:lnTo>
                  <a:lnTo>
                    <a:pt x="792200" y="0"/>
                  </a:lnTo>
                  <a:lnTo>
                    <a:pt x="1056267" y="10415"/>
                  </a:lnTo>
                  <a:lnTo>
                    <a:pt x="1320333" y="20830"/>
                  </a:lnTo>
                  <a:lnTo>
                    <a:pt x="1584400" y="41660"/>
                  </a:lnTo>
                  <a:lnTo>
                    <a:pt x="1848467" y="72905"/>
                  </a:lnTo>
                </a:path>
              </a:pathLst>
            </a:custGeom>
            <a:ln w="35231" cap="flat">
              <a:solidFill>
                <a:srgbClr val="80BD41">
                  <a:alpha val="100000"/>
                </a:srgbClr>
              </a:solidFill>
              <a:prstDash val="solid"/>
              <a:round/>
            </a:ln>
          </p:spPr>
          <p:txBody>
            <a:bodyPr/>
            <a:lstStyle/>
            <a:p/>
          </p:txBody>
        </p:sp>
        <p:sp>
          <p:nvSpPr>
            <p:cNvPr id="60" name="pl60"/>
            <p:cNvSpPr/>
            <p:nvPr/>
          </p:nvSpPr>
          <p:spPr>
            <a:xfrm>
              <a:off x="732387" y="2589922"/>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61" name="tx61"/>
            <p:cNvSpPr/>
            <p:nvPr/>
          </p:nvSpPr>
          <p:spPr>
            <a:xfrm>
              <a:off x="776621" y="24321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 name="tx62"/>
            <p:cNvSpPr/>
            <p:nvPr/>
          </p:nvSpPr>
          <p:spPr>
            <a:xfrm>
              <a:off x="1058747"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1322814"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1586881" y="23905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5" name="tx65"/>
            <p:cNvSpPr/>
            <p:nvPr/>
          </p:nvSpPr>
          <p:spPr>
            <a:xfrm>
              <a:off x="1850948" y="24009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6" name="tx66"/>
            <p:cNvSpPr/>
            <p:nvPr/>
          </p:nvSpPr>
          <p:spPr>
            <a:xfrm>
              <a:off x="2115014"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7" name="tx67"/>
            <p:cNvSpPr/>
            <p:nvPr/>
          </p:nvSpPr>
          <p:spPr>
            <a:xfrm>
              <a:off x="2361022" y="24321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8" name="tx68"/>
            <p:cNvSpPr/>
            <p:nvPr/>
          </p:nvSpPr>
          <p:spPr>
            <a:xfrm>
              <a:off x="2625089" y="24634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9" name="rc69"/>
            <p:cNvSpPr/>
            <p:nvPr/>
          </p:nvSpPr>
          <p:spPr>
            <a:xfrm>
              <a:off x="732387" y="3483127"/>
              <a:ext cx="2033314" cy="1019640"/>
            </a:xfrm>
            <a:prstGeom prst="rect">
              <a:avLst/>
            </a:prstGeom>
            <a:solidFill>
              <a:srgbClr val="EBEBEB">
                <a:alpha val="100000"/>
              </a:srgbClr>
            </a:solidFill>
          </p:spPr>
          <p:txBody>
            <a:bodyPr/>
            <a:lstStyle/>
            <a:p/>
          </p:txBody>
        </p:sp>
        <p:sp>
          <p:nvSpPr>
            <p:cNvPr id="70" name="pl70"/>
            <p:cNvSpPr/>
            <p:nvPr/>
          </p:nvSpPr>
          <p:spPr>
            <a:xfrm>
              <a:off x="732387" y="428457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02419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2" name="pl72"/>
            <p:cNvSpPr/>
            <p:nvPr/>
          </p:nvSpPr>
          <p:spPr>
            <a:xfrm>
              <a:off x="732387" y="376381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3" name="pl73"/>
            <p:cNvSpPr/>
            <p:nvPr/>
          </p:nvSpPr>
          <p:spPr>
            <a:xfrm>
              <a:off x="732387" y="350343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74" name="pl74"/>
            <p:cNvSpPr/>
            <p:nvPr/>
          </p:nvSpPr>
          <p:spPr>
            <a:xfrm>
              <a:off x="732387" y="44147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5" name="pl75"/>
            <p:cNvSpPr/>
            <p:nvPr/>
          </p:nvSpPr>
          <p:spPr>
            <a:xfrm>
              <a:off x="732387" y="415438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6" name="pl76"/>
            <p:cNvSpPr/>
            <p:nvPr/>
          </p:nvSpPr>
          <p:spPr>
            <a:xfrm>
              <a:off x="732387" y="389400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7" name="pl77"/>
            <p:cNvSpPr/>
            <p:nvPr/>
          </p:nvSpPr>
          <p:spPr>
            <a:xfrm>
              <a:off x="732387" y="363362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78" name="pl78"/>
            <p:cNvSpPr/>
            <p:nvPr/>
          </p:nvSpPr>
          <p:spPr>
            <a:xfrm>
              <a:off x="82481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08887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3529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61701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188107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1451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240921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26732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824810" y="3894004"/>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87" name="pl87"/>
            <p:cNvSpPr/>
            <p:nvPr/>
          </p:nvSpPr>
          <p:spPr>
            <a:xfrm>
              <a:off x="824810" y="3894004"/>
              <a:ext cx="1848467" cy="62490"/>
            </a:xfrm>
            <a:custGeom>
              <a:avLst/>
              <a:pathLst>
                <a:path w="1848467" h="62490">
                  <a:moveTo>
                    <a:pt x="0" y="0"/>
                  </a:moveTo>
                  <a:lnTo>
                    <a:pt x="264066" y="0"/>
                  </a:lnTo>
                  <a:lnTo>
                    <a:pt x="528133" y="20830"/>
                  </a:lnTo>
                  <a:lnTo>
                    <a:pt x="792200" y="52075"/>
                  </a:lnTo>
                  <a:lnTo>
                    <a:pt x="1056267" y="20830"/>
                  </a:lnTo>
                  <a:lnTo>
                    <a:pt x="1320333" y="20830"/>
                  </a:lnTo>
                  <a:lnTo>
                    <a:pt x="1584400" y="62490"/>
                  </a:lnTo>
                  <a:lnTo>
                    <a:pt x="1848467" y="10415"/>
                  </a:lnTo>
                </a:path>
              </a:pathLst>
            </a:custGeom>
            <a:ln w="40651" cap="flat">
              <a:solidFill>
                <a:srgbClr val="BEBEBE">
                  <a:alpha val="69803"/>
                </a:srgbClr>
              </a:solidFill>
              <a:prstDash val="solid"/>
              <a:round/>
            </a:ln>
          </p:spPr>
          <p:txBody>
            <a:bodyPr/>
            <a:lstStyle/>
            <a:p/>
          </p:txBody>
        </p:sp>
        <p:sp>
          <p:nvSpPr>
            <p:cNvPr id="88" name="pl88"/>
            <p:cNvSpPr/>
            <p:nvPr/>
          </p:nvSpPr>
          <p:spPr>
            <a:xfrm>
              <a:off x="824810" y="3894004"/>
              <a:ext cx="1848467" cy="62490"/>
            </a:xfrm>
            <a:custGeom>
              <a:avLst/>
              <a:pathLst>
                <a:path w="1848467" h="62490">
                  <a:moveTo>
                    <a:pt x="0" y="0"/>
                  </a:moveTo>
                  <a:lnTo>
                    <a:pt x="264066" y="0"/>
                  </a:lnTo>
                  <a:lnTo>
                    <a:pt x="528133" y="20830"/>
                  </a:lnTo>
                  <a:lnTo>
                    <a:pt x="792200" y="52075"/>
                  </a:lnTo>
                  <a:lnTo>
                    <a:pt x="1056267" y="20830"/>
                  </a:lnTo>
                  <a:lnTo>
                    <a:pt x="1320333" y="20830"/>
                  </a:lnTo>
                  <a:lnTo>
                    <a:pt x="1584400" y="62490"/>
                  </a:lnTo>
                  <a:lnTo>
                    <a:pt x="1848467" y="10415"/>
                  </a:lnTo>
                </a:path>
              </a:pathLst>
            </a:custGeom>
            <a:ln w="35231" cap="flat">
              <a:solidFill>
                <a:srgbClr val="BEBEBE">
                  <a:alpha val="69803"/>
                </a:srgbClr>
              </a:solidFill>
              <a:prstDash val="solid"/>
              <a:round/>
            </a:ln>
          </p:spPr>
          <p:txBody>
            <a:bodyPr/>
            <a:lstStyle/>
            <a:p/>
          </p:txBody>
        </p:sp>
        <p:sp>
          <p:nvSpPr>
            <p:cNvPr id="89" name="pl89"/>
            <p:cNvSpPr/>
            <p:nvPr/>
          </p:nvSpPr>
          <p:spPr>
            <a:xfrm>
              <a:off x="824810" y="3894004"/>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90" name="pl90"/>
            <p:cNvSpPr/>
            <p:nvPr/>
          </p:nvSpPr>
          <p:spPr>
            <a:xfrm>
              <a:off x="824810" y="3894004"/>
              <a:ext cx="1848467" cy="62490"/>
            </a:xfrm>
            <a:custGeom>
              <a:avLst/>
              <a:pathLst>
                <a:path w="1848467" h="62490">
                  <a:moveTo>
                    <a:pt x="0" y="0"/>
                  </a:moveTo>
                  <a:lnTo>
                    <a:pt x="264066" y="0"/>
                  </a:lnTo>
                  <a:lnTo>
                    <a:pt x="528133" y="20830"/>
                  </a:lnTo>
                  <a:lnTo>
                    <a:pt x="792200" y="52075"/>
                  </a:lnTo>
                  <a:lnTo>
                    <a:pt x="1056267" y="20830"/>
                  </a:lnTo>
                  <a:lnTo>
                    <a:pt x="1320333" y="20830"/>
                  </a:lnTo>
                  <a:lnTo>
                    <a:pt x="1584400" y="62490"/>
                  </a:lnTo>
                  <a:lnTo>
                    <a:pt x="1848467" y="10415"/>
                  </a:lnTo>
                </a:path>
              </a:pathLst>
            </a:custGeom>
            <a:ln w="40651" cap="flat">
              <a:solidFill>
                <a:srgbClr val="000000">
                  <a:alpha val="100000"/>
                </a:srgbClr>
              </a:solidFill>
              <a:prstDash val="solid"/>
              <a:round/>
            </a:ln>
          </p:spPr>
          <p:txBody>
            <a:bodyPr/>
            <a:lstStyle/>
            <a:p/>
          </p:txBody>
        </p:sp>
        <p:sp>
          <p:nvSpPr>
            <p:cNvPr id="91" name="pl91"/>
            <p:cNvSpPr/>
            <p:nvPr/>
          </p:nvSpPr>
          <p:spPr>
            <a:xfrm>
              <a:off x="824810" y="3894004"/>
              <a:ext cx="1848467" cy="62490"/>
            </a:xfrm>
            <a:custGeom>
              <a:avLst/>
              <a:pathLst>
                <a:path w="1848467" h="62490">
                  <a:moveTo>
                    <a:pt x="0" y="0"/>
                  </a:moveTo>
                  <a:lnTo>
                    <a:pt x="264066" y="0"/>
                  </a:lnTo>
                  <a:lnTo>
                    <a:pt x="528133" y="20830"/>
                  </a:lnTo>
                  <a:lnTo>
                    <a:pt x="792200" y="52075"/>
                  </a:lnTo>
                  <a:lnTo>
                    <a:pt x="1056267" y="20830"/>
                  </a:lnTo>
                  <a:lnTo>
                    <a:pt x="1320333" y="20830"/>
                  </a:lnTo>
                  <a:lnTo>
                    <a:pt x="1584400" y="62490"/>
                  </a:lnTo>
                  <a:lnTo>
                    <a:pt x="1848467" y="10415"/>
                  </a:lnTo>
                </a:path>
              </a:pathLst>
            </a:custGeom>
            <a:ln w="35231" cap="flat">
              <a:solidFill>
                <a:srgbClr val="80BD41">
                  <a:alpha val="100000"/>
                </a:srgbClr>
              </a:solidFill>
              <a:prstDash val="solid"/>
              <a:round/>
            </a:ln>
          </p:spPr>
          <p:txBody>
            <a:bodyPr/>
            <a:lstStyle/>
            <a:p/>
          </p:txBody>
        </p:sp>
        <p:sp>
          <p:nvSpPr>
            <p:cNvPr id="92" name="pl92"/>
            <p:cNvSpPr/>
            <p:nvPr/>
          </p:nvSpPr>
          <p:spPr>
            <a:xfrm>
              <a:off x="732387" y="3894004"/>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93" name="tx93"/>
            <p:cNvSpPr/>
            <p:nvPr/>
          </p:nvSpPr>
          <p:spPr>
            <a:xfrm>
              <a:off x="794681"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4" name="tx94"/>
            <p:cNvSpPr/>
            <p:nvPr/>
          </p:nvSpPr>
          <p:spPr>
            <a:xfrm>
              <a:off x="1058747"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5" name="tx95"/>
            <p:cNvSpPr/>
            <p:nvPr/>
          </p:nvSpPr>
          <p:spPr>
            <a:xfrm>
              <a:off x="1304755" y="37362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6" name="tx96"/>
            <p:cNvSpPr/>
            <p:nvPr/>
          </p:nvSpPr>
          <p:spPr>
            <a:xfrm>
              <a:off x="1568822" y="3767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7" name="tx97"/>
            <p:cNvSpPr/>
            <p:nvPr/>
          </p:nvSpPr>
          <p:spPr>
            <a:xfrm>
              <a:off x="1832888" y="37362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8" name="tx98"/>
            <p:cNvSpPr/>
            <p:nvPr/>
          </p:nvSpPr>
          <p:spPr>
            <a:xfrm>
              <a:off x="2096955" y="37362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9" name="tx99"/>
            <p:cNvSpPr/>
            <p:nvPr/>
          </p:nvSpPr>
          <p:spPr>
            <a:xfrm>
              <a:off x="2361022" y="3777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00" name="tx100"/>
            <p:cNvSpPr/>
            <p:nvPr/>
          </p:nvSpPr>
          <p:spPr>
            <a:xfrm>
              <a:off x="2625089" y="37258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1" name="rc101"/>
            <p:cNvSpPr/>
            <p:nvPr/>
          </p:nvSpPr>
          <p:spPr>
            <a:xfrm>
              <a:off x="732387" y="4787209"/>
              <a:ext cx="2033314" cy="1019640"/>
            </a:xfrm>
            <a:prstGeom prst="rect">
              <a:avLst/>
            </a:prstGeom>
            <a:solidFill>
              <a:srgbClr val="EBEBEB">
                <a:alpha val="100000"/>
              </a:srgbClr>
            </a:solidFill>
          </p:spPr>
          <p:txBody>
            <a:bodyPr/>
            <a:lstStyle/>
            <a:p/>
          </p:txBody>
        </p:sp>
        <p:sp>
          <p:nvSpPr>
            <p:cNvPr id="102" name="pl102"/>
            <p:cNvSpPr/>
            <p:nvPr/>
          </p:nvSpPr>
          <p:spPr>
            <a:xfrm>
              <a:off x="732387" y="5588652"/>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3" name="pl103"/>
            <p:cNvSpPr/>
            <p:nvPr/>
          </p:nvSpPr>
          <p:spPr>
            <a:xfrm>
              <a:off x="732387" y="532827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4" name="pl104"/>
            <p:cNvSpPr/>
            <p:nvPr/>
          </p:nvSpPr>
          <p:spPr>
            <a:xfrm>
              <a:off x="732387" y="506789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5" name="pl105"/>
            <p:cNvSpPr/>
            <p:nvPr/>
          </p:nvSpPr>
          <p:spPr>
            <a:xfrm>
              <a:off x="732387" y="480751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06" name="pl106"/>
            <p:cNvSpPr/>
            <p:nvPr/>
          </p:nvSpPr>
          <p:spPr>
            <a:xfrm>
              <a:off x="732387" y="571884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7" name="pl107"/>
            <p:cNvSpPr/>
            <p:nvPr/>
          </p:nvSpPr>
          <p:spPr>
            <a:xfrm>
              <a:off x="732387" y="545846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8" name="pl108"/>
            <p:cNvSpPr/>
            <p:nvPr/>
          </p:nvSpPr>
          <p:spPr>
            <a:xfrm>
              <a:off x="732387" y="519808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09" name="pl109"/>
            <p:cNvSpPr/>
            <p:nvPr/>
          </p:nvSpPr>
          <p:spPr>
            <a:xfrm>
              <a:off x="732387" y="493770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10" name="pl110"/>
            <p:cNvSpPr/>
            <p:nvPr/>
          </p:nvSpPr>
          <p:spPr>
            <a:xfrm>
              <a:off x="82481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08887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3529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161701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188107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21451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6" name="pl116"/>
            <p:cNvSpPr/>
            <p:nvPr/>
          </p:nvSpPr>
          <p:spPr>
            <a:xfrm>
              <a:off x="240921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26732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824810" y="5198086"/>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119" name="pl119"/>
            <p:cNvSpPr/>
            <p:nvPr/>
          </p:nvSpPr>
          <p:spPr>
            <a:xfrm>
              <a:off x="824810" y="5198086"/>
              <a:ext cx="1848467" cy="83320"/>
            </a:xfrm>
            <a:custGeom>
              <a:avLst/>
              <a:pathLst>
                <a:path w="1848467" h="83320">
                  <a:moveTo>
                    <a:pt x="0" y="20830"/>
                  </a:moveTo>
                  <a:lnTo>
                    <a:pt x="264066" y="0"/>
                  </a:lnTo>
                  <a:lnTo>
                    <a:pt x="528133" y="0"/>
                  </a:lnTo>
                  <a:lnTo>
                    <a:pt x="792200" y="52075"/>
                  </a:lnTo>
                  <a:lnTo>
                    <a:pt x="1056267" y="41660"/>
                  </a:lnTo>
                  <a:lnTo>
                    <a:pt x="1320333" y="83320"/>
                  </a:lnTo>
                  <a:lnTo>
                    <a:pt x="1584400" y="83320"/>
                  </a:lnTo>
                  <a:lnTo>
                    <a:pt x="1848467" y="83320"/>
                  </a:lnTo>
                </a:path>
              </a:pathLst>
            </a:custGeom>
            <a:ln w="40651" cap="flat">
              <a:solidFill>
                <a:srgbClr val="BEBEBE">
                  <a:alpha val="69803"/>
                </a:srgbClr>
              </a:solidFill>
              <a:prstDash val="solid"/>
              <a:round/>
            </a:ln>
          </p:spPr>
          <p:txBody>
            <a:bodyPr/>
            <a:lstStyle/>
            <a:p/>
          </p:txBody>
        </p:sp>
        <p:sp>
          <p:nvSpPr>
            <p:cNvPr id="120" name="pl120"/>
            <p:cNvSpPr/>
            <p:nvPr/>
          </p:nvSpPr>
          <p:spPr>
            <a:xfrm>
              <a:off x="824810" y="5198086"/>
              <a:ext cx="1848467" cy="83320"/>
            </a:xfrm>
            <a:custGeom>
              <a:avLst/>
              <a:pathLst>
                <a:path w="1848467" h="83320">
                  <a:moveTo>
                    <a:pt x="0" y="20830"/>
                  </a:moveTo>
                  <a:lnTo>
                    <a:pt x="264066" y="0"/>
                  </a:lnTo>
                  <a:lnTo>
                    <a:pt x="528133" y="0"/>
                  </a:lnTo>
                  <a:lnTo>
                    <a:pt x="792200" y="52075"/>
                  </a:lnTo>
                  <a:lnTo>
                    <a:pt x="1056267" y="41660"/>
                  </a:lnTo>
                  <a:lnTo>
                    <a:pt x="1320333" y="83320"/>
                  </a:lnTo>
                  <a:lnTo>
                    <a:pt x="1584400" y="83320"/>
                  </a:lnTo>
                  <a:lnTo>
                    <a:pt x="1848467" y="83320"/>
                  </a:lnTo>
                </a:path>
              </a:pathLst>
            </a:custGeom>
            <a:ln w="35231" cap="flat">
              <a:solidFill>
                <a:srgbClr val="BEBEBE">
                  <a:alpha val="69803"/>
                </a:srgbClr>
              </a:solidFill>
              <a:prstDash val="solid"/>
              <a:round/>
            </a:ln>
          </p:spPr>
          <p:txBody>
            <a:bodyPr/>
            <a:lstStyle/>
            <a:p/>
          </p:txBody>
        </p:sp>
        <p:sp>
          <p:nvSpPr>
            <p:cNvPr id="121" name="pl121"/>
            <p:cNvSpPr/>
            <p:nvPr/>
          </p:nvSpPr>
          <p:spPr>
            <a:xfrm>
              <a:off x="824810" y="5198086"/>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122" name="pl122"/>
            <p:cNvSpPr/>
            <p:nvPr/>
          </p:nvSpPr>
          <p:spPr>
            <a:xfrm>
              <a:off x="824810" y="5198086"/>
              <a:ext cx="1848467" cy="83320"/>
            </a:xfrm>
            <a:custGeom>
              <a:avLst/>
              <a:pathLst>
                <a:path w="1848467" h="83320">
                  <a:moveTo>
                    <a:pt x="0" y="20830"/>
                  </a:moveTo>
                  <a:lnTo>
                    <a:pt x="264066" y="0"/>
                  </a:lnTo>
                  <a:lnTo>
                    <a:pt x="528133" y="0"/>
                  </a:lnTo>
                  <a:lnTo>
                    <a:pt x="792200" y="52075"/>
                  </a:lnTo>
                  <a:lnTo>
                    <a:pt x="1056267" y="41660"/>
                  </a:lnTo>
                  <a:lnTo>
                    <a:pt x="1320333" y="83320"/>
                  </a:lnTo>
                  <a:lnTo>
                    <a:pt x="1584400" y="83320"/>
                  </a:lnTo>
                  <a:lnTo>
                    <a:pt x="1848467" y="83320"/>
                  </a:lnTo>
                </a:path>
              </a:pathLst>
            </a:custGeom>
            <a:ln w="40651" cap="flat">
              <a:solidFill>
                <a:srgbClr val="000000">
                  <a:alpha val="100000"/>
                </a:srgbClr>
              </a:solidFill>
              <a:prstDash val="solid"/>
              <a:round/>
            </a:ln>
          </p:spPr>
          <p:txBody>
            <a:bodyPr/>
            <a:lstStyle/>
            <a:p/>
          </p:txBody>
        </p:sp>
        <p:sp>
          <p:nvSpPr>
            <p:cNvPr id="123" name="pl123"/>
            <p:cNvSpPr/>
            <p:nvPr/>
          </p:nvSpPr>
          <p:spPr>
            <a:xfrm>
              <a:off x="824810" y="5198086"/>
              <a:ext cx="1848467" cy="83320"/>
            </a:xfrm>
            <a:custGeom>
              <a:avLst/>
              <a:pathLst>
                <a:path w="1848467" h="83320">
                  <a:moveTo>
                    <a:pt x="0" y="20830"/>
                  </a:moveTo>
                  <a:lnTo>
                    <a:pt x="264066" y="0"/>
                  </a:lnTo>
                  <a:lnTo>
                    <a:pt x="528133" y="0"/>
                  </a:lnTo>
                  <a:lnTo>
                    <a:pt x="792200" y="52075"/>
                  </a:lnTo>
                  <a:lnTo>
                    <a:pt x="1056267" y="41660"/>
                  </a:lnTo>
                  <a:lnTo>
                    <a:pt x="1320333" y="83320"/>
                  </a:lnTo>
                  <a:lnTo>
                    <a:pt x="1584400" y="83320"/>
                  </a:lnTo>
                  <a:lnTo>
                    <a:pt x="1848467" y="83320"/>
                  </a:lnTo>
                </a:path>
              </a:pathLst>
            </a:custGeom>
            <a:ln w="35231" cap="flat">
              <a:solidFill>
                <a:srgbClr val="80BD41">
                  <a:alpha val="100000"/>
                </a:srgbClr>
              </a:solidFill>
              <a:prstDash val="solid"/>
              <a:round/>
            </a:ln>
          </p:spPr>
          <p:txBody>
            <a:bodyPr/>
            <a:lstStyle/>
            <a:p/>
          </p:txBody>
        </p:sp>
        <p:sp>
          <p:nvSpPr>
            <p:cNvPr id="124" name="pl124"/>
            <p:cNvSpPr/>
            <p:nvPr/>
          </p:nvSpPr>
          <p:spPr>
            <a:xfrm>
              <a:off x="732387" y="5198086"/>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25" name="tx125"/>
            <p:cNvSpPr/>
            <p:nvPr/>
          </p:nvSpPr>
          <p:spPr>
            <a:xfrm>
              <a:off x="776621" y="504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6" name="tx126"/>
            <p:cNvSpPr/>
            <p:nvPr/>
          </p:nvSpPr>
          <p:spPr>
            <a:xfrm>
              <a:off x="1058747" y="501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7" name="tx127"/>
            <p:cNvSpPr/>
            <p:nvPr/>
          </p:nvSpPr>
          <p:spPr>
            <a:xfrm>
              <a:off x="1322814" y="501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8" name="tx128"/>
            <p:cNvSpPr/>
            <p:nvPr/>
          </p:nvSpPr>
          <p:spPr>
            <a:xfrm>
              <a:off x="1568822" y="5071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9" name="tx129"/>
            <p:cNvSpPr/>
            <p:nvPr/>
          </p:nvSpPr>
          <p:spPr>
            <a:xfrm>
              <a:off x="1832888" y="506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30" name="tx130"/>
            <p:cNvSpPr/>
            <p:nvPr/>
          </p:nvSpPr>
          <p:spPr>
            <a:xfrm>
              <a:off x="2096955" y="51028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31" name="tx131"/>
            <p:cNvSpPr/>
            <p:nvPr/>
          </p:nvSpPr>
          <p:spPr>
            <a:xfrm>
              <a:off x="2361022" y="51028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32" name="tx132"/>
            <p:cNvSpPr/>
            <p:nvPr/>
          </p:nvSpPr>
          <p:spPr>
            <a:xfrm>
              <a:off x="2625089" y="51028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33" name="rc133"/>
            <p:cNvSpPr/>
            <p:nvPr/>
          </p:nvSpPr>
          <p:spPr>
            <a:xfrm>
              <a:off x="2835290" y="874964"/>
              <a:ext cx="2033314" cy="1019640"/>
            </a:xfrm>
            <a:prstGeom prst="rect">
              <a:avLst/>
            </a:prstGeom>
            <a:solidFill>
              <a:srgbClr val="EBEBEB">
                <a:alpha val="100000"/>
              </a:srgbClr>
            </a:solidFill>
          </p:spPr>
          <p:txBody>
            <a:bodyPr/>
            <a:lstStyle/>
            <a:p/>
          </p:txBody>
        </p:sp>
        <p:sp>
          <p:nvSpPr>
            <p:cNvPr id="134" name="pl134"/>
            <p:cNvSpPr/>
            <p:nvPr/>
          </p:nvSpPr>
          <p:spPr>
            <a:xfrm>
              <a:off x="2835290" y="167640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5" name="pl135"/>
            <p:cNvSpPr/>
            <p:nvPr/>
          </p:nvSpPr>
          <p:spPr>
            <a:xfrm>
              <a:off x="2835290" y="141602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6" name="pl136"/>
            <p:cNvSpPr/>
            <p:nvPr/>
          </p:nvSpPr>
          <p:spPr>
            <a:xfrm>
              <a:off x="2835290" y="115565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7" name="pl137"/>
            <p:cNvSpPr/>
            <p:nvPr/>
          </p:nvSpPr>
          <p:spPr>
            <a:xfrm>
              <a:off x="2835290" y="89527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38" name="pl138"/>
            <p:cNvSpPr/>
            <p:nvPr/>
          </p:nvSpPr>
          <p:spPr>
            <a:xfrm>
              <a:off x="2835290" y="180659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39" name="pl139"/>
            <p:cNvSpPr/>
            <p:nvPr/>
          </p:nvSpPr>
          <p:spPr>
            <a:xfrm>
              <a:off x="2835290" y="154621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40" name="pl140"/>
            <p:cNvSpPr/>
            <p:nvPr/>
          </p:nvSpPr>
          <p:spPr>
            <a:xfrm>
              <a:off x="2835290" y="128584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41" name="pl141"/>
            <p:cNvSpPr/>
            <p:nvPr/>
          </p:nvSpPr>
          <p:spPr>
            <a:xfrm>
              <a:off x="2835290" y="102546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42" name="pl142"/>
            <p:cNvSpPr/>
            <p:nvPr/>
          </p:nvSpPr>
          <p:spPr>
            <a:xfrm>
              <a:off x="29277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19178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4558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7199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398398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42480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45121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47761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2927713" y="1285840"/>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151" name="pl151"/>
            <p:cNvSpPr/>
            <p:nvPr/>
          </p:nvSpPr>
          <p:spPr>
            <a:xfrm>
              <a:off x="2927713" y="1285840"/>
              <a:ext cx="1848467" cy="270793"/>
            </a:xfrm>
            <a:custGeom>
              <a:avLst/>
              <a:pathLst>
                <a:path w="1848467" h="270793">
                  <a:moveTo>
                    <a:pt x="0" y="10415"/>
                  </a:moveTo>
                  <a:lnTo>
                    <a:pt x="264066" y="0"/>
                  </a:lnTo>
                  <a:lnTo>
                    <a:pt x="528133" y="156226"/>
                  </a:lnTo>
                  <a:lnTo>
                    <a:pt x="792200" y="270793"/>
                  </a:lnTo>
                  <a:lnTo>
                    <a:pt x="1056267" y="270793"/>
                  </a:lnTo>
                  <a:lnTo>
                    <a:pt x="1320333" y="135396"/>
                  </a:lnTo>
                  <a:lnTo>
                    <a:pt x="1584400" y="83320"/>
                  </a:lnTo>
                  <a:lnTo>
                    <a:pt x="1848467" y="20830"/>
                  </a:lnTo>
                </a:path>
              </a:pathLst>
            </a:custGeom>
            <a:ln w="40651" cap="flat">
              <a:solidFill>
                <a:srgbClr val="BEBEBE">
                  <a:alpha val="69803"/>
                </a:srgbClr>
              </a:solidFill>
              <a:prstDash val="solid"/>
              <a:round/>
            </a:ln>
          </p:spPr>
          <p:txBody>
            <a:bodyPr/>
            <a:lstStyle/>
            <a:p/>
          </p:txBody>
        </p:sp>
        <p:sp>
          <p:nvSpPr>
            <p:cNvPr id="152" name="pl152"/>
            <p:cNvSpPr/>
            <p:nvPr/>
          </p:nvSpPr>
          <p:spPr>
            <a:xfrm>
              <a:off x="2927713" y="1285840"/>
              <a:ext cx="1848467" cy="270793"/>
            </a:xfrm>
            <a:custGeom>
              <a:avLst/>
              <a:pathLst>
                <a:path w="1848467" h="270793">
                  <a:moveTo>
                    <a:pt x="0" y="10415"/>
                  </a:moveTo>
                  <a:lnTo>
                    <a:pt x="264066" y="0"/>
                  </a:lnTo>
                  <a:lnTo>
                    <a:pt x="528133" y="156226"/>
                  </a:lnTo>
                  <a:lnTo>
                    <a:pt x="792200" y="270793"/>
                  </a:lnTo>
                  <a:lnTo>
                    <a:pt x="1056267" y="270793"/>
                  </a:lnTo>
                  <a:lnTo>
                    <a:pt x="1320333" y="135396"/>
                  </a:lnTo>
                  <a:lnTo>
                    <a:pt x="1584400" y="83320"/>
                  </a:lnTo>
                  <a:lnTo>
                    <a:pt x="1848467" y="20830"/>
                  </a:lnTo>
                </a:path>
              </a:pathLst>
            </a:custGeom>
            <a:ln w="35231" cap="flat">
              <a:solidFill>
                <a:srgbClr val="BEBEBE">
                  <a:alpha val="69803"/>
                </a:srgbClr>
              </a:solidFill>
              <a:prstDash val="solid"/>
              <a:round/>
            </a:ln>
          </p:spPr>
          <p:txBody>
            <a:bodyPr/>
            <a:lstStyle/>
            <a:p/>
          </p:txBody>
        </p:sp>
        <p:sp>
          <p:nvSpPr>
            <p:cNvPr id="153" name="pl153"/>
            <p:cNvSpPr/>
            <p:nvPr/>
          </p:nvSpPr>
          <p:spPr>
            <a:xfrm>
              <a:off x="2927713" y="1285840"/>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154" name="pl154"/>
            <p:cNvSpPr/>
            <p:nvPr/>
          </p:nvSpPr>
          <p:spPr>
            <a:xfrm>
              <a:off x="2927713" y="1285840"/>
              <a:ext cx="1848467" cy="270793"/>
            </a:xfrm>
            <a:custGeom>
              <a:avLst/>
              <a:pathLst>
                <a:path w="1848467" h="270793">
                  <a:moveTo>
                    <a:pt x="0" y="10415"/>
                  </a:moveTo>
                  <a:lnTo>
                    <a:pt x="264066" y="0"/>
                  </a:lnTo>
                  <a:lnTo>
                    <a:pt x="528133" y="156226"/>
                  </a:lnTo>
                  <a:lnTo>
                    <a:pt x="792200" y="270793"/>
                  </a:lnTo>
                  <a:lnTo>
                    <a:pt x="1056267" y="270793"/>
                  </a:lnTo>
                  <a:lnTo>
                    <a:pt x="1320333" y="135396"/>
                  </a:lnTo>
                  <a:lnTo>
                    <a:pt x="1584400" y="83320"/>
                  </a:lnTo>
                  <a:lnTo>
                    <a:pt x="1848467" y="20830"/>
                  </a:lnTo>
                </a:path>
              </a:pathLst>
            </a:custGeom>
            <a:ln w="40651" cap="flat">
              <a:solidFill>
                <a:srgbClr val="000000">
                  <a:alpha val="100000"/>
                </a:srgbClr>
              </a:solidFill>
              <a:prstDash val="solid"/>
              <a:round/>
            </a:ln>
          </p:spPr>
          <p:txBody>
            <a:bodyPr/>
            <a:lstStyle/>
            <a:p/>
          </p:txBody>
        </p:sp>
        <p:sp>
          <p:nvSpPr>
            <p:cNvPr id="155" name="pl155"/>
            <p:cNvSpPr/>
            <p:nvPr/>
          </p:nvSpPr>
          <p:spPr>
            <a:xfrm>
              <a:off x="2927713" y="1285840"/>
              <a:ext cx="1848467" cy="270793"/>
            </a:xfrm>
            <a:custGeom>
              <a:avLst/>
              <a:pathLst>
                <a:path w="1848467" h="270793">
                  <a:moveTo>
                    <a:pt x="0" y="10415"/>
                  </a:moveTo>
                  <a:lnTo>
                    <a:pt x="264066" y="0"/>
                  </a:lnTo>
                  <a:lnTo>
                    <a:pt x="528133" y="156226"/>
                  </a:lnTo>
                  <a:lnTo>
                    <a:pt x="792200" y="270793"/>
                  </a:lnTo>
                  <a:lnTo>
                    <a:pt x="1056267" y="270793"/>
                  </a:lnTo>
                  <a:lnTo>
                    <a:pt x="1320333" y="135396"/>
                  </a:lnTo>
                  <a:lnTo>
                    <a:pt x="1584400" y="83320"/>
                  </a:lnTo>
                  <a:lnTo>
                    <a:pt x="1848467" y="20830"/>
                  </a:lnTo>
                </a:path>
              </a:pathLst>
            </a:custGeom>
            <a:ln w="35231" cap="flat">
              <a:solidFill>
                <a:srgbClr val="80BD41">
                  <a:alpha val="100000"/>
                </a:srgbClr>
              </a:solidFill>
              <a:prstDash val="solid"/>
              <a:round/>
            </a:ln>
          </p:spPr>
          <p:txBody>
            <a:bodyPr/>
            <a:lstStyle/>
            <a:p/>
          </p:txBody>
        </p:sp>
        <p:sp>
          <p:nvSpPr>
            <p:cNvPr id="156" name="pl156"/>
            <p:cNvSpPr/>
            <p:nvPr/>
          </p:nvSpPr>
          <p:spPr>
            <a:xfrm>
              <a:off x="2835290" y="128584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57" name="tx157"/>
            <p:cNvSpPr/>
            <p:nvPr/>
          </p:nvSpPr>
          <p:spPr>
            <a:xfrm>
              <a:off x="2879524" y="1117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8" name="tx158"/>
            <p:cNvSpPr/>
            <p:nvPr/>
          </p:nvSpPr>
          <p:spPr>
            <a:xfrm>
              <a:off x="3161651"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9" name="tx159"/>
            <p:cNvSpPr/>
            <p:nvPr/>
          </p:nvSpPr>
          <p:spPr>
            <a:xfrm>
              <a:off x="3377528" y="12635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60" name="tx160"/>
            <p:cNvSpPr/>
            <p:nvPr/>
          </p:nvSpPr>
          <p:spPr>
            <a:xfrm>
              <a:off x="3641595" y="13780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61" name="tx161"/>
            <p:cNvSpPr/>
            <p:nvPr/>
          </p:nvSpPr>
          <p:spPr>
            <a:xfrm>
              <a:off x="3905662" y="13780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62" name="tx162"/>
            <p:cNvSpPr/>
            <p:nvPr/>
          </p:nvSpPr>
          <p:spPr>
            <a:xfrm>
              <a:off x="4169729" y="12426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63" name="tx163"/>
            <p:cNvSpPr/>
            <p:nvPr/>
          </p:nvSpPr>
          <p:spPr>
            <a:xfrm>
              <a:off x="4463925" y="1190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64" name="tx164"/>
            <p:cNvSpPr/>
            <p:nvPr/>
          </p:nvSpPr>
          <p:spPr>
            <a:xfrm>
              <a:off x="4727992" y="11281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5" name="rc165"/>
            <p:cNvSpPr/>
            <p:nvPr/>
          </p:nvSpPr>
          <p:spPr>
            <a:xfrm>
              <a:off x="2835290" y="2179046"/>
              <a:ext cx="2033314" cy="1019640"/>
            </a:xfrm>
            <a:prstGeom prst="rect">
              <a:avLst/>
            </a:prstGeom>
            <a:solidFill>
              <a:srgbClr val="EBEBEB">
                <a:alpha val="100000"/>
              </a:srgbClr>
            </a:solidFill>
          </p:spPr>
          <p:txBody>
            <a:bodyPr/>
            <a:lstStyle/>
            <a:p/>
          </p:txBody>
        </p:sp>
        <p:sp>
          <p:nvSpPr>
            <p:cNvPr id="166" name="pl166"/>
            <p:cNvSpPr/>
            <p:nvPr/>
          </p:nvSpPr>
          <p:spPr>
            <a:xfrm>
              <a:off x="2835290" y="298048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67" name="pl167"/>
            <p:cNvSpPr/>
            <p:nvPr/>
          </p:nvSpPr>
          <p:spPr>
            <a:xfrm>
              <a:off x="2835290" y="272011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68" name="pl168"/>
            <p:cNvSpPr/>
            <p:nvPr/>
          </p:nvSpPr>
          <p:spPr>
            <a:xfrm>
              <a:off x="2835290" y="245973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69" name="pl169"/>
            <p:cNvSpPr/>
            <p:nvPr/>
          </p:nvSpPr>
          <p:spPr>
            <a:xfrm>
              <a:off x="2835290" y="219935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70" name="pl170"/>
            <p:cNvSpPr/>
            <p:nvPr/>
          </p:nvSpPr>
          <p:spPr>
            <a:xfrm>
              <a:off x="2835290" y="311067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71" name="pl171"/>
            <p:cNvSpPr/>
            <p:nvPr/>
          </p:nvSpPr>
          <p:spPr>
            <a:xfrm>
              <a:off x="2835290" y="285030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72" name="pl172"/>
            <p:cNvSpPr/>
            <p:nvPr/>
          </p:nvSpPr>
          <p:spPr>
            <a:xfrm>
              <a:off x="2835290" y="258992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73" name="pl173"/>
            <p:cNvSpPr/>
            <p:nvPr/>
          </p:nvSpPr>
          <p:spPr>
            <a:xfrm>
              <a:off x="2835290" y="232954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174" name="pl174"/>
            <p:cNvSpPr/>
            <p:nvPr/>
          </p:nvSpPr>
          <p:spPr>
            <a:xfrm>
              <a:off x="29277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19178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4558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37199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398398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42480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45121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47761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2927713" y="2589922"/>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183" name="pl183"/>
            <p:cNvSpPr/>
            <p:nvPr/>
          </p:nvSpPr>
          <p:spPr>
            <a:xfrm>
              <a:off x="2927713" y="2537846"/>
              <a:ext cx="1848467" cy="197887"/>
            </a:xfrm>
            <a:custGeom>
              <a:avLst/>
              <a:pathLst>
                <a:path w="1848467" h="197887">
                  <a:moveTo>
                    <a:pt x="0" y="0"/>
                  </a:moveTo>
                  <a:lnTo>
                    <a:pt x="264066" y="52075"/>
                  </a:lnTo>
                  <a:lnTo>
                    <a:pt x="528133" y="72905"/>
                  </a:lnTo>
                  <a:lnTo>
                    <a:pt x="792200" y="197887"/>
                  </a:lnTo>
                  <a:lnTo>
                    <a:pt x="1056267" y="177057"/>
                  </a:lnTo>
                  <a:lnTo>
                    <a:pt x="1320333" y="93736"/>
                  </a:lnTo>
                  <a:lnTo>
                    <a:pt x="1584400" y="145811"/>
                  </a:lnTo>
                  <a:lnTo>
                    <a:pt x="1848467" y="104151"/>
                  </a:lnTo>
                </a:path>
              </a:pathLst>
            </a:custGeom>
            <a:ln w="40651" cap="flat">
              <a:solidFill>
                <a:srgbClr val="BEBEBE">
                  <a:alpha val="69803"/>
                </a:srgbClr>
              </a:solidFill>
              <a:prstDash val="solid"/>
              <a:round/>
            </a:ln>
          </p:spPr>
          <p:txBody>
            <a:bodyPr/>
            <a:lstStyle/>
            <a:p/>
          </p:txBody>
        </p:sp>
        <p:sp>
          <p:nvSpPr>
            <p:cNvPr id="184" name="pl184"/>
            <p:cNvSpPr/>
            <p:nvPr/>
          </p:nvSpPr>
          <p:spPr>
            <a:xfrm>
              <a:off x="2927713" y="2537846"/>
              <a:ext cx="1848467" cy="197887"/>
            </a:xfrm>
            <a:custGeom>
              <a:avLst/>
              <a:pathLst>
                <a:path w="1848467" h="197887">
                  <a:moveTo>
                    <a:pt x="0" y="0"/>
                  </a:moveTo>
                  <a:lnTo>
                    <a:pt x="264066" y="52075"/>
                  </a:lnTo>
                  <a:lnTo>
                    <a:pt x="528133" y="72905"/>
                  </a:lnTo>
                  <a:lnTo>
                    <a:pt x="792200" y="197887"/>
                  </a:lnTo>
                  <a:lnTo>
                    <a:pt x="1056267" y="177057"/>
                  </a:lnTo>
                  <a:lnTo>
                    <a:pt x="1320333" y="93736"/>
                  </a:lnTo>
                  <a:lnTo>
                    <a:pt x="1584400" y="145811"/>
                  </a:lnTo>
                  <a:lnTo>
                    <a:pt x="1848467" y="104151"/>
                  </a:lnTo>
                </a:path>
              </a:pathLst>
            </a:custGeom>
            <a:ln w="35231" cap="flat">
              <a:solidFill>
                <a:srgbClr val="BEBEBE">
                  <a:alpha val="69803"/>
                </a:srgbClr>
              </a:solidFill>
              <a:prstDash val="solid"/>
              <a:round/>
            </a:ln>
          </p:spPr>
          <p:txBody>
            <a:bodyPr/>
            <a:lstStyle/>
            <a:p/>
          </p:txBody>
        </p:sp>
        <p:sp>
          <p:nvSpPr>
            <p:cNvPr id="185" name="pl185"/>
            <p:cNvSpPr/>
            <p:nvPr/>
          </p:nvSpPr>
          <p:spPr>
            <a:xfrm>
              <a:off x="2927713" y="2589922"/>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186" name="pl186"/>
            <p:cNvSpPr/>
            <p:nvPr/>
          </p:nvSpPr>
          <p:spPr>
            <a:xfrm>
              <a:off x="2927713" y="2537846"/>
              <a:ext cx="1848467" cy="197887"/>
            </a:xfrm>
            <a:custGeom>
              <a:avLst/>
              <a:pathLst>
                <a:path w="1848467" h="197887">
                  <a:moveTo>
                    <a:pt x="0" y="0"/>
                  </a:moveTo>
                  <a:lnTo>
                    <a:pt x="264066" y="52075"/>
                  </a:lnTo>
                  <a:lnTo>
                    <a:pt x="528133" y="72905"/>
                  </a:lnTo>
                  <a:lnTo>
                    <a:pt x="792200" y="197887"/>
                  </a:lnTo>
                  <a:lnTo>
                    <a:pt x="1056267" y="177057"/>
                  </a:lnTo>
                  <a:lnTo>
                    <a:pt x="1320333" y="93736"/>
                  </a:lnTo>
                  <a:lnTo>
                    <a:pt x="1584400" y="145811"/>
                  </a:lnTo>
                  <a:lnTo>
                    <a:pt x="1848467" y="104151"/>
                  </a:lnTo>
                </a:path>
              </a:pathLst>
            </a:custGeom>
            <a:ln w="40651" cap="flat">
              <a:solidFill>
                <a:srgbClr val="000000">
                  <a:alpha val="100000"/>
                </a:srgbClr>
              </a:solidFill>
              <a:prstDash val="solid"/>
              <a:round/>
            </a:ln>
          </p:spPr>
          <p:txBody>
            <a:bodyPr/>
            <a:lstStyle/>
            <a:p/>
          </p:txBody>
        </p:sp>
        <p:sp>
          <p:nvSpPr>
            <p:cNvPr id="187" name="pl187"/>
            <p:cNvSpPr/>
            <p:nvPr/>
          </p:nvSpPr>
          <p:spPr>
            <a:xfrm>
              <a:off x="2927713" y="2537846"/>
              <a:ext cx="1848467" cy="197887"/>
            </a:xfrm>
            <a:custGeom>
              <a:avLst/>
              <a:pathLst>
                <a:path w="1848467" h="197887">
                  <a:moveTo>
                    <a:pt x="0" y="0"/>
                  </a:moveTo>
                  <a:lnTo>
                    <a:pt x="264066" y="52075"/>
                  </a:lnTo>
                  <a:lnTo>
                    <a:pt x="528133" y="72905"/>
                  </a:lnTo>
                  <a:lnTo>
                    <a:pt x="792200" y="197887"/>
                  </a:lnTo>
                  <a:lnTo>
                    <a:pt x="1056267" y="177057"/>
                  </a:lnTo>
                  <a:lnTo>
                    <a:pt x="1320333" y="93736"/>
                  </a:lnTo>
                  <a:lnTo>
                    <a:pt x="1584400" y="145811"/>
                  </a:lnTo>
                  <a:lnTo>
                    <a:pt x="1848467" y="104151"/>
                  </a:lnTo>
                </a:path>
              </a:pathLst>
            </a:custGeom>
            <a:ln w="35231" cap="flat">
              <a:solidFill>
                <a:srgbClr val="80BD41">
                  <a:alpha val="100000"/>
                </a:srgbClr>
              </a:solidFill>
              <a:prstDash val="solid"/>
              <a:round/>
            </a:ln>
          </p:spPr>
          <p:txBody>
            <a:bodyPr/>
            <a:lstStyle/>
            <a:p/>
          </p:txBody>
        </p:sp>
        <p:sp>
          <p:nvSpPr>
            <p:cNvPr id="188" name="pl188"/>
            <p:cNvSpPr/>
            <p:nvPr/>
          </p:nvSpPr>
          <p:spPr>
            <a:xfrm>
              <a:off x="2835290" y="2589922"/>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189" name="tx189"/>
            <p:cNvSpPr/>
            <p:nvPr/>
          </p:nvSpPr>
          <p:spPr>
            <a:xfrm>
              <a:off x="2897584" y="23592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0" name="tx190"/>
            <p:cNvSpPr/>
            <p:nvPr/>
          </p:nvSpPr>
          <p:spPr>
            <a:xfrm>
              <a:off x="3161651"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1" name="tx191"/>
            <p:cNvSpPr/>
            <p:nvPr/>
          </p:nvSpPr>
          <p:spPr>
            <a:xfrm>
              <a:off x="3407658" y="24321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2" name="tx192"/>
            <p:cNvSpPr/>
            <p:nvPr/>
          </p:nvSpPr>
          <p:spPr>
            <a:xfrm>
              <a:off x="3641595" y="255717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93" name="tx193"/>
            <p:cNvSpPr/>
            <p:nvPr/>
          </p:nvSpPr>
          <p:spPr>
            <a:xfrm>
              <a:off x="3905662" y="25363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4" name="tx194"/>
            <p:cNvSpPr/>
            <p:nvPr/>
          </p:nvSpPr>
          <p:spPr>
            <a:xfrm>
              <a:off x="4199858" y="24530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5" name="tx195"/>
            <p:cNvSpPr/>
            <p:nvPr/>
          </p:nvSpPr>
          <p:spPr>
            <a:xfrm>
              <a:off x="4463925" y="25051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6" name="tx196"/>
            <p:cNvSpPr/>
            <p:nvPr/>
          </p:nvSpPr>
          <p:spPr>
            <a:xfrm>
              <a:off x="4727992" y="24634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7" name="rc197"/>
            <p:cNvSpPr/>
            <p:nvPr/>
          </p:nvSpPr>
          <p:spPr>
            <a:xfrm>
              <a:off x="2835290" y="3483127"/>
              <a:ext cx="2033314" cy="1019640"/>
            </a:xfrm>
            <a:prstGeom prst="rect">
              <a:avLst/>
            </a:prstGeom>
            <a:solidFill>
              <a:srgbClr val="EBEBEB">
                <a:alpha val="100000"/>
              </a:srgbClr>
            </a:solidFill>
          </p:spPr>
          <p:txBody>
            <a:bodyPr/>
            <a:lstStyle/>
            <a:p/>
          </p:txBody>
        </p:sp>
        <p:sp>
          <p:nvSpPr>
            <p:cNvPr id="198" name="pl198"/>
            <p:cNvSpPr/>
            <p:nvPr/>
          </p:nvSpPr>
          <p:spPr>
            <a:xfrm>
              <a:off x="2835290" y="428457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199" name="pl199"/>
            <p:cNvSpPr/>
            <p:nvPr/>
          </p:nvSpPr>
          <p:spPr>
            <a:xfrm>
              <a:off x="2835290" y="402419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00" name="pl200"/>
            <p:cNvSpPr/>
            <p:nvPr/>
          </p:nvSpPr>
          <p:spPr>
            <a:xfrm>
              <a:off x="2835290" y="376381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01" name="pl201"/>
            <p:cNvSpPr/>
            <p:nvPr/>
          </p:nvSpPr>
          <p:spPr>
            <a:xfrm>
              <a:off x="2835290" y="350343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02" name="pl202"/>
            <p:cNvSpPr/>
            <p:nvPr/>
          </p:nvSpPr>
          <p:spPr>
            <a:xfrm>
              <a:off x="2835290" y="44147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03" name="pl203"/>
            <p:cNvSpPr/>
            <p:nvPr/>
          </p:nvSpPr>
          <p:spPr>
            <a:xfrm>
              <a:off x="2835290" y="415438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04" name="pl204"/>
            <p:cNvSpPr/>
            <p:nvPr/>
          </p:nvSpPr>
          <p:spPr>
            <a:xfrm>
              <a:off x="2835290" y="389400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05" name="pl205"/>
            <p:cNvSpPr/>
            <p:nvPr/>
          </p:nvSpPr>
          <p:spPr>
            <a:xfrm>
              <a:off x="2835290" y="363362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06" name="pl206"/>
            <p:cNvSpPr/>
            <p:nvPr/>
          </p:nvSpPr>
          <p:spPr>
            <a:xfrm>
              <a:off x="29277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19178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34558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7199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98398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42480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45121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47761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927713" y="3894004"/>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215" name="pl215"/>
            <p:cNvSpPr/>
            <p:nvPr/>
          </p:nvSpPr>
          <p:spPr>
            <a:xfrm>
              <a:off x="2927713" y="3737777"/>
              <a:ext cx="1848467" cy="197887"/>
            </a:xfrm>
            <a:custGeom>
              <a:avLst/>
              <a:pathLst>
                <a:path w="1848467" h="197887">
                  <a:moveTo>
                    <a:pt x="0" y="197887"/>
                  </a:moveTo>
                  <a:lnTo>
                    <a:pt x="264066" y="156226"/>
                  </a:lnTo>
                  <a:lnTo>
                    <a:pt x="528133" y="177057"/>
                  </a:lnTo>
                  <a:lnTo>
                    <a:pt x="792200" y="104151"/>
                  </a:lnTo>
                  <a:lnTo>
                    <a:pt x="1056267" y="10415"/>
                  </a:lnTo>
                  <a:lnTo>
                    <a:pt x="1320333" y="31245"/>
                  </a:lnTo>
                  <a:lnTo>
                    <a:pt x="1584400" y="20830"/>
                  </a:lnTo>
                  <a:lnTo>
                    <a:pt x="1848467" y="0"/>
                  </a:lnTo>
                </a:path>
              </a:pathLst>
            </a:custGeom>
            <a:ln w="40651" cap="flat">
              <a:solidFill>
                <a:srgbClr val="BEBEBE">
                  <a:alpha val="69803"/>
                </a:srgbClr>
              </a:solidFill>
              <a:prstDash val="solid"/>
              <a:round/>
            </a:ln>
          </p:spPr>
          <p:txBody>
            <a:bodyPr/>
            <a:lstStyle/>
            <a:p/>
          </p:txBody>
        </p:sp>
        <p:sp>
          <p:nvSpPr>
            <p:cNvPr id="216" name="pl216"/>
            <p:cNvSpPr/>
            <p:nvPr/>
          </p:nvSpPr>
          <p:spPr>
            <a:xfrm>
              <a:off x="2927713" y="3737777"/>
              <a:ext cx="1848467" cy="197887"/>
            </a:xfrm>
            <a:custGeom>
              <a:avLst/>
              <a:pathLst>
                <a:path w="1848467" h="197887">
                  <a:moveTo>
                    <a:pt x="0" y="197887"/>
                  </a:moveTo>
                  <a:lnTo>
                    <a:pt x="264066" y="156226"/>
                  </a:lnTo>
                  <a:lnTo>
                    <a:pt x="528133" y="177057"/>
                  </a:lnTo>
                  <a:lnTo>
                    <a:pt x="792200" y="104151"/>
                  </a:lnTo>
                  <a:lnTo>
                    <a:pt x="1056267" y="10415"/>
                  </a:lnTo>
                  <a:lnTo>
                    <a:pt x="1320333" y="31245"/>
                  </a:lnTo>
                  <a:lnTo>
                    <a:pt x="1584400" y="20830"/>
                  </a:lnTo>
                  <a:lnTo>
                    <a:pt x="1848467" y="0"/>
                  </a:lnTo>
                </a:path>
              </a:pathLst>
            </a:custGeom>
            <a:ln w="35231" cap="flat">
              <a:solidFill>
                <a:srgbClr val="BEBEBE">
                  <a:alpha val="69803"/>
                </a:srgbClr>
              </a:solidFill>
              <a:prstDash val="solid"/>
              <a:round/>
            </a:ln>
          </p:spPr>
          <p:txBody>
            <a:bodyPr/>
            <a:lstStyle/>
            <a:p/>
          </p:txBody>
        </p:sp>
        <p:sp>
          <p:nvSpPr>
            <p:cNvPr id="217" name="pl217"/>
            <p:cNvSpPr/>
            <p:nvPr/>
          </p:nvSpPr>
          <p:spPr>
            <a:xfrm>
              <a:off x="2927713" y="3894004"/>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218" name="pl218"/>
            <p:cNvSpPr/>
            <p:nvPr/>
          </p:nvSpPr>
          <p:spPr>
            <a:xfrm>
              <a:off x="2927713" y="3737777"/>
              <a:ext cx="1848467" cy="197887"/>
            </a:xfrm>
            <a:custGeom>
              <a:avLst/>
              <a:pathLst>
                <a:path w="1848467" h="197887">
                  <a:moveTo>
                    <a:pt x="0" y="197887"/>
                  </a:moveTo>
                  <a:lnTo>
                    <a:pt x="264066" y="156226"/>
                  </a:lnTo>
                  <a:lnTo>
                    <a:pt x="528133" y="177057"/>
                  </a:lnTo>
                  <a:lnTo>
                    <a:pt x="792200" y="104151"/>
                  </a:lnTo>
                  <a:lnTo>
                    <a:pt x="1056267" y="10415"/>
                  </a:lnTo>
                  <a:lnTo>
                    <a:pt x="1320333" y="31245"/>
                  </a:lnTo>
                  <a:lnTo>
                    <a:pt x="1584400" y="20830"/>
                  </a:lnTo>
                  <a:lnTo>
                    <a:pt x="1848467" y="0"/>
                  </a:lnTo>
                </a:path>
              </a:pathLst>
            </a:custGeom>
            <a:ln w="40651" cap="flat">
              <a:solidFill>
                <a:srgbClr val="000000">
                  <a:alpha val="100000"/>
                </a:srgbClr>
              </a:solidFill>
              <a:prstDash val="solid"/>
              <a:round/>
            </a:ln>
          </p:spPr>
          <p:txBody>
            <a:bodyPr/>
            <a:lstStyle/>
            <a:p/>
          </p:txBody>
        </p:sp>
        <p:sp>
          <p:nvSpPr>
            <p:cNvPr id="219" name="pl219"/>
            <p:cNvSpPr/>
            <p:nvPr/>
          </p:nvSpPr>
          <p:spPr>
            <a:xfrm>
              <a:off x="2927713" y="3737777"/>
              <a:ext cx="1848467" cy="197887"/>
            </a:xfrm>
            <a:custGeom>
              <a:avLst/>
              <a:pathLst>
                <a:path w="1848467" h="197887">
                  <a:moveTo>
                    <a:pt x="0" y="197887"/>
                  </a:moveTo>
                  <a:lnTo>
                    <a:pt x="264066" y="156226"/>
                  </a:lnTo>
                  <a:lnTo>
                    <a:pt x="528133" y="177057"/>
                  </a:lnTo>
                  <a:lnTo>
                    <a:pt x="792200" y="104151"/>
                  </a:lnTo>
                  <a:lnTo>
                    <a:pt x="1056267" y="10415"/>
                  </a:lnTo>
                  <a:lnTo>
                    <a:pt x="1320333" y="31245"/>
                  </a:lnTo>
                  <a:lnTo>
                    <a:pt x="1584400" y="20830"/>
                  </a:lnTo>
                  <a:lnTo>
                    <a:pt x="1848467" y="0"/>
                  </a:lnTo>
                </a:path>
              </a:pathLst>
            </a:custGeom>
            <a:ln w="35231" cap="flat">
              <a:solidFill>
                <a:srgbClr val="80BD41">
                  <a:alpha val="100000"/>
                </a:srgbClr>
              </a:solidFill>
              <a:prstDash val="solid"/>
              <a:round/>
            </a:ln>
          </p:spPr>
          <p:txBody>
            <a:bodyPr/>
            <a:lstStyle/>
            <a:p/>
          </p:txBody>
        </p:sp>
        <p:sp>
          <p:nvSpPr>
            <p:cNvPr id="220" name="pl220"/>
            <p:cNvSpPr/>
            <p:nvPr/>
          </p:nvSpPr>
          <p:spPr>
            <a:xfrm>
              <a:off x="2835290" y="3894004"/>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21" name="tx221"/>
            <p:cNvSpPr/>
            <p:nvPr/>
          </p:nvSpPr>
          <p:spPr>
            <a:xfrm>
              <a:off x="2879524" y="375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2" name="tx222"/>
            <p:cNvSpPr/>
            <p:nvPr/>
          </p:nvSpPr>
          <p:spPr>
            <a:xfrm>
              <a:off x="3161651"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3407658" y="37362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4" name="tx224"/>
            <p:cNvSpPr/>
            <p:nvPr/>
          </p:nvSpPr>
          <p:spPr>
            <a:xfrm>
              <a:off x="3689784" y="36633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5" name="tx225"/>
            <p:cNvSpPr/>
            <p:nvPr/>
          </p:nvSpPr>
          <p:spPr>
            <a:xfrm>
              <a:off x="3923721" y="3569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26" name="tx226"/>
            <p:cNvSpPr/>
            <p:nvPr/>
          </p:nvSpPr>
          <p:spPr>
            <a:xfrm>
              <a:off x="4187788" y="3590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27" name="tx227"/>
            <p:cNvSpPr/>
            <p:nvPr/>
          </p:nvSpPr>
          <p:spPr>
            <a:xfrm>
              <a:off x="4451855" y="35800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28" name="tx228"/>
            <p:cNvSpPr/>
            <p:nvPr/>
          </p:nvSpPr>
          <p:spPr>
            <a:xfrm>
              <a:off x="4715922" y="3559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29" name="rc229"/>
            <p:cNvSpPr/>
            <p:nvPr/>
          </p:nvSpPr>
          <p:spPr>
            <a:xfrm>
              <a:off x="2835290" y="4787209"/>
              <a:ext cx="2033314" cy="1019640"/>
            </a:xfrm>
            <a:prstGeom prst="rect">
              <a:avLst/>
            </a:prstGeom>
            <a:solidFill>
              <a:srgbClr val="EBEBEB">
                <a:alpha val="100000"/>
              </a:srgbClr>
            </a:solidFill>
          </p:spPr>
          <p:txBody>
            <a:bodyPr/>
            <a:lstStyle/>
            <a:p/>
          </p:txBody>
        </p:sp>
        <p:sp>
          <p:nvSpPr>
            <p:cNvPr id="230" name="pl230"/>
            <p:cNvSpPr/>
            <p:nvPr/>
          </p:nvSpPr>
          <p:spPr>
            <a:xfrm>
              <a:off x="2835290" y="5588652"/>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31" name="pl231"/>
            <p:cNvSpPr/>
            <p:nvPr/>
          </p:nvSpPr>
          <p:spPr>
            <a:xfrm>
              <a:off x="2835290" y="532827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32" name="pl232"/>
            <p:cNvSpPr/>
            <p:nvPr/>
          </p:nvSpPr>
          <p:spPr>
            <a:xfrm>
              <a:off x="2835290" y="506789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33" name="pl233"/>
            <p:cNvSpPr/>
            <p:nvPr/>
          </p:nvSpPr>
          <p:spPr>
            <a:xfrm>
              <a:off x="2835290" y="480751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34" name="pl234"/>
            <p:cNvSpPr/>
            <p:nvPr/>
          </p:nvSpPr>
          <p:spPr>
            <a:xfrm>
              <a:off x="2835290" y="5718841"/>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35" name="pl235"/>
            <p:cNvSpPr/>
            <p:nvPr/>
          </p:nvSpPr>
          <p:spPr>
            <a:xfrm>
              <a:off x="2835290" y="545846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36" name="pl236"/>
            <p:cNvSpPr/>
            <p:nvPr/>
          </p:nvSpPr>
          <p:spPr>
            <a:xfrm>
              <a:off x="2835290" y="519808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37" name="pl237"/>
            <p:cNvSpPr/>
            <p:nvPr/>
          </p:nvSpPr>
          <p:spPr>
            <a:xfrm>
              <a:off x="2835290" y="493770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38" name="pl238"/>
            <p:cNvSpPr/>
            <p:nvPr/>
          </p:nvSpPr>
          <p:spPr>
            <a:xfrm>
              <a:off x="29277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319178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34558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37199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398398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3" name="pl243"/>
            <p:cNvSpPr/>
            <p:nvPr/>
          </p:nvSpPr>
          <p:spPr>
            <a:xfrm>
              <a:off x="42480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45121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7761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2927713" y="5198086"/>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247" name="pl247"/>
            <p:cNvSpPr/>
            <p:nvPr/>
          </p:nvSpPr>
          <p:spPr>
            <a:xfrm>
              <a:off x="2927713" y="5156425"/>
              <a:ext cx="1848467" cy="83320"/>
            </a:xfrm>
            <a:custGeom>
              <a:avLst/>
              <a:pathLst>
                <a:path w="1848467" h="83320">
                  <a:moveTo>
                    <a:pt x="0" y="41660"/>
                  </a:moveTo>
                  <a:lnTo>
                    <a:pt x="264066" y="41660"/>
                  </a:lnTo>
                  <a:lnTo>
                    <a:pt x="528133" y="83320"/>
                  </a:lnTo>
                  <a:lnTo>
                    <a:pt x="792200" y="62490"/>
                  </a:lnTo>
                  <a:lnTo>
                    <a:pt x="1056267" y="83320"/>
                  </a:lnTo>
                  <a:lnTo>
                    <a:pt x="1320333" y="62490"/>
                  </a:lnTo>
                  <a:lnTo>
                    <a:pt x="1584400" y="31245"/>
                  </a:lnTo>
                  <a:lnTo>
                    <a:pt x="1848467" y="0"/>
                  </a:lnTo>
                </a:path>
              </a:pathLst>
            </a:custGeom>
            <a:ln w="40651" cap="flat">
              <a:solidFill>
                <a:srgbClr val="BEBEBE">
                  <a:alpha val="69803"/>
                </a:srgbClr>
              </a:solidFill>
              <a:prstDash val="solid"/>
              <a:round/>
            </a:ln>
          </p:spPr>
          <p:txBody>
            <a:bodyPr/>
            <a:lstStyle/>
            <a:p/>
          </p:txBody>
        </p:sp>
        <p:sp>
          <p:nvSpPr>
            <p:cNvPr id="248" name="pl248"/>
            <p:cNvSpPr/>
            <p:nvPr/>
          </p:nvSpPr>
          <p:spPr>
            <a:xfrm>
              <a:off x="2927713" y="5156425"/>
              <a:ext cx="1848467" cy="83320"/>
            </a:xfrm>
            <a:custGeom>
              <a:avLst/>
              <a:pathLst>
                <a:path w="1848467" h="83320">
                  <a:moveTo>
                    <a:pt x="0" y="41660"/>
                  </a:moveTo>
                  <a:lnTo>
                    <a:pt x="264066" y="41660"/>
                  </a:lnTo>
                  <a:lnTo>
                    <a:pt x="528133" y="83320"/>
                  </a:lnTo>
                  <a:lnTo>
                    <a:pt x="792200" y="62490"/>
                  </a:lnTo>
                  <a:lnTo>
                    <a:pt x="1056267" y="83320"/>
                  </a:lnTo>
                  <a:lnTo>
                    <a:pt x="1320333" y="62490"/>
                  </a:lnTo>
                  <a:lnTo>
                    <a:pt x="1584400" y="31245"/>
                  </a:lnTo>
                  <a:lnTo>
                    <a:pt x="1848467" y="0"/>
                  </a:lnTo>
                </a:path>
              </a:pathLst>
            </a:custGeom>
            <a:ln w="35231" cap="flat">
              <a:solidFill>
                <a:srgbClr val="BEBEBE">
                  <a:alpha val="69803"/>
                </a:srgbClr>
              </a:solidFill>
              <a:prstDash val="solid"/>
              <a:round/>
            </a:ln>
          </p:spPr>
          <p:txBody>
            <a:bodyPr/>
            <a:lstStyle/>
            <a:p/>
          </p:txBody>
        </p:sp>
        <p:sp>
          <p:nvSpPr>
            <p:cNvPr id="249" name="pl249"/>
            <p:cNvSpPr/>
            <p:nvPr/>
          </p:nvSpPr>
          <p:spPr>
            <a:xfrm>
              <a:off x="2927713" y="5198086"/>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250" name="pl250"/>
            <p:cNvSpPr/>
            <p:nvPr/>
          </p:nvSpPr>
          <p:spPr>
            <a:xfrm>
              <a:off x="2927713" y="5156425"/>
              <a:ext cx="1848467" cy="83320"/>
            </a:xfrm>
            <a:custGeom>
              <a:avLst/>
              <a:pathLst>
                <a:path w="1848467" h="83320">
                  <a:moveTo>
                    <a:pt x="0" y="41660"/>
                  </a:moveTo>
                  <a:lnTo>
                    <a:pt x="264066" y="41660"/>
                  </a:lnTo>
                  <a:lnTo>
                    <a:pt x="528133" y="83320"/>
                  </a:lnTo>
                  <a:lnTo>
                    <a:pt x="792200" y="62490"/>
                  </a:lnTo>
                  <a:lnTo>
                    <a:pt x="1056267" y="83320"/>
                  </a:lnTo>
                  <a:lnTo>
                    <a:pt x="1320333" y="62490"/>
                  </a:lnTo>
                  <a:lnTo>
                    <a:pt x="1584400" y="31245"/>
                  </a:lnTo>
                  <a:lnTo>
                    <a:pt x="1848467" y="0"/>
                  </a:lnTo>
                </a:path>
              </a:pathLst>
            </a:custGeom>
            <a:ln w="40651" cap="flat">
              <a:solidFill>
                <a:srgbClr val="000000">
                  <a:alpha val="100000"/>
                </a:srgbClr>
              </a:solidFill>
              <a:prstDash val="solid"/>
              <a:round/>
            </a:ln>
          </p:spPr>
          <p:txBody>
            <a:bodyPr/>
            <a:lstStyle/>
            <a:p/>
          </p:txBody>
        </p:sp>
        <p:sp>
          <p:nvSpPr>
            <p:cNvPr id="251" name="pl251"/>
            <p:cNvSpPr/>
            <p:nvPr/>
          </p:nvSpPr>
          <p:spPr>
            <a:xfrm>
              <a:off x="2927713" y="5156425"/>
              <a:ext cx="1848467" cy="83320"/>
            </a:xfrm>
            <a:custGeom>
              <a:avLst/>
              <a:pathLst>
                <a:path w="1848467" h="83320">
                  <a:moveTo>
                    <a:pt x="0" y="41660"/>
                  </a:moveTo>
                  <a:lnTo>
                    <a:pt x="264066" y="41660"/>
                  </a:lnTo>
                  <a:lnTo>
                    <a:pt x="528133" y="83320"/>
                  </a:lnTo>
                  <a:lnTo>
                    <a:pt x="792200" y="62490"/>
                  </a:lnTo>
                  <a:lnTo>
                    <a:pt x="1056267" y="83320"/>
                  </a:lnTo>
                  <a:lnTo>
                    <a:pt x="1320333" y="62490"/>
                  </a:lnTo>
                  <a:lnTo>
                    <a:pt x="1584400" y="31245"/>
                  </a:lnTo>
                  <a:lnTo>
                    <a:pt x="1848467" y="0"/>
                  </a:lnTo>
                </a:path>
              </a:pathLst>
            </a:custGeom>
            <a:ln w="35231" cap="flat">
              <a:solidFill>
                <a:srgbClr val="80BD41">
                  <a:alpha val="100000"/>
                </a:srgbClr>
              </a:solidFill>
              <a:prstDash val="solid"/>
              <a:round/>
            </a:ln>
          </p:spPr>
          <p:txBody>
            <a:bodyPr/>
            <a:lstStyle/>
            <a:p/>
          </p:txBody>
        </p:sp>
        <p:sp>
          <p:nvSpPr>
            <p:cNvPr id="252" name="pl252"/>
            <p:cNvSpPr/>
            <p:nvPr/>
          </p:nvSpPr>
          <p:spPr>
            <a:xfrm>
              <a:off x="2835290" y="5198086"/>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53" name="tx253"/>
            <p:cNvSpPr/>
            <p:nvPr/>
          </p:nvSpPr>
          <p:spPr>
            <a:xfrm>
              <a:off x="2897584" y="501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4" name="tx254"/>
            <p:cNvSpPr/>
            <p:nvPr/>
          </p:nvSpPr>
          <p:spPr>
            <a:xfrm>
              <a:off x="3161651" y="501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3407658" y="506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6" name="tx256"/>
            <p:cNvSpPr/>
            <p:nvPr/>
          </p:nvSpPr>
          <p:spPr>
            <a:xfrm>
              <a:off x="3671725" y="504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7" name="tx257"/>
            <p:cNvSpPr/>
            <p:nvPr/>
          </p:nvSpPr>
          <p:spPr>
            <a:xfrm>
              <a:off x="3935791" y="506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8" name="tx258"/>
            <p:cNvSpPr/>
            <p:nvPr/>
          </p:nvSpPr>
          <p:spPr>
            <a:xfrm>
              <a:off x="4199858" y="504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9" name="tx259"/>
            <p:cNvSpPr/>
            <p:nvPr/>
          </p:nvSpPr>
          <p:spPr>
            <a:xfrm>
              <a:off x="4481984" y="50091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0" name="tx260"/>
            <p:cNvSpPr/>
            <p:nvPr/>
          </p:nvSpPr>
          <p:spPr>
            <a:xfrm>
              <a:off x="4746051" y="49778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1" name="rc261"/>
            <p:cNvSpPr/>
            <p:nvPr/>
          </p:nvSpPr>
          <p:spPr>
            <a:xfrm>
              <a:off x="4938193" y="874964"/>
              <a:ext cx="2033314" cy="1019640"/>
            </a:xfrm>
            <a:prstGeom prst="rect">
              <a:avLst/>
            </a:prstGeom>
            <a:solidFill>
              <a:srgbClr val="EBEBEB">
                <a:alpha val="100000"/>
              </a:srgbClr>
            </a:solidFill>
          </p:spPr>
          <p:txBody>
            <a:bodyPr/>
            <a:lstStyle/>
            <a:p/>
          </p:txBody>
        </p:sp>
        <p:sp>
          <p:nvSpPr>
            <p:cNvPr id="262" name="pl262"/>
            <p:cNvSpPr/>
            <p:nvPr/>
          </p:nvSpPr>
          <p:spPr>
            <a:xfrm>
              <a:off x="4938193" y="167640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63" name="pl263"/>
            <p:cNvSpPr/>
            <p:nvPr/>
          </p:nvSpPr>
          <p:spPr>
            <a:xfrm>
              <a:off x="4938193" y="141602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64" name="pl264"/>
            <p:cNvSpPr/>
            <p:nvPr/>
          </p:nvSpPr>
          <p:spPr>
            <a:xfrm>
              <a:off x="4938193" y="115565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65" name="pl265"/>
            <p:cNvSpPr/>
            <p:nvPr/>
          </p:nvSpPr>
          <p:spPr>
            <a:xfrm>
              <a:off x="4938193" y="89527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66" name="pl266"/>
            <p:cNvSpPr/>
            <p:nvPr/>
          </p:nvSpPr>
          <p:spPr>
            <a:xfrm>
              <a:off x="4938193" y="180659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67" name="pl267"/>
            <p:cNvSpPr/>
            <p:nvPr/>
          </p:nvSpPr>
          <p:spPr>
            <a:xfrm>
              <a:off x="4938193" y="154621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68" name="pl268"/>
            <p:cNvSpPr/>
            <p:nvPr/>
          </p:nvSpPr>
          <p:spPr>
            <a:xfrm>
              <a:off x="4938193" y="128584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69" name="pl269"/>
            <p:cNvSpPr/>
            <p:nvPr/>
          </p:nvSpPr>
          <p:spPr>
            <a:xfrm>
              <a:off x="4938193" y="102546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70" name="pl270"/>
            <p:cNvSpPr/>
            <p:nvPr/>
          </p:nvSpPr>
          <p:spPr>
            <a:xfrm>
              <a:off x="50306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52946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55587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58228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60868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63509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66150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68790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030616" y="1285840"/>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279" name="pl279"/>
            <p:cNvSpPr/>
            <p:nvPr/>
          </p:nvSpPr>
          <p:spPr>
            <a:xfrm>
              <a:off x="5030616" y="1275425"/>
              <a:ext cx="1848467" cy="10415"/>
            </a:xfrm>
            <a:custGeom>
              <a:avLst/>
              <a:pathLst>
                <a:path w="1848467" h="10415">
                  <a:moveTo>
                    <a:pt x="0" y="10415"/>
                  </a:moveTo>
                  <a:lnTo>
                    <a:pt x="264066" y="10415"/>
                  </a:lnTo>
                  <a:lnTo>
                    <a:pt x="528133" y="10415"/>
                  </a:lnTo>
                  <a:lnTo>
                    <a:pt x="792200" y="10415"/>
                  </a:lnTo>
                  <a:lnTo>
                    <a:pt x="1056267" y="10415"/>
                  </a:lnTo>
                  <a:lnTo>
                    <a:pt x="1320333" y="10415"/>
                  </a:lnTo>
                  <a:lnTo>
                    <a:pt x="1584400" y="10415"/>
                  </a:lnTo>
                  <a:lnTo>
                    <a:pt x="1848467" y="0"/>
                  </a:lnTo>
                </a:path>
              </a:pathLst>
            </a:custGeom>
            <a:ln w="40651" cap="flat">
              <a:solidFill>
                <a:srgbClr val="BEBEBE">
                  <a:alpha val="69803"/>
                </a:srgbClr>
              </a:solidFill>
              <a:prstDash val="solid"/>
              <a:round/>
            </a:ln>
          </p:spPr>
          <p:txBody>
            <a:bodyPr/>
            <a:lstStyle/>
            <a:p/>
          </p:txBody>
        </p:sp>
        <p:sp>
          <p:nvSpPr>
            <p:cNvPr id="280" name="pl280"/>
            <p:cNvSpPr/>
            <p:nvPr/>
          </p:nvSpPr>
          <p:spPr>
            <a:xfrm>
              <a:off x="5030616" y="1275425"/>
              <a:ext cx="1848467" cy="10415"/>
            </a:xfrm>
            <a:custGeom>
              <a:avLst/>
              <a:pathLst>
                <a:path w="1848467" h="10415">
                  <a:moveTo>
                    <a:pt x="0" y="10415"/>
                  </a:moveTo>
                  <a:lnTo>
                    <a:pt x="264066" y="10415"/>
                  </a:lnTo>
                  <a:lnTo>
                    <a:pt x="528133" y="10415"/>
                  </a:lnTo>
                  <a:lnTo>
                    <a:pt x="792200" y="10415"/>
                  </a:lnTo>
                  <a:lnTo>
                    <a:pt x="1056267" y="10415"/>
                  </a:lnTo>
                  <a:lnTo>
                    <a:pt x="1320333" y="10415"/>
                  </a:lnTo>
                  <a:lnTo>
                    <a:pt x="1584400" y="10415"/>
                  </a:lnTo>
                  <a:lnTo>
                    <a:pt x="1848467" y="0"/>
                  </a:lnTo>
                </a:path>
              </a:pathLst>
            </a:custGeom>
            <a:ln w="35231" cap="flat">
              <a:solidFill>
                <a:srgbClr val="BEBEBE">
                  <a:alpha val="69803"/>
                </a:srgbClr>
              </a:solidFill>
              <a:prstDash val="solid"/>
              <a:round/>
            </a:ln>
          </p:spPr>
          <p:txBody>
            <a:bodyPr/>
            <a:lstStyle/>
            <a:p/>
          </p:txBody>
        </p:sp>
        <p:sp>
          <p:nvSpPr>
            <p:cNvPr id="281" name="pl281"/>
            <p:cNvSpPr/>
            <p:nvPr/>
          </p:nvSpPr>
          <p:spPr>
            <a:xfrm>
              <a:off x="5030616" y="1285840"/>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282" name="pl282"/>
            <p:cNvSpPr/>
            <p:nvPr/>
          </p:nvSpPr>
          <p:spPr>
            <a:xfrm>
              <a:off x="5030616" y="1275425"/>
              <a:ext cx="1848467" cy="10415"/>
            </a:xfrm>
            <a:custGeom>
              <a:avLst/>
              <a:pathLst>
                <a:path w="1848467" h="10415">
                  <a:moveTo>
                    <a:pt x="0" y="10415"/>
                  </a:moveTo>
                  <a:lnTo>
                    <a:pt x="264066" y="10415"/>
                  </a:lnTo>
                  <a:lnTo>
                    <a:pt x="528133" y="10415"/>
                  </a:lnTo>
                  <a:lnTo>
                    <a:pt x="792200" y="10415"/>
                  </a:lnTo>
                  <a:lnTo>
                    <a:pt x="1056267" y="10415"/>
                  </a:lnTo>
                  <a:lnTo>
                    <a:pt x="1320333" y="10415"/>
                  </a:lnTo>
                  <a:lnTo>
                    <a:pt x="1584400" y="10415"/>
                  </a:lnTo>
                  <a:lnTo>
                    <a:pt x="1848467" y="0"/>
                  </a:lnTo>
                </a:path>
              </a:pathLst>
            </a:custGeom>
            <a:ln w="40651" cap="flat">
              <a:solidFill>
                <a:srgbClr val="000000">
                  <a:alpha val="100000"/>
                </a:srgbClr>
              </a:solidFill>
              <a:prstDash val="solid"/>
              <a:round/>
            </a:ln>
          </p:spPr>
          <p:txBody>
            <a:bodyPr/>
            <a:lstStyle/>
            <a:p/>
          </p:txBody>
        </p:sp>
        <p:sp>
          <p:nvSpPr>
            <p:cNvPr id="283" name="pl283"/>
            <p:cNvSpPr/>
            <p:nvPr/>
          </p:nvSpPr>
          <p:spPr>
            <a:xfrm>
              <a:off x="5030616" y="1275425"/>
              <a:ext cx="1848467" cy="10415"/>
            </a:xfrm>
            <a:custGeom>
              <a:avLst/>
              <a:pathLst>
                <a:path w="1848467" h="10415">
                  <a:moveTo>
                    <a:pt x="0" y="10415"/>
                  </a:moveTo>
                  <a:lnTo>
                    <a:pt x="264066" y="10415"/>
                  </a:lnTo>
                  <a:lnTo>
                    <a:pt x="528133" y="10415"/>
                  </a:lnTo>
                  <a:lnTo>
                    <a:pt x="792200" y="10415"/>
                  </a:lnTo>
                  <a:lnTo>
                    <a:pt x="1056267" y="10415"/>
                  </a:lnTo>
                  <a:lnTo>
                    <a:pt x="1320333" y="10415"/>
                  </a:lnTo>
                  <a:lnTo>
                    <a:pt x="1584400" y="10415"/>
                  </a:lnTo>
                  <a:lnTo>
                    <a:pt x="1848467" y="0"/>
                  </a:lnTo>
                </a:path>
              </a:pathLst>
            </a:custGeom>
            <a:ln w="35231" cap="flat">
              <a:solidFill>
                <a:srgbClr val="80BD41">
                  <a:alpha val="100000"/>
                </a:srgbClr>
              </a:solidFill>
              <a:prstDash val="solid"/>
              <a:round/>
            </a:ln>
          </p:spPr>
          <p:txBody>
            <a:bodyPr/>
            <a:lstStyle/>
            <a:p/>
          </p:txBody>
        </p:sp>
        <p:sp>
          <p:nvSpPr>
            <p:cNvPr id="284" name="pl284"/>
            <p:cNvSpPr/>
            <p:nvPr/>
          </p:nvSpPr>
          <p:spPr>
            <a:xfrm>
              <a:off x="4938193" y="128584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285" name="tx285"/>
            <p:cNvSpPr/>
            <p:nvPr/>
          </p:nvSpPr>
          <p:spPr>
            <a:xfrm>
              <a:off x="5000487"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6" name="tx286"/>
            <p:cNvSpPr/>
            <p:nvPr/>
          </p:nvSpPr>
          <p:spPr>
            <a:xfrm>
              <a:off x="5264554"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7" name="tx287"/>
            <p:cNvSpPr/>
            <p:nvPr/>
          </p:nvSpPr>
          <p:spPr>
            <a:xfrm>
              <a:off x="5528621"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8" name="tx288"/>
            <p:cNvSpPr/>
            <p:nvPr/>
          </p:nvSpPr>
          <p:spPr>
            <a:xfrm>
              <a:off x="5792687"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6056754"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0" name="tx290"/>
            <p:cNvSpPr/>
            <p:nvPr/>
          </p:nvSpPr>
          <p:spPr>
            <a:xfrm>
              <a:off x="6320821"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1" name="tx291"/>
            <p:cNvSpPr/>
            <p:nvPr/>
          </p:nvSpPr>
          <p:spPr>
            <a:xfrm>
              <a:off x="6584888"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2" name="tx292"/>
            <p:cNvSpPr/>
            <p:nvPr/>
          </p:nvSpPr>
          <p:spPr>
            <a:xfrm>
              <a:off x="6848954" y="10968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3" name="rc293"/>
            <p:cNvSpPr/>
            <p:nvPr/>
          </p:nvSpPr>
          <p:spPr>
            <a:xfrm>
              <a:off x="4938193" y="2179046"/>
              <a:ext cx="2033314" cy="1019640"/>
            </a:xfrm>
            <a:prstGeom prst="rect">
              <a:avLst/>
            </a:prstGeom>
            <a:solidFill>
              <a:srgbClr val="EBEBEB">
                <a:alpha val="100000"/>
              </a:srgbClr>
            </a:solidFill>
          </p:spPr>
          <p:txBody>
            <a:bodyPr/>
            <a:lstStyle/>
            <a:p/>
          </p:txBody>
        </p:sp>
        <p:sp>
          <p:nvSpPr>
            <p:cNvPr id="294" name="pl294"/>
            <p:cNvSpPr/>
            <p:nvPr/>
          </p:nvSpPr>
          <p:spPr>
            <a:xfrm>
              <a:off x="4938193" y="298048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95" name="pl295"/>
            <p:cNvSpPr/>
            <p:nvPr/>
          </p:nvSpPr>
          <p:spPr>
            <a:xfrm>
              <a:off x="4938193" y="272011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96" name="pl296"/>
            <p:cNvSpPr/>
            <p:nvPr/>
          </p:nvSpPr>
          <p:spPr>
            <a:xfrm>
              <a:off x="4938193" y="245973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97" name="pl297"/>
            <p:cNvSpPr/>
            <p:nvPr/>
          </p:nvSpPr>
          <p:spPr>
            <a:xfrm>
              <a:off x="4938193" y="219935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298" name="pl298"/>
            <p:cNvSpPr/>
            <p:nvPr/>
          </p:nvSpPr>
          <p:spPr>
            <a:xfrm>
              <a:off x="4938193" y="311067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299" name="pl299"/>
            <p:cNvSpPr/>
            <p:nvPr/>
          </p:nvSpPr>
          <p:spPr>
            <a:xfrm>
              <a:off x="4938193" y="285030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00" name="pl300"/>
            <p:cNvSpPr/>
            <p:nvPr/>
          </p:nvSpPr>
          <p:spPr>
            <a:xfrm>
              <a:off x="4938193" y="258992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01" name="pl301"/>
            <p:cNvSpPr/>
            <p:nvPr/>
          </p:nvSpPr>
          <p:spPr>
            <a:xfrm>
              <a:off x="4938193" y="232954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02" name="pl302"/>
            <p:cNvSpPr/>
            <p:nvPr/>
          </p:nvSpPr>
          <p:spPr>
            <a:xfrm>
              <a:off x="50306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52946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55587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58228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60868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63509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66150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68790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5030616" y="2589922"/>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311" name="pl311"/>
            <p:cNvSpPr/>
            <p:nvPr/>
          </p:nvSpPr>
          <p:spPr>
            <a:xfrm>
              <a:off x="5030616" y="2579507"/>
              <a:ext cx="1848467" cy="41660"/>
            </a:xfrm>
            <a:custGeom>
              <a:avLst/>
              <a:pathLst>
                <a:path w="1848467" h="41660">
                  <a:moveTo>
                    <a:pt x="0" y="0"/>
                  </a:moveTo>
                  <a:lnTo>
                    <a:pt x="264066" y="10415"/>
                  </a:lnTo>
                  <a:lnTo>
                    <a:pt x="528133" y="20830"/>
                  </a:lnTo>
                  <a:lnTo>
                    <a:pt x="792200" y="20830"/>
                  </a:lnTo>
                  <a:lnTo>
                    <a:pt x="1056267" y="20830"/>
                  </a:lnTo>
                  <a:lnTo>
                    <a:pt x="1320333" y="10415"/>
                  </a:lnTo>
                  <a:lnTo>
                    <a:pt x="1584400" y="41660"/>
                  </a:lnTo>
                  <a:lnTo>
                    <a:pt x="1848467" y="10415"/>
                  </a:lnTo>
                </a:path>
              </a:pathLst>
            </a:custGeom>
            <a:ln w="40651" cap="flat">
              <a:solidFill>
                <a:srgbClr val="BEBEBE">
                  <a:alpha val="69803"/>
                </a:srgbClr>
              </a:solidFill>
              <a:prstDash val="solid"/>
              <a:round/>
            </a:ln>
          </p:spPr>
          <p:txBody>
            <a:bodyPr/>
            <a:lstStyle/>
            <a:p/>
          </p:txBody>
        </p:sp>
        <p:sp>
          <p:nvSpPr>
            <p:cNvPr id="312" name="pl312"/>
            <p:cNvSpPr/>
            <p:nvPr/>
          </p:nvSpPr>
          <p:spPr>
            <a:xfrm>
              <a:off x="5030616" y="2579507"/>
              <a:ext cx="1848467" cy="41660"/>
            </a:xfrm>
            <a:custGeom>
              <a:avLst/>
              <a:pathLst>
                <a:path w="1848467" h="41660">
                  <a:moveTo>
                    <a:pt x="0" y="0"/>
                  </a:moveTo>
                  <a:lnTo>
                    <a:pt x="264066" y="10415"/>
                  </a:lnTo>
                  <a:lnTo>
                    <a:pt x="528133" y="20830"/>
                  </a:lnTo>
                  <a:lnTo>
                    <a:pt x="792200" y="20830"/>
                  </a:lnTo>
                  <a:lnTo>
                    <a:pt x="1056267" y="20830"/>
                  </a:lnTo>
                  <a:lnTo>
                    <a:pt x="1320333" y="10415"/>
                  </a:lnTo>
                  <a:lnTo>
                    <a:pt x="1584400" y="41660"/>
                  </a:lnTo>
                  <a:lnTo>
                    <a:pt x="1848467" y="10415"/>
                  </a:lnTo>
                </a:path>
              </a:pathLst>
            </a:custGeom>
            <a:ln w="35231" cap="flat">
              <a:solidFill>
                <a:srgbClr val="BEBEBE">
                  <a:alpha val="69803"/>
                </a:srgbClr>
              </a:solidFill>
              <a:prstDash val="solid"/>
              <a:round/>
            </a:ln>
          </p:spPr>
          <p:txBody>
            <a:bodyPr/>
            <a:lstStyle/>
            <a:p/>
          </p:txBody>
        </p:sp>
        <p:sp>
          <p:nvSpPr>
            <p:cNvPr id="313" name="pl313"/>
            <p:cNvSpPr/>
            <p:nvPr/>
          </p:nvSpPr>
          <p:spPr>
            <a:xfrm>
              <a:off x="5030616" y="2589922"/>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314" name="pl314"/>
            <p:cNvSpPr/>
            <p:nvPr/>
          </p:nvSpPr>
          <p:spPr>
            <a:xfrm>
              <a:off x="5030616" y="2579507"/>
              <a:ext cx="1848467" cy="41660"/>
            </a:xfrm>
            <a:custGeom>
              <a:avLst/>
              <a:pathLst>
                <a:path w="1848467" h="41660">
                  <a:moveTo>
                    <a:pt x="0" y="0"/>
                  </a:moveTo>
                  <a:lnTo>
                    <a:pt x="264066" y="10415"/>
                  </a:lnTo>
                  <a:lnTo>
                    <a:pt x="528133" y="20830"/>
                  </a:lnTo>
                  <a:lnTo>
                    <a:pt x="792200" y="20830"/>
                  </a:lnTo>
                  <a:lnTo>
                    <a:pt x="1056267" y="20830"/>
                  </a:lnTo>
                  <a:lnTo>
                    <a:pt x="1320333" y="10415"/>
                  </a:lnTo>
                  <a:lnTo>
                    <a:pt x="1584400" y="41660"/>
                  </a:lnTo>
                  <a:lnTo>
                    <a:pt x="1848467" y="10415"/>
                  </a:lnTo>
                </a:path>
              </a:pathLst>
            </a:custGeom>
            <a:ln w="40651" cap="flat">
              <a:solidFill>
                <a:srgbClr val="000000">
                  <a:alpha val="100000"/>
                </a:srgbClr>
              </a:solidFill>
              <a:prstDash val="solid"/>
              <a:round/>
            </a:ln>
          </p:spPr>
          <p:txBody>
            <a:bodyPr/>
            <a:lstStyle/>
            <a:p/>
          </p:txBody>
        </p:sp>
        <p:sp>
          <p:nvSpPr>
            <p:cNvPr id="315" name="pl315"/>
            <p:cNvSpPr/>
            <p:nvPr/>
          </p:nvSpPr>
          <p:spPr>
            <a:xfrm>
              <a:off x="5030616" y="2579507"/>
              <a:ext cx="1848467" cy="41660"/>
            </a:xfrm>
            <a:custGeom>
              <a:avLst/>
              <a:pathLst>
                <a:path w="1848467" h="41660">
                  <a:moveTo>
                    <a:pt x="0" y="0"/>
                  </a:moveTo>
                  <a:lnTo>
                    <a:pt x="264066" y="10415"/>
                  </a:lnTo>
                  <a:lnTo>
                    <a:pt x="528133" y="20830"/>
                  </a:lnTo>
                  <a:lnTo>
                    <a:pt x="792200" y="20830"/>
                  </a:lnTo>
                  <a:lnTo>
                    <a:pt x="1056267" y="20830"/>
                  </a:lnTo>
                  <a:lnTo>
                    <a:pt x="1320333" y="10415"/>
                  </a:lnTo>
                  <a:lnTo>
                    <a:pt x="1584400" y="41660"/>
                  </a:lnTo>
                  <a:lnTo>
                    <a:pt x="1848467" y="10415"/>
                  </a:lnTo>
                </a:path>
              </a:pathLst>
            </a:custGeom>
            <a:ln w="35231" cap="flat">
              <a:solidFill>
                <a:srgbClr val="80BD41">
                  <a:alpha val="100000"/>
                </a:srgbClr>
              </a:solidFill>
              <a:prstDash val="solid"/>
              <a:round/>
            </a:ln>
          </p:spPr>
          <p:txBody>
            <a:bodyPr/>
            <a:lstStyle/>
            <a:p/>
          </p:txBody>
        </p:sp>
        <p:sp>
          <p:nvSpPr>
            <p:cNvPr id="316" name="pl316"/>
            <p:cNvSpPr/>
            <p:nvPr/>
          </p:nvSpPr>
          <p:spPr>
            <a:xfrm>
              <a:off x="4938193" y="2589922"/>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317" name="tx317"/>
            <p:cNvSpPr/>
            <p:nvPr/>
          </p:nvSpPr>
          <p:spPr>
            <a:xfrm>
              <a:off x="5000487" y="24009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8" name="tx318"/>
            <p:cNvSpPr/>
            <p:nvPr/>
          </p:nvSpPr>
          <p:spPr>
            <a:xfrm>
              <a:off x="5264554"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9" name="tx319"/>
            <p:cNvSpPr/>
            <p:nvPr/>
          </p:nvSpPr>
          <p:spPr>
            <a:xfrm>
              <a:off x="5510561" y="2421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0" name="tx320"/>
            <p:cNvSpPr/>
            <p:nvPr/>
          </p:nvSpPr>
          <p:spPr>
            <a:xfrm>
              <a:off x="5774628" y="2421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1" name="tx321"/>
            <p:cNvSpPr/>
            <p:nvPr/>
          </p:nvSpPr>
          <p:spPr>
            <a:xfrm>
              <a:off x="6038695" y="2421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2" name="tx322"/>
            <p:cNvSpPr/>
            <p:nvPr/>
          </p:nvSpPr>
          <p:spPr>
            <a:xfrm>
              <a:off x="6320821"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3" name="tx323"/>
            <p:cNvSpPr/>
            <p:nvPr/>
          </p:nvSpPr>
          <p:spPr>
            <a:xfrm>
              <a:off x="6566828" y="2442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4" name="tx324"/>
            <p:cNvSpPr/>
            <p:nvPr/>
          </p:nvSpPr>
          <p:spPr>
            <a:xfrm>
              <a:off x="6848954"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5" name="rc325"/>
            <p:cNvSpPr/>
            <p:nvPr/>
          </p:nvSpPr>
          <p:spPr>
            <a:xfrm>
              <a:off x="4938193" y="3483127"/>
              <a:ext cx="2033314" cy="1019640"/>
            </a:xfrm>
            <a:prstGeom prst="rect">
              <a:avLst/>
            </a:prstGeom>
            <a:solidFill>
              <a:srgbClr val="EBEBEB">
                <a:alpha val="100000"/>
              </a:srgbClr>
            </a:solidFill>
          </p:spPr>
          <p:txBody>
            <a:bodyPr/>
            <a:lstStyle/>
            <a:p/>
          </p:txBody>
        </p:sp>
        <p:sp>
          <p:nvSpPr>
            <p:cNvPr id="326" name="pl326"/>
            <p:cNvSpPr/>
            <p:nvPr/>
          </p:nvSpPr>
          <p:spPr>
            <a:xfrm>
              <a:off x="4938193" y="428457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27" name="pl327"/>
            <p:cNvSpPr/>
            <p:nvPr/>
          </p:nvSpPr>
          <p:spPr>
            <a:xfrm>
              <a:off x="4938193" y="402419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28" name="pl328"/>
            <p:cNvSpPr/>
            <p:nvPr/>
          </p:nvSpPr>
          <p:spPr>
            <a:xfrm>
              <a:off x="4938193" y="376381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29" name="pl329"/>
            <p:cNvSpPr/>
            <p:nvPr/>
          </p:nvSpPr>
          <p:spPr>
            <a:xfrm>
              <a:off x="4938193" y="350343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30" name="pl330"/>
            <p:cNvSpPr/>
            <p:nvPr/>
          </p:nvSpPr>
          <p:spPr>
            <a:xfrm>
              <a:off x="4938193" y="44147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31" name="pl331"/>
            <p:cNvSpPr/>
            <p:nvPr/>
          </p:nvSpPr>
          <p:spPr>
            <a:xfrm>
              <a:off x="4938193" y="415438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32" name="pl332"/>
            <p:cNvSpPr/>
            <p:nvPr/>
          </p:nvSpPr>
          <p:spPr>
            <a:xfrm>
              <a:off x="4938193" y="389400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33" name="pl333"/>
            <p:cNvSpPr/>
            <p:nvPr/>
          </p:nvSpPr>
          <p:spPr>
            <a:xfrm>
              <a:off x="4938193" y="363362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34" name="pl334"/>
            <p:cNvSpPr/>
            <p:nvPr/>
          </p:nvSpPr>
          <p:spPr>
            <a:xfrm>
              <a:off x="50306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946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5587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8228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60868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63509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66150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1" name="pl341"/>
            <p:cNvSpPr/>
            <p:nvPr/>
          </p:nvSpPr>
          <p:spPr>
            <a:xfrm>
              <a:off x="68790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2" name="pl342"/>
            <p:cNvSpPr/>
            <p:nvPr/>
          </p:nvSpPr>
          <p:spPr>
            <a:xfrm>
              <a:off x="5030616" y="3894004"/>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343" name="pl343"/>
            <p:cNvSpPr/>
            <p:nvPr/>
          </p:nvSpPr>
          <p:spPr>
            <a:xfrm>
              <a:off x="5030616" y="3769022"/>
              <a:ext cx="1848467" cy="145811"/>
            </a:xfrm>
            <a:custGeom>
              <a:avLst/>
              <a:pathLst>
                <a:path w="1848467" h="145811">
                  <a:moveTo>
                    <a:pt x="0" y="145811"/>
                  </a:moveTo>
                  <a:lnTo>
                    <a:pt x="264066" y="124981"/>
                  </a:lnTo>
                  <a:lnTo>
                    <a:pt x="528133" y="62490"/>
                  </a:lnTo>
                  <a:lnTo>
                    <a:pt x="792200" y="41660"/>
                  </a:lnTo>
                  <a:lnTo>
                    <a:pt x="1056267" y="0"/>
                  </a:lnTo>
                  <a:lnTo>
                    <a:pt x="1320333" y="0"/>
                  </a:lnTo>
                  <a:lnTo>
                    <a:pt x="1584400" y="0"/>
                  </a:lnTo>
                  <a:lnTo>
                    <a:pt x="1848467" y="0"/>
                  </a:lnTo>
                </a:path>
              </a:pathLst>
            </a:custGeom>
            <a:ln w="40651" cap="flat">
              <a:solidFill>
                <a:srgbClr val="BEBEBE">
                  <a:alpha val="69803"/>
                </a:srgbClr>
              </a:solidFill>
              <a:prstDash val="solid"/>
              <a:round/>
            </a:ln>
          </p:spPr>
          <p:txBody>
            <a:bodyPr/>
            <a:lstStyle/>
            <a:p/>
          </p:txBody>
        </p:sp>
        <p:sp>
          <p:nvSpPr>
            <p:cNvPr id="344" name="pl344"/>
            <p:cNvSpPr/>
            <p:nvPr/>
          </p:nvSpPr>
          <p:spPr>
            <a:xfrm>
              <a:off x="5030616" y="3769022"/>
              <a:ext cx="1848467" cy="145811"/>
            </a:xfrm>
            <a:custGeom>
              <a:avLst/>
              <a:pathLst>
                <a:path w="1848467" h="145811">
                  <a:moveTo>
                    <a:pt x="0" y="145811"/>
                  </a:moveTo>
                  <a:lnTo>
                    <a:pt x="264066" y="124981"/>
                  </a:lnTo>
                  <a:lnTo>
                    <a:pt x="528133" y="62490"/>
                  </a:lnTo>
                  <a:lnTo>
                    <a:pt x="792200" y="41660"/>
                  </a:lnTo>
                  <a:lnTo>
                    <a:pt x="1056267" y="0"/>
                  </a:lnTo>
                  <a:lnTo>
                    <a:pt x="1320333" y="0"/>
                  </a:lnTo>
                  <a:lnTo>
                    <a:pt x="1584400" y="0"/>
                  </a:lnTo>
                  <a:lnTo>
                    <a:pt x="1848467" y="0"/>
                  </a:lnTo>
                </a:path>
              </a:pathLst>
            </a:custGeom>
            <a:ln w="35231" cap="flat">
              <a:solidFill>
                <a:srgbClr val="BEBEBE">
                  <a:alpha val="69803"/>
                </a:srgbClr>
              </a:solidFill>
              <a:prstDash val="solid"/>
              <a:round/>
            </a:ln>
          </p:spPr>
          <p:txBody>
            <a:bodyPr/>
            <a:lstStyle/>
            <a:p/>
          </p:txBody>
        </p:sp>
        <p:sp>
          <p:nvSpPr>
            <p:cNvPr id="345" name="pl345"/>
            <p:cNvSpPr/>
            <p:nvPr/>
          </p:nvSpPr>
          <p:spPr>
            <a:xfrm>
              <a:off x="5030616" y="3894004"/>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346" name="pl346"/>
            <p:cNvSpPr/>
            <p:nvPr/>
          </p:nvSpPr>
          <p:spPr>
            <a:xfrm>
              <a:off x="5030616" y="3769022"/>
              <a:ext cx="1848467" cy="145811"/>
            </a:xfrm>
            <a:custGeom>
              <a:avLst/>
              <a:pathLst>
                <a:path w="1848467" h="145811">
                  <a:moveTo>
                    <a:pt x="0" y="145811"/>
                  </a:moveTo>
                  <a:lnTo>
                    <a:pt x="264066" y="124981"/>
                  </a:lnTo>
                  <a:lnTo>
                    <a:pt x="528133" y="62490"/>
                  </a:lnTo>
                  <a:lnTo>
                    <a:pt x="792200" y="41660"/>
                  </a:lnTo>
                  <a:lnTo>
                    <a:pt x="1056267" y="0"/>
                  </a:lnTo>
                  <a:lnTo>
                    <a:pt x="1320333" y="0"/>
                  </a:lnTo>
                  <a:lnTo>
                    <a:pt x="1584400" y="0"/>
                  </a:lnTo>
                  <a:lnTo>
                    <a:pt x="1848467" y="0"/>
                  </a:lnTo>
                </a:path>
              </a:pathLst>
            </a:custGeom>
            <a:ln w="40651" cap="flat">
              <a:solidFill>
                <a:srgbClr val="000000">
                  <a:alpha val="100000"/>
                </a:srgbClr>
              </a:solidFill>
              <a:prstDash val="solid"/>
              <a:round/>
            </a:ln>
          </p:spPr>
          <p:txBody>
            <a:bodyPr/>
            <a:lstStyle/>
            <a:p/>
          </p:txBody>
        </p:sp>
        <p:sp>
          <p:nvSpPr>
            <p:cNvPr id="347" name="pl347"/>
            <p:cNvSpPr/>
            <p:nvPr/>
          </p:nvSpPr>
          <p:spPr>
            <a:xfrm>
              <a:off x="5030616" y="3769022"/>
              <a:ext cx="1848467" cy="145811"/>
            </a:xfrm>
            <a:custGeom>
              <a:avLst/>
              <a:pathLst>
                <a:path w="1848467" h="145811">
                  <a:moveTo>
                    <a:pt x="0" y="145811"/>
                  </a:moveTo>
                  <a:lnTo>
                    <a:pt x="264066" y="124981"/>
                  </a:lnTo>
                  <a:lnTo>
                    <a:pt x="528133" y="62490"/>
                  </a:lnTo>
                  <a:lnTo>
                    <a:pt x="792200" y="41660"/>
                  </a:lnTo>
                  <a:lnTo>
                    <a:pt x="1056267" y="0"/>
                  </a:lnTo>
                  <a:lnTo>
                    <a:pt x="1320333" y="0"/>
                  </a:lnTo>
                  <a:lnTo>
                    <a:pt x="1584400" y="0"/>
                  </a:lnTo>
                  <a:lnTo>
                    <a:pt x="1848467" y="0"/>
                  </a:lnTo>
                </a:path>
              </a:pathLst>
            </a:custGeom>
            <a:ln w="35231" cap="flat">
              <a:solidFill>
                <a:srgbClr val="80BD41">
                  <a:alpha val="100000"/>
                </a:srgbClr>
              </a:solidFill>
              <a:prstDash val="solid"/>
              <a:round/>
            </a:ln>
          </p:spPr>
          <p:txBody>
            <a:bodyPr/>
            <a:lstStyle/>
            <a:p/>
          </p:txBody>
        </p:sp>
        <p:sp>
          <p:nvSpPr>
            <p:cNvPr id="348" name="pl348"/>
            <p:cNvSpPr/>
            <p:nvPr/>
          </p:nvSpPr>
          <p:spPr>
            <a:xfrm>
              <a:off x="4938193" y="3894004"/>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349" name="tx349"/>
            <p:cNvSpPr/>
            <p:nvPr/>
          </p:nvSpPr>
          <p:spPr>
            <a:xfrm>
              <a:off x="4982428" y="37362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0" name="tx350"/>
            <p:cNvSpPr/>
            <p:nvPr/>
          </p:nvSpPr>
          <p:spPr>
            <a:xfrm>
              <a:off x="5264554"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1" name="tx351"/>
            <p:cNvSpPr/>
            <p:nvPr/>
          </p:nvSpPr>
          <p:spPr>
            <a:xfrm>
              <a:off x="5528621" y="36529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52" name="tx352"/>
            <p:cNvSpPr/>
            <p:nvPr/>
          </p:nvSpPr>
          <p:spPr>
            <a:xfrm>
              <a:off x="5792687" y="36321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53" name="tx353"/>
            <p:cNvSpPr/>
            <p:nvPr/>
          </p:nvSpPr>
          <p:spPr>
            <a:xfrm>
              <a:off x="6026625" y="3590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54" name="tx354"/>
            <p:cNvSpPr/>
            <p:nvPr/>
          </p:nvSpPr>
          <p:spPr>
            <a:xfrm>
              <a:off x="6290691" y="3590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55" name="tx355"/>
            <p:cNvSpPr/>
            <p:nvPr/>
          </p:nvSpPr>
          <p:spPr>
            <a:xfrm>
              <a:off x="6554758" y="3590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56" name="tx356"/>
            <p:cNvSpPr/>
            <p:nvPr/>
          </p:nvSpPr>
          <p:spPr>
            <a:xfrm>
              <a:off x="6818825" y="3590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57" name="rc357"/>
            <p:cNvSpPr/>
            <p:nvPr/>
          </p:nvSpPr>
          <p:spPr>
            <a:xfrm>
              <a:off x="7041096" y="874964"/>
              <a:ext cx="2033314" cy="1019640"/>
            </a:xfrm>
            <a:prstGeom prst="rect">
              <a:avLst/>
            </a:prstGeom>
            <a:solidFill>
              <a:srgbClr val="EBEBEB">
                <a:alpha val="100000"/>
              </a:srgbClr>
            </a:solidFill>
          </p:spPr>
          <p:txBody>
            <a:bodyPr/>
            <a:lstStyle/>
            <a:p/>
          </p:txBody>
        </p:sp>
        <p:sp>
          <p:nvSpPr>
            <p:cNvPr id="358" name="pl358"/>
            <p:cNvSpPr/>
            <p:nvPr/>
          </p:nvSpPr>
          <p:spPr>
            <a:xfrm>
              <a:off x="7041096" y="167640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59" name="pl359"/>
            <p:cNvSpPr/>
            <p:nvPr/>
          </p:nvSpPr>
          <p:spPr>
            <a:xfrm>
              <a:off x="7041096" y="141602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60" name="pl360"/>
            <p:cNvSpPr/>
            <p:nvPr/>
          </p:nvSpPr>
          <p:spPr>
            <a:xfrm>
              <a:off x="7041096" y="115565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61" name="pl361"/>
            <p:cNvSpPr/>
            <p:nvPr/>
          </p:nvSpPr>
          <p:spPr>
            <a:xfrm>
              <a:off x="7041096" y="89527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62" name="pl362"/>
            <p:cNvSpPr/>
            <p:nvPr/>
          </p:nvSpPr>
          <p:spPr>
            <a:xfrm>
              <a:off x="7041096" y="180659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63" name="pl363"/>
            <p:cNvSpPr/>
            <p:nvPr/>
          </p:nvSpPr>
          <p:spPr>
            <a:xfrm>
              <a:off x="7041096" y="154621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64" name="pl364"/>
            <p:cNvSpPr/>
            <p:nvPr/>
          </p:nvSpPr>
          <p:spPr>
            <a:xfrm>
              <a:off x="7041096" y="128584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65" name="pl365"/>
            <p:cNvSpPr/>
            <p:nvPr/>
          </p:nvSpPr>
          <p:spPr>
            <a:xfrm>
              <a:off x="7041096" y="102546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66" name="pl366"/>
            <p:cNvSpPr/>
            <p:nvPr/>
          </p:nvSpPr>
          <p:spPr>
            <a:xfrm>
              <a:off x="713352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739758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76616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792572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818978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845385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871792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898198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7133520" y="1285840"/>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375" name="pl375"/>
            <p:cNvSpPr/>
            <p:nvPr/>
          </p:nvSpPr>
          <p:spPr>
            <a:xfrm>
              <a:off x="7133520" y="1171274"/>
              <a:ext cx="1848467" cy="135396"/>
            </a:xfrm>
            <a:custGeom>
              <a:avLst/>
              <a:pathLst>
                <a:path w="1848467" h="135396">
                  <a:moveTo>
                    <a:pt x="0" y="135396"/>
                  </a:moveTo>
                  <a:lnTo>
                    <a:pt x="264066" y="114566"/>
                  </a:lnTo>
                  <a:lnTo>
                    <a:pt x="528133" y="104151"/>
                  </a:lnTo>
                  <a:lnTo>
                    <a:pt x="792200" y="124981"/>
                  </a:lnTo>
                  <a:lnTo>
                    <a:pt x="1056267" y="104151"/>
                  </a:lnTo>
                  <a:lnTo>
                    <a:pt x="1320333" y="62490"/>
                  </a:lnTo>
                  <a:lnTo>
                    <a:pt x="1584400" y="62490"/>
                  </a:lnTo>
                  <a:lnTo>
                    <a:pt x="1848467" y="0"/>
                  </a:lnTo>
                </a:path>
              </a:pathLst>
            </a:custGeom>
            <a:ln w="40651" cap="flat">
              <a:solidFill>
                <a:srgbClr val="BEBEBE">
                  <a:alpha val="69803"/>
                </a:srgbClr>
              </a:solidFill>
              <a:prstDash val="solid"/>
              <a:round/>
            </a:ln>
          </p:spPr>
          <p:txBody>
            <a:bodyPr/>
            <a:lstStyle/>
            <a:p/>
          </p:txBody>
        </p:sp>
        <p:sp>
          <p:nvSpPr>
            <p:cNvPr id="376" name="pl376"/>
            <p:cNvSpPr/>
            <p:nvPr/>
          </p:nvSpPr>
          <p:spPr>
            <a:xfrm>
              <a:off x="7133520" y="1171274"/>
              <a:ext cx="1848467" cy="135396"/>
            </a:xfrm>
            <a:custGeom>
              <a:avLst/>
              <a:pathLst>
                <a:path w="1848467" h="135396">
                  <a:moveTo>
                    <a:pt x="0" y="135396"/>
                  </a:moveTo>
                  <a:lnTo>
                    <a:pt x="264066" y="114566"/>
                  </a:lnTo>
                  <a:lnTo>
                    <a:pt x="528133" y="104151"/>
                  </a:lnTo>
                  <a:lnTo>
                    <a:pt x="792200" y="124981"/>
                  </a:lnTo>
                  <a:lnTo>
                    <a:pt x="1056267" y="104151"/>
                  </a:lnTo>
                  <a:lnTo>
                    <a:pt x="1320333" y="62490"/>
                  </a:lnTo>
                  <a:lnTo>
                    <a:pt x="1584400" y="62490"/>
                  </a:lnTo>
                  <a:lnTo>
                    <a:pt x="1848467" y="0"/>
                  </a:lnTo>
                </a:path>
              </a:pathLst>
            </a:custGeom>
            <a:ln w="35231" cap="flat">
              <a:solidFill>
                <a:srgbClr val="BEBEBE">
                  <a:alpha val="69803"/>
                </a:srgbClr>
              </a:solidFill>
              <a:prstDash val="solid"/>
              <a:round/>
            </a:ln>
          </p:spPr>
          <p:txBody>
            <a:bodyPr/>
            <a:lstStyle/>
            <a:p/>
          </p:txBody>
        </p:sp>
        <p:sp>
          <p:nvSpPr>
            <p:cNvPr id="377" name="pl377"/>
            <p:cNvSpPr/>
            <p:nvPr/>
          </p:nvSpPr>
          <p:spPr>
            <a:xfrm>
              <a:off x="7133520" y="1285840"/>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378" name="pl378"/>
            <p:cNvSpPr/>
            <p:nvPr/>
          </p:nvSpPr>
          <p:spPr>
            <a:xfrm>
              <a:off x="7133520" y="1171274"/>
              <a:ext cx="1848467" cy="135396"/>
            </a:xfrm>
            <a:custGeom>
              <a:avLst/>
              <a:pathLst>
                <a:path w="1848467" h="135396">
                  <a:moveTo>
                    <a:pt x="0" y="135396"/>
                  </a:moveTo>
                  <a:lnTo>
                    <a:pt x="264066" y="114566"/>
                  </a:lnTo>
                  <a:lnTo>
                    <a:pt x="528133" y="104151"/>
                  </a:lnTo>
                  <a:lnTo>
                    <a:pt x="792200" y="124981"/>
                  </a:lnTo>
                  <a:lnTo>
                    <a:pt x="1056267" y="104151"/>
                  </a:lnTo>
                  <a:lnTo>
                    <a:pt x="1320333" y="62490"/>
                  </a:lnTo>
                  <a:lnTo>
                    <a:pt x="1584400" y="62490"/>
                  </a:lnTo>
                  <a:lnTo>
                    <a:pt x="1848467" y="0"/>
                  </a:lnTo>
                </a:path>
              </a:pathLst>
            </a:custGeom>
            <a:ln w="40651" cap="flat">
              <a:solidFill>
                <a:srgbClr val="000000">
                  <a:alpha val="100000"/>
                </a:srgbClr>
              </a:solidFill>
              <a:prstDash val="solid"/>
              <a:round/>
            </a:ln>
          </p:spPr>
          <p:txBody>
            <a:bodyPr/>
            <a:lstStyle/>
            <a:p/>
          </p:txBody>
        </p:sp>
        <p:sp>
          <p:nvSpPr>
            <p:cNvPr id="379" name="pl379"/>
            <p:cNvSpPr/>
            <p:nvPr/>
          </p:nvSpPr>
          <p:spPr>
            <a:xfrm>
              <a:off x="7133520" y="1171274"/>
              <a:ext cx="1848467" cy="135396"/>
            </a:xfrm>
            <a:custGeom>
              <a:avLst/>
              <a:pathLst>
                <a:path w="1848467" h="135396">
                  <a:moveTo>
                    <a:pt x="0" y="135396"/>
                  </a:moveTo>
                  <a:lnTo>
                    <a:pt x="264066" y="114566"/>
                  </a:lnTo>
                  <a:lnTo>
                    <a:pt x="528133" y="104151"/>
                  </a:lnTo>
                  <a:lnTo>
                    <a:pt x="792200" y="124981"/>
                  </a:lnTo>
                  <a:lnTo>
                    <a:pt x="1056267" y="104151"/>
                  </a:lnTo>
                  <a:lnTo>
                    <a:pt x="1320333" y="62490"/>
                  </a:lnTo>
                  <a:lnTo>
                    <a:pt x="1584400" y="62490"/>
                  </a:lnTo>
                  <a:lnTo>
                    <a:pt x="1848467" y="0"/>
                  </a:lnTo>
                </a:path>
              </a:pathLst>
            </a:custGeom>
            <a:ln w="35231" cap="flat">
              <a:solidFill>
                <a:srgbClr val="80BD41">
                  <a:alpha val="100000"/>
                </a:srgbClr>
              </a:solidFill>
              <a:prstDash val="solid"/>
              <a:round/>
            </a:ln>
          </p:spPr>
          <p:txBody>
            <a:bodyPr/>
            <a:lstStyle/>
            <a:p/>
          </p:txBody>
        </p:sp>
        <p:sp>
          <p:nvSpPr>
            <p:cNvPr id="380" name="pl380"/>
            <p:cNvSpPr/>
            <p:nvPr/>
          </p:nvSpPr>
          <p:spPr>
            <a:xfrm>
              <a:off x="7041096" y="1285840"/>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381" name="tx381"/>
            <p:cNvSpPr/>
            <p:nvPr/>
          </p:nvSpPr>
          <p:spPr>
            <a:xfrm>
              <a:off x="7085331" y="11281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82" name="tx382"/>
            <p:cNvSpPr/>
            <p:nvPr/>
          </p:nvSpPr>
          <p:spPr>
            <a:xfrm>
              <a:off x="7367457" y="11072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3" name="tx383"/>
            <p:cNvSpPr/>
            <p:nvPr/>
          </p:nvSpPr>
          <p:spPr>
            <a:xfrm>
              <a:off x="7631524" y="10968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4" name="tx384"/>
            <p:cNvSpPr/>
            <p:nvPr/>
          </p:nvSpPr>
          <p:spPr>
            <a:xfrm>
              <a:off x="7877531" y="1117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5" name="tx385"/>
            <p:cNvSpPr/>
            <p:nvPr/>
          </p:nvSpPr>
          <p:spPr>
            <a:xfrm>
              <a:off x="8159657" y="10968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6" name="tx386"/>
            <p:cNvSpPr/>
            <p:nvPr/>
          </p:nvSpPr>
          <p:spPr>
            <a:xfrm>
              <a:off x="8423724" y="10552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7" name="tx387"/>
            <p:cNvSpPr/>
            <p:nvPr/>
          </p:nvSpPr>
          <p:spPr>
            <a:xfrm>
              <a:off x="8687791" y="10552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8" name="tx388"/>
            <p:cNvSpPr/>
            <p:nvPr/>
          </p:nvSpPr>
          <p:spPr>
            <a:xfrm>
              <a:off x="8925751" y="99271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89" name="rc389"/>
            <p:cNvSpPr/>
            <p:nvPr/>
          </p:nvSpPr>
          <p:spPr>
            <a:xfrm>
              <a:off x="7041096" y="2179046"/>
              <a:ext cx="2033314" cy="1019640"/>
            </a:xfrm>
            <a:prstGeom prst="rect">
              <a:avLst/>
            </a:prstGeom>
            <a:solidFill>
              <a:srgbClr val="EBEBEB">
                <a:alpha val="100000"/>
              </a:srgbClr>
            </a:solidFill>
          </p:spPr>
          <p:txBody>
            <a:bodyPr/>
            <a:lstStyle/>
            <a:p/>
          </p:txBody>
        </p:sp>
        <p:sp>
          <p:nvSpPr>
            <p:cNvPr id="390" name="pl390"/>
            <p:cNvSpPr/>
            <p:nvPr/>
          </p:nvSpPr>
          <p:spPr>
            <a:xfrm>
              <a:off x="7041096" y="2980489"/>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91" name="pl391"/>
            <p:cNvSpPr/>
            <p:nvPr/>
          </p:nvSpPr>
          <p:spPr>
            <a:xfrm>
              <a:off x="7041096" y="272011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92" name="pl392"/>
            <p:cNvSpPr/>
            <p:nvPr/>
          </p:nvSpPr>
          <p:spPr>
            <a:xfrm>
              <a:off x="7041096" y="245973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93" name="pl393"/>
            <p:cNvSpPr/>
            <p:nvPr/>
          </p:nvSpPr>
          <p:spPr>
            <a:xfrm>
              <a:off x="7041096" y="219935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394" name="pl394"/>
            <p:cNvSpPr/>
            <p:nvPr/>
          </p:nvSpPr>
          <p:spPr>
            <a:xfrm>
              <a:off x="7041096" y="3110678"/>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95" name="pl395"/>
            <p:cNvSpPr/>
            <p:nvPr/>
          </p:nvSpPr>
          <p:spPr>
            <a:xfrm>
              <a:off x="7041096" y="285030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96" name="pl396"/>
            <p:cNvSpPr/>
            <p:nvPr/>
          </p:nvSpPr>
          <p:spPr>
            <a:xfrm>
              <a:off x="7041096" y="258992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97" name="pl397"/>
            <p:cNvSpPr/>
            <p:nvPr/>
          </p:nvSpPr>
          <p:spPr>
            <a:xfrm>
              <a:off x="7041096" y="232954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398" name="pl398"/>
            <p:cNvSpPr/>
            <p:nvPr/>
          </p:nvSpPr>
          <p:spPr>
            <a:xfrm>
              <a:off x="713352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9" name="pl399"/>
            <p:cNvSpPr/>
            <p:nvPr/>
          </p:nvSpPr>
          <p:spPr>
            <a:xfrm>
              <a:off x="739758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0" name="pl400"/>
            <p:cNvSpPr/>
            <p:nvPr/>
          </p:nvSpPr>
          <p:spPr>
            <a:xfrm>
              <a:off x="76616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1" name="pl401"/>
            <p:cNvSpPr/>
            <p:nvPr/>
          </p:nvSpPr>
          <p:spPr>
            <a:xfrm>
              <a:off x="792572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2" name="pl402"/>
            <p:cNvSpPr/>
            <p:nvPr/>
          </p:nvSpPr>
          <p:spPr>
            <a:xfrm>
              <a:off x="818978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845385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871792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898198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7133520" y="2589922"/>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407" name="pl407"/>
            <p:cNvSpPr/>
            <p:nvPr/>
          </p:nvSpPr>
          <p:spPr>
            <a:xfrm>
              <a:off x="7133520" y="2589922"/>
              <a:ext cx="1848467" cy="104151"/>
            </a:xfrm>
            <a:custGeom>
              <a:avLst/>
              <a:pathLst>
                <a:path w="1848467" h="104151">
                  <a:moveTo>
                    <a:pt x="0" y="10415"/>
                  </a:moveTo>
                  <a:lnTo>
                    <a:pt x="264066" y="0"/>
                  </a:lnTo>
                  <a:lnTo>
                    <a:pt x="528133" y="72905"/>
                  </a:lnTo>
                  <a:lnTo>
                    <a:pt x="792200" y="104151"/>
                  </a:lnTo>
                  <a:lnTo>
                    <a:pt x="1056267" y="0"/>
                  </a:lnTo>
                  <a:lnTo>
                    <a:pt x="1320333" y="41660"/>
                  </a:lnTo>
                  <a:lnTo>
                    <a:pt x="1584400" y="0"/>
                  </a:lnTo>
                  <a:lnTo>
                    <a:pt x="1848467" y="31245"/>
                  </a:lnTo>
                </a:path>
              </a:pathLst>
            </a:custGeom>
            <a:ln w="40651" cap="flat">
              <a:solidFill>
                <a:srgbClr val="BEBEBE">
                  <a:alpha val="69803"/>
                </a:srgbClr>
              </a:solidFill>
              <a:prstDash val="solid"/>
              <a:round/>
            </a:ln>
          </p:spPr>
          <p:txBody>
            <a:bodyPr/>
            <a:lstStyle/>
            <a:p/>
          </p:txBody>
        </p:sp>
        <p:sp>
          <p:nvSpPr>
            <p:cNvPr id="408" name="pl408"/>
            <p:cNvSpPr/>
            <p:nvPr/>
          </p:nvSpPr>
          <p:spPr>
            <a:xfrm>
              <a:off x="7133520" y="2589922"/>
              <a:ext cx="1848467" cy="104151"/>
            </a:xfrm>
            <a:custGeom>
              <a:avLst/>
              <a:pathLst>
                <a:path w="1848467" h="104151">
                  <a:moveTo>
                    <a:pt x="0" y="10415"/>
                  </a:moveTo>
                  <a:lnTo>
                    <a:pt x="264066" y="0"/>
                  </a:lnTo>
                  <a:lnTo>
                    <a:pt x="528133" y="72905"/>
                  </a:lnTo>
                  <a:lnTo>
                    <a:pt x="792200" y="104151"/>
                  </a:lnTo>
                  <a:lnTo>
                    <a:pt x="1056267" y="0"/>
                  </a:lnTo>
                  <a:lnTo>
                    <a:pt x="1320333" y="41660"/>
                  </a:lnTo>
                  <a:lnTo>
                    <a:pt x="1584400" y="0"/>
                  </a:lnTo>
                  <a:lnTo>
                    <a:pt x="1848467" y="31245"/>
                  </a:lnTo>
                </a:path>
              </a:pathLst>
            </a:custGeom>
            <a:ln w="35231" cap="flat">
              <a:solidFill>
                <a:srgbClr val="BEBEBE">
                  <a:alpha val="69803"/>
                </a:srgbClr>
              </a:solidFill>
              <a:prstDash val="solid"/>
              <a:round/>
            </a:ln>
          </p:spPr>
          <p:txBody>
            <a:bodyPr/>
            <a:lstStyle/>
            <a:p/>
          </p:txBody>
        </p:sp>
        <p:sp>
          <p:nvSpPr>
            <p:cNvPr id="409" name="pl409"/>
            <p:cNvSpPr/>
            <p:nvPr/>
          </p:nvSpPr>
          <p:spPr>
            <a:xfrm>
              <a:off x="7133520" y="2589922"/>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410" name="pl410"/>
            <p:cNvSpPr/>
            <p:nvPr/>
          </p:nvSpPr>
          <p:spPr>
            <a:xfrm>
              <a:off x="7133520" y="2589922"/>
              <a:ext cx="1848467" cy="104151"/>
            </a:xfrm>
            <a:custGeom>
              <a:avLst/>
              <a:pathLst>
                <a:path w="1848467" h="104151">
                  <a:moveTo>
                    <a:pt x="0" y="10415"/>
                  </a:moveTo>
                  <a:lnTo>
                    <a:pt x="264066" y="0"/>
                  </a:lnTo>
                  <a:lnTo>
                    <a:pt x="528133" y="72905"/>
                  </a:lnTo>
                  <a:lnTo>
                    <a:pt x="792200" y="104151"/>
                  </a:lnTo>
                  <a:lnTo>
                    <a:pt x="1056267" y="0"/>
                  </a:lnTo>
                  <a:lnTo>
                    <a:pt x="1320333" y="41660"/>
                  </a:lnTo>
                  <a:lnTo>
                    <a:pt x="1584400" y="0"/>
                  </a:lnTo>
                  <a:lnTo>
                    <a:pt x="1848467" y="31245"/>
                  </a:lnTo>
                </a:path>
              </a:pathLst>
            </a:custGeom>
            <a:ln w="40651" cap="flat">
              <a:solidFill>
                <a:srgbClr val="000000">
                  <a:alpha val="100000"/>
                </a:srgbClr>
              </a:solidFill>
              <a:prstDash val="solid"/>
              <a:round/>
            </a:ln>
          </p:spPr>
          <p:txBody>
            <a:bodyPr/>
            <a:lstStyle/>
            <a:p/>
          </p:txBody>
        </p:sp>
        <p:sp>
          <p:nvSpPr>
            <p:cNvPr id="411" name="pl411"/>
            <p:cNvSpPr/>
            <p:nvPr/>
          </p:nvSpPr>
          <p:spPr>
            <a:xfrm>
              <a:off x="7133520" y="2589922"/>
              <a:ext cx="1848467" cy="104151"/>
            </a:xfrm>
            <a:custGeom>
              <a:avLst/>
              <a:pathLst>
                <a:path w="1848467" h="104151">
                  <a:moveTo>
                    <a:pt x="0" y="10415"/>
                  </a:moveTo>
                  <a:lnTo>
                    <a:pt x="264066" y="0"/>
                  </a:lnTo>
                  <a:lnTo>
                    <a:pt x="528133" y="72905"/>
                  </a:lnTo>
                  <a:lnTo>
                    <a:pt x="792200" y="104151"/>
                  </a:lnTo>
                  <a:lnTo>
                    <a:pt x="1056267" y="0"/>
                  </a:lnTo>
                  <a:lnTo>
                    <a:pt x="1320333" y="41660"/>
                  </a:lnTo>
                  <a:lnTo>
                    <a:pt x="1584400" y="0"/>
                  </a:lnTo>
                  <a:lnTo>
                    <a:pt x="1848467" y="31245"/>
                  </a:lnTo>
                </a:path>
              </a:pathLst>
            </a:custGeom>
            <a:ln w="35231" cap="flat">
              <a:solidFill>
                <a:srgbClr val="80BD41">
                  <a:alpha val="100000"/>
                </a:srgbClr>
              </a:solidFill>
              <a:prstDash val="solid"/>
              <a:round/>
            </a:ln>
          </p:spPr>
          <p:txBody>
            <a:bodyPr/>
            <a:lstStyle/>
            <a:p/>
          </p:txBody>
        </p:sp>
        <p:sp>
          <p:nvSpPr>
            <p:cNvPr id="412" name="pl412"/>
            <p:cNvSpPr/>
            <p:nvPr/>
          </p:nvSpPr>
          <p:spPr>
            <a:xfrm>
              <a:off x="7041096" y="2589922"/>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413" name="tx413"/>
            <p:cNvSpPr/>
            <p:nvPr/>
          </p:nvSpPr>
          <p:spPr>
            <a:xfrm>
              <a:off x="7085331" y="24217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4" name="tx414"/>
            <p:cNvSpPr/>
            <p:nvPr/>
          </p:nvSpPr>
          <p:spPr>
            <a:xfrm>
              <a:off x="7367457"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5" name="tx415"/>
            <p:cNvSpPr/>
            <p:nvPr/>
          </p:nvSpPr>
          <p:spPr>
            <a:xfrm>
              <a:off x="7613464" y="2484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16" name="tx416"/>
            <p:cNvSpPr/>
            <p:nvPr/>
          </p:nvSpPr>
          <p:spPr>
            <a:xfrm>
              <a:off x="7847402" y="25155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17" name="tx417"/>
            <p:cNvSpPr/>
            <p:nvPr/>
          </p:nvSpPr>
          <p:spPr>
            <a:xfrm>
              <a:off x="8159657"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8" name="tx418"/>
            <p:cNvSpPr/>
            <p:nvPr/>
          </p:nvSpPr>
          <p:spPr>
            <a:xfrm>
              <a:off x="8405665" y="24530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19" name="tx419"/>
            <p:cNvSpPr/>
            <p:nvPr/>
          </p:nvSpPr>
          <p:spPr>
            <a:xfrm>
              <a:off x="8687791" y="2411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0" name="tx420"/>
            <p:cNvSpPr/>
            <p:nvPr/>
          </p:nvSpPr>
          <p:spPr>
            <a:xfrm>
              <a:off x="8933798" y="2442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1" name="rc421"/>
            <p:cNvSpPr/>
            <p:nvPr/>
          </p:nvSpPr>
          <p:spPr>
            <a:xfrm>
              <a:off x="7041096" y="3483127"/>
              <a:ext cx="2033314" cy="1019640"/>
            </a:xfrm>
            <a:prstGeom prst="rect">
              <a:avLst/>
            </a:prstGeom>
            <a:solidFill>
              <a:srgbClr val="EBEBEB">
                <a:alpha val="100000"/>
              </a:srgbClr>
            </a:solidFill>
          </p:spPr>
          <p:txBody>
            <a:bodyPr/>
            <a:lstStyle/>
            <a:p/>
          </p:txBody>
        </p:sp>
        <p:sp>
          <p:nvSpPr>
            <p:cNvPr id="422" name="pl422"/>
            <p:cNvSpPr/>
            <p:nvPr/>
          </p:nvSpPr>
          <p:spPr>
            <a:xfrm>
              <a:off x="7041096" y="4284571"/>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23" name="pl423"/>
            <p:cNvSpPr/>
            <p:nvPr/>
          </p:nvSpPr>
          <p:spPr>
            <a:xfrm>
              <a:off x="7041096" y="4024193"/>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24" name="pl424"/>
            <p:cNvSpPr/>
            <p:nvPr/>
          </p:nvSpPr>
          <p:spPr>
            <a:xfrm>
              <a:off x="7041096" y="3763815"/>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25" name="pl425"/>
            <p:cNvSpPr/>
            <p:nvPr/>
          </p:nvSpPr>
          <p:spPr>
            <a:xfrm>
              <a:off x="7041096" y="3503437"/>
              <a:ext cx="2033314" cy="0"/>
            </a:xfrm>
            <a:custGeom>
              <a:avLst/>
              <a:pathLst>
                <a:path w="2033314" h="0">
                  <a:moveTo>
                    <a:pt x="0" y="0"/>
                  </a:moveTo>
                  <a:lnTo>
                    <a:pt x="2033314" y="0"/>
                  </a:lnTo>
                  <a:lnTo>
                    <a:pt x="2033314" y="0"/>
                  </a:lnTo>
                </a:path>
              </a:pathLst>
            </a:custGeom>
            <a:ln w="6775" cap="flat">
              <a:solidFill>
                <a:srgbClr val="FFFFFF">
                  <a:alpha val="100000"/>
                </a:srgbClr>
              </a:solidFill>
              <a:prstDash val="solid"/>
              <a:round/>
            </a:ln>
          </p:spPr>
          <p:txBody>
            <a:bodyPr/>
            <a:lstStyle/>
            <a:p/>
          </p:txBody>
        </p:sp>
        <p:sp>
          <p:nvSpPr>
            <p:cNvPr id="426" name="pl426"/>
            <p:cNvSpPr/>
            <p:nvPr/>
          </p:nvSpPr>
          <p:spPr>
            <a:xfrm>
              <a:off x="7041096" y="4414760"/>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27" name="pl427"/>
            <p:cNvSpPr/>
            <p:nvPr/>
          </p:nvSpPr>
          <p:spPr>
            <a:xfrm>
              <a:off x="7041096" y="4154382"/>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28" name="pl428"/>
            <p:cNvSpPr/>
            <p:nvPr/>
          </p:nvSpPr>
          <p:spPr>
            <a:xfrm>
              <a:off x="7041096" y="3894004"/>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29" name="pl429"/>
            <p:cNvSpPr/>
            <p:nvPr/>
          </p:nvSpPr>
          <p:spPr>
            <a:xfrm>
              <a:off x="7041096" y="3633626"/>
              <a:ext cx="2033314" cy="0"/>
            </a:xfrm>
            <a:custGeom>
              <a:avLst/>
              <a:pathLst>
                <a:path w="2033314" h="0">
                  <a:moveTo>
                    <a:pt x="0" y="0"/>
                  </a:moveTo>
                  <a:lnTo>
                    <a:pt x="2033314" y="0"/>
                  </a:lnTo>
                  <a:lnTo>
                    <a:pt x="2033314" y="0"/>
                  </a:lnTo>
                </a:path>
              </a:pathLst>
            </a:custGeom>
            <a:ln w="13550" cap="flat">
              <a:solidFill>
                <a:srgbClr val="FFFFFF">
                  <a:alpha val="100000"/>
                </a:srgbClr>
              </a:solidFill>
              <a:prstDash val="solid"/>
              <a:round/>
            </a:ln>
          </p:spPr>
          <p:txBody>
            <a:bodyPr/>
            <a:lstStyle/>
            <a:p/>
          </p:txBody>
        </p:sp>
        <p:sp>
          <p:nvSpPr>
            <p:cNvPr id="430" name="pl430"/>
            <p:cNvSpPr/>
            <p:nvPr/>
          </p:nvSpPr>
          <p:spPr>
            <a:xfrm>
              <a:off x="713352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739758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76616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792572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818978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845385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871792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898198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7133520" y="3894004"/>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BEBEBE">
                  <a:alpha val="69803"/>
                </a:srgbClr>
              </a:solidFill>
              <a:prstDash val="solid"/>
              <a:round/>
            </a:ln>
          </p:spPr>
          <p:txBody>
            <a:bodyPr/>
            <a:lstStyle/>
            <a:p/>
          </p:txBody>
        </p:sp>
        <p:sp>
          <p:nvSpPr>
            <p:cNvPr id="439" name="pl439"/>
            <p:cNvSpPr/>
            <p:nvPr/>
          </p:nvSpPr>
          <p:spPr>
            <a:xfrm>
              <a:off x="7133520" y="3894004"/>
              <a:ext cx="1848467" cy="562416"/>
            </a:xfrm>
            <a:custGeom>
              <a:avLst/>
              <a:pathLst>
                <a:path w="1848467" h="562416">
                  <a:moveTo>
                    <a:pt x="0" y="0"/>
                  </a:moveTo>
                  <a:lnTo>
                    <a:pt x="264066" y="0"/>
                  </a:lnTo>
                  <a:lnTo>
                    <a:pt x="528133" y="31245"/>
                  </a:lnTo>
                  <a:lnTo>
                    <a:pt x="792200" y="93736"/>
                  </a:lnTo>
                  <a:lnTo>
                    <a:pt x="1056267" y="93736"/>
                  </a:lnTo>
                  <a:lnTo>
                    <a:pt x="1320333" y="437435"/>
                  </a:lnTo>
                  <a:lnTo>
                    <a:pt x="1584400" y="562416"/>
                  </a:lnTo>
                  <a:lnTo>
                    <a:pt x="1848467" y="229132"/>
                  </a:lnTo>
                </a:path>
              </a:pathLst>
            </a:custGeom>
            <a:ln w="40651" cap="flat">
              <a:solidFill>
                <a:srgbClr val="BEBEBE">
                  <a:alpha val="69803"/>
                </a:srgbClr>
              </a:solidFill>
              <a:prstDash val="solid"/>
              <a:round/>
            </a:ln>
          </p:spPr>
          <p:txBody>
            <a:bodyPr/>
            <a:lstStyle/>
            <a:p/>
          </p:txBody>
        </p:sp>
        <p:sp>
          <p:nvSpPr>
            <p:cNvPr id="440" name="pl440"/>
            <p:cNvSpPr/>
            <p:nvPr/>
          </p:nvSpPr>
          <p:spPr>
            <a:xfrm>
              <a:off x="7133520" y="3894004"/>
              <a:ext cx="1848467" cy="562416"/>
            </a:xfrm>
            <a:custGeom>
              <a:avLst/>
              <a:pathLst>
                <a:path w="1848467" h="562416">
                  <a:moveTo>
                    <a:pt x="0" y="0"/>
                  </a:moveTo>
                  <a:lnTo>
                    <a:pt x="264066" y="0"/>
                  </a:lnTo>
                  <a:lnTo>
                    <a:pt x="528133" y="31245"/>
                  </a:lnTo>
                  <a:lnTo>
                    <a:pt x="792200" y="93736"/>
                  </a:lnTo>
                  <a:lnTo>
                    <a:pt x="1056267" y="93736"/>
                  </a:lnTo>
                  <a:lnTo>
                    <a:pt x="1320333" y="437435"/>
                  </a:lnTo>
                  <a:lnTo>
                    <a:pt x="1584400" y="562416"/>
                  </a:lnTo>
                  <a:lnTo>
                    <a:pt x="1848467" y="229132"/>
                  </a:lnTo>
                </a:path>
              </a:pathLst>
            </a:custGeom>
            <a:ln w="35231" cap="flat">
              <a:solidFill>
                <a:srgbClr val="BEBEBE">
                  <a:alpha val="69803"/>
                </a:srgbClr>
              </a:solidFill>
              <a:prstDash val="solid"/>
              <a:round/>
            </a:ln>
          </p:spPr>
          <p:txBody>
            <a:bodyPr/>
            <a:lstStyle/>
            <a:p/>
          </p:txBody>
        </p:sp>
        <p:sp>
          <p:nvSpPr>
            <p:cNvPr id="441" name="pl441"/>
            <p:cNvSpPr/>
            <p:nvPr/>
          </p:nvSpPr>
          <p:spPr>
            <a:xfrm>
              <a:off x="7133520" y="3894004"/>
              <a:ext cx="1848467" cy="62490"/>
            </a:xfrm>
            <a:custGeom>
              <a:avLst/>
              <a:pathLst>
                <a:path w="1848467" h="62490">
                  <a:moveTo>
                    <a:pt x="0" y="10415"/>
                  </a:moveTo>
                  <a:lnTo>
                    <a:pt x="264066" y="0"/>
                  </a:lnTo>
                  <a:lnTo>
                    <a:pt x="528133" y="10415"/>
                  </a:lnTo>
                  <a:lnTo>
                    <a:pt x="792200" y="41660"/>
                  </a:lnTo>
                  <a:lnTo>
                    <a:pt x="1056267" y="20830"/>
                  </a:lnTo>
                  <a:lnTo>
                    <a:pt x="1320333" y="52075"/>
                  </a:lnTo>
                  <a:lnTo>
                    <a:pt x="1584400" y="62490"/>
                  </a:lnTo>
                  <a:lnTo>
                    <a:pt x="1848467" y="10415"/>
                  </a:lnTo>
                </a:path>
              </a:pathLst>
            </a:custGeom>
            <a:ln w="20325" cap="flat">
              <a:solidFill>
                <a:srgbClr val="6B6B6B">
                  <a:alpha val="100000"/>
                </a:srgbClr>
              </a:solidFill>
              <a:prstDash val="solid"/>
              <a:round/>
            </a:ln>
          </p:spPr>
          <p:txBody>
            <a:bodyPr/>
            <a:lstStyle/>
            <a:p/>
          </p:txBody>
        </p:sp>
        <p:sp>
          <p:nvSpPr>
            <p:cNvPr id="442" name="pl442"/>
            <p:cNvSpPr/>
            <p:nvPr/>
          </p:nvSpPr>
          <p:spPr>
            <a:xfrm>
              <a:off x="7133520" y="3894004"/>
              <a:ext cx="1848467" cy="562416"/>
            </a:xfrm>
            <a:custGeom>
              <a:avLst/>
              <a:pathLst>
                <a:path w="1848467" h="562416">
                  <a:moveTo>
                    <a:pt x="0" y="0"/>
                  </a:moveTo>
                  <a:lnTo>
                    <a:pt x="264066" y="0"/>
                  </a:lnTo>
                  <a:lnTo>
                    <a:pt x="528133" y="31245"/>
                  </a:lnTo>
                  <a:lnTo>
                    <a:pt x="792200" y="93736"/>
                  </a:lnTo>
                  <a:lnTo>
                    <a:pt x="1056267" y="93736"/>
                  </a:lnTo>
                  <a:lnTo>
                    <a:pt x="1320333" y="437435"/>
                  </a:lnTo>
                  <a:lnTo>
                    <a:pt x="1584400" y="562416"/>
                  </a:lnTo>
                  <a:lnTo>
                    <a:pt x="1848467" y="229132"/>
                  </a:lnTo>
                </a:path>
              </a:pathLst>
            </a:custGeom>
            <a:ln w="40651" cap="flat">
              <a:solidFill>
                <a:srgbClr val="000000">
                  <a:alpha val="100000"/>
                </a:srgbClr>
              </a:solidFill>
              <a:prstDash val="solid"/>
              <a:round/>
            </a:ln>
          </p:spPr>
          <p:txBody>
            <a:bodyPr/>
            <a:lstStyle/>
            <a:p/>
          </p:txBody>
        </p:sp>
        <p:sp>
          <p:nvSpPr>
            <p:cNvPr id="443" name="pl443"/>
            <p:cNvSpPr/>
            <p:nvPr/>
          </p:nvSpPr>
          <p:spPr>
            <a:xfrm>
              <a:off x="7133520" y="3894004"/>
              <a:ext cx="1848467" cy="562416"/>
            </a:xfrm>
            <a:custGeom>
              <a:avLst/>
              <a:pathLst>
                <a:path w="1848467" h="562416">
                  <a:moveTo>
                    <a:pt x="0" y="0"/>
                  </a:moveTo>
                  <a:lnTo>
                    <a:pt x="264066" y="0"/>
                  </a:lnTo>
                  <a:lnTo>
                    <a:pt x="528133" y="31245"/>
                  </a:lnTo>
                  <a:lnTo>
                    <a:pt x="792200" y="93736"/>
                  </a:lnTo>
                  <a:lnTo>
                    <a:pt x="1056267" y="93736"/>
                  </a:lnTo>
                  <a:lnTo>
                    <a:pt x="1320333" y="437435"/>
                  </a:lnTo>
                  <a:lnTo>
                    <a:pt x="1584400" y="562416"/>
                  </a:lnTo>
                  <a:lnTo>
                    <a:pt x="1848467" y="229132"/>
                  </a:lnTo>
                </a:path>
              </a:pathLst>
            </a:custGeom>
            <a:ln w="35231" cap="flat">
              <a:solidFill>
                <a:srgbClr val="80BD41">
                  <a:alpha val="100000"/>
                </a:srgbClr>
              </a:solidFill>
              <a:prstDash val="solid"/>
              <a:round/>
            </a:ln>
          </p:spPr>
          <p:txBody>
            <a:bodyPr/>
            <a:lstStyle/>
            <a:p/>
          </p:txBody>
        </p:sp>
        <p:sp>
          <p:nvSpPr>
            <p:cNvPr id="444" name="pl444"/>
            <p:cNvSpPr/>
            <p:nvPr/>
          </p:nvSpPr>
          <p:spPr>
            <a:xfrm>
              <a:off x="7041096" y="3894004"/>
              <a:ext cx="2033314" cy="0"/>
            </a:xfrm>
            <a:custGeom>
              <a:avLst/>
              <a:pathLst>
                <a:path w="2033314" h="0">
                  <a:moveTo>
                    <a:pt x="0" y="0"/>
                  </a:moveTo>
                  <a:lnTo>
                    <a:pt x="2033314" y="0"/>
                  </a:lnTo>
                  <a:lnTo>
                    <a:pt x="2033314" y="0"/>
                  </a:lnTo>
                </a:path>
              </a:pathLst>
            </a:custGeom>
            <a:ln w="13550" cap="flat">
              <a:solidFill>
                <a:srgbClr val="000000">
                  <a:alpha val="100000"/>
                </a:srgbClr>
              </a:solidFill>
              <a:prstDash val="dash"/>
              <a:round/>
            </a:ln>
          </p:spPr>
          <p:txBody>
            <a:bodyPr/>
            <a:lstStyle/>
            <a:p/>
          </p:txBody>
        </p:sp>
        <p:sp>
          <p:nvSpPr>
            <p:cNvPr id="445" name="tx445"/>
            <p:cNvSpPr/>
            <p:nvPr/>
          </p:nvSpPr>
          <p:spPr>
            <a:xfrm>
              <a:off x="7103390"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6" name="tx446"/>
            <p:cNvSpPr/>
            <p:nvPr/>
          </p:nvSpPr>
          <p:spPr>
            <a:xfrm>
              <a:off x="7367457" y="371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7613464" y="3746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48" name="tx448"/>
            <p:cNvSpPr/>
            <p:nvPr/>
          </p:nvSpPr>
          <p:spPr>
            <a:xfrm>
              <a:off x="7877531" y="38091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49" name="tx449"/>
            <p:cNvSpPr/>
            <p:nvPr/>
          </p:nvSpPr>
          <p:spPr>
            <a:xfrm>
              <a:off x="8141598" y="38091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50" name="tx450"/>
            <p:cNvSpPr/>
            <p:nvPr/>
          </p:nvSpPr>
          <p:spPr>
            <a:xfrm>
              <a:off x="8375535" y="415288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451" name="tx451"/>
            <p:cNvSpPr/>
            <p:nvPr/>
          </p:nvSpPr>
          <p:spPr>
            <a:xfrm>
              <a:off x="8639602"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52" name="tx452"/>
            <p:cNvSpPr/>
            <p:nvPr/>
          </p:nvSpPr>
          <p:spPr>
            <a:xfrm>
              <a:off x="8903669" y="39445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453" name="tx453"/>
            <p:cNvSpPr/>
            <p:nvPr/>
          </p:nvSpPr>
          <p:spPr>
            <a:xfrm>
              <a:off x="1525336" y="4639778"/>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454" name="tx454"/>
            <p:cNvSpPr/>
            <p:nvPr/>
          </p:nvSpPr>
          <p:spPr>
            <a:xfrm>
              <a:off x="3656174" y="4639778"/>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455" name="tx455"/>
            <p:cNvSpPr/>
            <p:nvPr/>
          </p:nvSpPr>
          <p:spPr>
            <a:xfrm>
              <a:off x="1478839"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Seychelles</a:t>
              </a:r>
            </a:p>
          </p:txBody>
        </p:sp>
        <p:sp>
          <p:nvSpPr>
            <p:cNvPr id="456" name="tx456"/>
            <p:cNvSpPr/>
            <p:nvPr/>
          </p:nvSpPr>
          <p:spPr>
            <a:xfrm>
              <a:off x="3650093" y="3335696"/>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457" name="tx457"/>
            <p:cNvSpPr/>
            <p:nvPr/>
          </p:nvSpPr>
          <p:spPr>
            <a:xfrm>
              <a:off x="5631610" y="333569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458" name="tx458"/>
            <p:cNvSpPr/>
            <p:nvPr/>
          </p:nvSpPr>
          <p:spPr>
            <a:xfrm>
              <a:off x="7896133" y="3335696"/>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459" name="tx459"/>
            <p:cNvSpPr/>
            <p:nvPr/>
          </p:nvSpPr>
          <p:spPr>
            <a:xfrm>
              <a:off x="1590578" y="2031614"/>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460" name="tx460"/>
            <p:cNvSpPr/>
            <p:nvPr/>
          </p:nvSpPr>
          <p:spPr>
            <a:xfrm>
              <a:off x="3544389" y="203161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461" name="tx461"/>
            <p:cNvSpPr/>
            <p:nvPr/>
          </p:nvSpPr>
          <p:spPr>
            <a:xfrm>
              <a:off x="5728170" y="2031614"/>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Mauritius</a:t>
              </a:r>
            </a:p>
          </p:txBody>
        </p:sp>
        <p:sp>
          <p:nvSpPr>
            <p:cNvPr id="462" name="tx462"/>
            <p:cNvSpPr/>
            <p:nvPr/>
          </p:nvSpPr>
          <p:spPr>
            <a:xfrm>
              <a:off x="7852745" y="203161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463" name="tx463"/>
            <p:cNvSpPr/>
            <p:nvPr/>
          </p:nvSpPr>
          <p:spPr>
            <a:xfrm>
              <a:off x="1522364"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464" name="tx464"/>
            <p:cNvSpPr/>
            <p:nvPr/>
          </p:nvSpPr>
          <p:spPr>
            <a:xfrm>
              <a:off x="3665638"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465" name="tx465"/>
            <p:cNvSpPr/>
            <p:nvPr/>
          </p:nvSpPr>
          <p:spPr>
            <a:xfrm>
              <a:off x="5790258" y="727533"/>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466" name="tx466"/>
            <p:cNvSpPr/>
            <p:nvPr/>
          </p:nvSpPr>
          <p:spPr>
            <a:xfrm>
              <a:off x="7855808" y="727533"/>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467" name="pl467"/>
            <p:cNvSpPr/>
            <p:nvPr/>
          </p:nvSpPr>
          <p:spPr>
            <a:xfrm>
              <a:off x="82481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8" name="pl468"/>
            <p:cNvSpPr/>
            <p:nvPr/>
          </p:nvSpPr>
          <p:spPr>
            <a:xfrm>
              <a:off x="10888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9" name="pl469"/>
            <p:cNvSpPr/>
            <p:nvPr/>
          </p:nvSpPr>
          <p:spPr>
            <a:xfrm>
              <a:off x="13529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0" name="pl470"/>
            <p:cNvSpPr/>
            <p:nvPr/>
          </p:nvSpPr>
          <p:spPr>
            <a:xfrm>
              <a:off x="161701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1" name="pl471"/>
            <p:cNvSpPr/>
            <p:nvPr/>
          </p:nvSpPr>
          <p:spPr>
            <a:xfrm>
              <a:off x="18810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2" name="pl472"/>
            <p:cNvSpPr/>
            <p:nvPr/>
          </p:nvSpPr>
          <p:spPr>
            <a:xfrm>
              <a:off x="21451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3" name="pl473"/>
            <p:cNvSpPr/>
            <p:nvPr/>
          </p:nvSpPr>
          <p:spPr>
            <a:xfrm>
              <a:off x="24092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4" name="pl474"/>
            <p:cNvSpPr/>
            <p:nvPr/>
          </p:nvSpPr>
          <p:spPr>
            <a:xfrm>
              <a:off x="26732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5" name="tx475"/>
            <p:cNvSpPr/>
            <p:nvPr/>
          </p:nvSpPr>
          <p:spPr>
            <a:xfrm rot="-5400000">
              <a:off x="7004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76" name="tx476"/>
            <p:cNvSpPr/>
            <p:nvPr/>
          </p:nvSpPr>
          <p:spPr>
            <a:xfrm rot="-5400000">
              <a:off x="9645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77" name="tx477"/>
            <p:cNvSpPr/>
            <p:nvPr/>
          </p:nvSpPr>
          <p:spPr>
            <a:xfrm rot="-5400000">
              <a:off x="12285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78" name="tx478"/>
            <p:cNvSpPr/>
            <p:nvPr/>
          </p:nvSpPr>
          <p:spPr>
            <a:xfrm rot="-5400000">
              <a:off x="14926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79" name="tx479"/>
            <p:cNvSpPr/>
            <p:nvPr/>
          </p:nvSpPr>
          <p:spPr>
            <a:xfrm rot="-5400000">
              <a:off x="17567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80" name="tx480"/>
            <p:cNvSpPr/>
            <p:nvPr/>
          </p:nvSpPr>
          <p:spPr>
            <a:xfrm rot="-5400000">
              <a:off x="20207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81" name="tx481"/>
            <p:cNvSpPr/>
            <p:nvPr/>
          </p:nvSpPr>
          <p:spPr>
            <a:xfrm rot="-5400000">
              <a:off x="22848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82" name="tx482"/>
            <p:cNvSpPr/>
            <p:nvPr/>
          </p:nvSpPr>
          <p:spPr>
            <a:xfrm rot="-5400000">
              <a:off x="25489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83" name="pl483"/>
            <p:cNvSpPr/>
            <p:nvPr/>
          </p:nvSpPr>
          <p:spPr>
            <a:xfrm>
              <a:off x="29277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4" name="pl484"/>
            <p:cNvSpPr/>
            <p:nvPr/>
          </p:nvSpPr>
          <p:spPr>
            <a:xfrm>
              <a:off x="31917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5" name="pl485"/>
            <p:cNvSpPr/>
            <p:nvPr/>
          </p:nvSpPr>
          <p:spPr>
            <a:xfrm>
              <a:off x="34558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6" name="pl486"/>
            <p:cNvSpPr/>
            <p:nvPr/>
          </p:nvSpPr>
          <p:spPr>
            <a:xfrm>
              <a:off x="37199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7" name="pl487"/>
            <p:cNvSpPr/>
            <p:nvPr/>
          </p:nvSpPr>
          <p:spPr>
            <a:xfrm>
              <a:off x="39839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8" name="pl488"/>
            <p:cNvSpPr/>
            <p:nvPr/>
          </p:nvSpPr>
          <p:spPr>
            <a:xfrm>
              <a:off x="42480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9" name="pl489"/>
            <p:cNvSpPr/>
            <p:nvPr/>
          </p:nvSpPr>
          <p:spPr>
            <a:xfrm>
              <a:off x="45121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0" name="pl490"/>
            <p:cNvSpPr/>
            <p:nvPr/>
          </p:nvSpPr>
          <p:spPr>
            <a:xfrm>
              <a:off x="47761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1" name="tx491"/>
            <p:cNvSpPr/>
            <p:nvPr/>
          </p:nvSpPr>
          <p:spPr>
            <a:xfrm rot="-5400000">
              <a:off x="28033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92" name="tx492"/>
            <p:cNvSpPr/>
            <p:nvPr/>
          </p:nvSpPr>
          <p:spPr>
            <a:xfrm rot="-5400000">
              <a:off x="30674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93" name="tx493"/>
            <p:cNvSpPr/>
            <p:nvPr/>
          </p:nvSpPr>
          <p:spPr>
            <a:xfrm rot="-5400000">
              <a:off x="33314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94" name="tx494"/>
            <p:cNvSpPr/>
            <p:nvPr/>
          </p:nvSpPr>
          <p:spPr>
            <a:xfrm rot="-5400000">
              <a:off x="35955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95" name="tx495"/>
            <p:cNvSpPr/>
            <p:nvPr/>
          </p:nvSpPr>
          <p:spPr>
            <a:xfrm rot="-5400000">
              <a:off x="38596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96" name="tx496"/>
            <p:cNvSpPr/>
            <p:nvPr/>
          </p:nvSpPr>
          <p:spPr>
            <a:xfrm rot="-5400000">
              <a:off x="412368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97" name="tx497"/>
            <p:cNvSpPr/>
            <p:nvPr/>
          </p:nvSpPr>
          <p:spPr>
            <a:xfrm rot="-5400000">
              <a:off x="43877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98" name="tx498"/>
            <p:cNvSpPr/>
            <p:nvPr/>
          </p:nvSpPr>
          <p:spPr>
            <a:xfrm rot="-5400000">
              <a:off x="46518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99" name="pl499"/>
            <p:cNvSpPr/>
            <p:nvPr/>
          </p:nvSpPr>
          <p:spPr>
            <a:xfrm>
              <a:off x="503061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0" name="pl500"/>
            <p:cNvSpPr/>
            <p:nvPr/>
          </p:nvSpPr>
          <p:spPr>
            <a:xfrm>
              <a:off x="529468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1" name="pl501"/>
            <p:cNvSpPr/>
            <p:nvPr/>
          </p:nvSpPr>
          <p:spPr>
            <a:xfrm>
              <a:off x="555875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2" name="pl502"/>
            <p:cNvSpPr/>
            <p:nvPr/>
          </p:nvSpPr>
          <p:spPr>
            <a:xfrm>
              <a:off x="582281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3" name="pl503"/>
            <p:cNvSpPr/>
            <p:nvPr/>
          </p:nvSpPr>
          <p:spPr>
            <a:xfrm>
              <a:off x="608688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4" name="pl504"/>
            <p:cNvSpPr/>
            <p:nvPr/>
          </p:nvSpPr>
          <p:spPr>
            <a:xfrm>
              <a:off x="635095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5" name="pl505"/>
            <p:cNvSpPr/>
            <p:nvPr/>
          </p:nvSpPr>
          <p:spPr>
            <a:xfrm>
              <a:off x="661501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6" name="pl506"/>
            <p:cNvSpPr/>
            <p:nvPr/>
          </p:nvSpPr>
          <p:spPr>
            <a:xfrm>
              <a:off x="687908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7" name="tx507"/>
            <p:cNvSpPr/>
            <p:nvPr/>
          </p:nvSpPr>
          <p:spPr>
            <a:xfrm rot="-5400000">
              <a:off x="490625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08" name="tx508"/>
            <p:cNvSpPr/>
            <p:nvPr/>
          </p:nvSpPr>
          <p:spPr>
            <a:xfrm rot="-5400000">
              <a:off x="517032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09" name="tx509"/>
            <p:cNvSpPr/>
            <p:nvPr/>
          </p:nvSpPr>
          <p:spPr>
            <a:xfrm rot="-5400000">
              <a:off x="543439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10" name="tx510"/>
            <p:cNvSpPr/>
            <p:nvPr/>
          </p:nvSpPr>
          <p:spPr>
            <a:xfrm rot="-5400000">
              <a:off x="569845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11" name="tx511"/>
            <p:cNvSpPr/>
            <p:nvPr/>
          </p:nvSpPr>
          <p:spPr>
            <a:xfrm rot="-5400000">
              <a:off x="596252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12" name="tx512"/>
            <p:cNvSpPr/>
            <p:nvPr/>
          </p:nvSpPr>
          <p:spPr>
            <a:xfrm rot="-5400000">
              <a:off x="622659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13" name="tx513"/>
            <p:cNvSpPr/>
            <p:nvPr/>
          </p:nvSpPr>
          <p:spPr>
            <a:xfrm rot="-5400000">
              <a:off x="649065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14" name="tx514"/>
            <p:cNvSpPr/>
            <p:nvPr/>
          </p:nvSpPr>
          <p:spPr>
            <a:xfrm rot="-5400000">
              <a:off x="675472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15" name="pl515"/>
            <p:cNvSpPr/>
            <p:nvPr/>
          </p:nvSpPr>
          <p:spPr>
            <a:xfrm>
              <a:off x="713352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6" name="pl516"/>
            <p:cNvSpPr/>
            <p:nvPr/>
          </p:nvSpPr>
          <p:spPr>
            <a:xfrm>
              <a:off x="739758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7" name="pl517"/>
            <p:cNvSpPr/>
            <p:nvPr/>
          </p:nvSpPr>
          <p:spPr>
            <a:xfrm>
              <a:off x="766165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8" name="pl518"/>
            <p:cNvSpPr/>
            <p:nvPr/>
          </p:nvSpPr>
          <p:spPr>
            <a:xfrm>
              <a:off x="792572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9" name="pl519"/>
            <p:cNvSpPr/>
            <p:nvPr/>
          </p:nvSpPr>
          <p:spPr>
            <a:xfrm>
              <a:off x="818978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0" name="pl520"/>
            <p:cNvSpPr/>
            <p:nvPr/>
          </p:nvSpPr>
          <p:spPr>
            <a:xfrm>
              <a:off x="845385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1" name="pl521"/>
            <p:cNvSpPr/>
            <p:nvPr/>
          </p:nvSpPr>
          <p:spPr>
            <a:xfrm>
              <a:off x="871792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2" name="pl522"/>
            <p:cNvSpPr/>
            <p:nvPr/>
          </p:nvSpPr>
          <p:spPr>
            <a:xfrm>
              <a:off x="898198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3" name="tx523"/>
            <p:cNvSpPr/>
            <p:nvPr/>
          </p:nvSpPr>
          <p:spPr>
            <a:xfrm rot="-5400000">
              <a:off x="700916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24" name="tx524"/>
            <p:cNvSpPr/>
            <p:nvPr/>
          </p:nvSpPr>
          <p:spPr>
            <a:xfrm rot="-5400000">
              <a:off x="727322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25" name="tx525"/>
            <p:cNvSpPr/>
            <p:nvPr/>
          </p:nvSpPr>
          <p:spPr>
            <a:xfrm rot="-5400000">
              <a:off x="753729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26" name="tx526"/>
            <p:cNvSpPr/>
            <p:nvPr/>
          </p:nvSpPr>
          <p:spPr>
            <a:xfrm rot="-5400000">
              <a:off x="780136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27" name="tx527"/>
            <p:cNvSpPr/>
            <p:nvPr/>
          </p:nvSpPr>
          <p:spPr>
            <a:xfrm rot="-5400000">
              <a:off x="806542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28" name="tx528"/>
            <p:cNvSpPr/>
            <p:nvPr/>
          </p:nvSpPr>
          <p:spPr>
            <a:xfrm rot="-5400000">
              <a:off x="832949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29" name="tx529"/>
            <p:cNvSpPr/>
            <p:nvPr/>
          </p:nvSpPr>
          <p:spPr>
            <a:xfrm rot="-5400000">
              <a:off x="859356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30" name="tx530"/>
            <p:cNvSpPr/>
            <p:nvPr/>
          </p:nvSpPr>
          <p:spPr>
            <a:xfrm rot="-5400000">
              <a:off x="885762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31" name="tx531"/>
            <p:cNvSpPr/>
            <p:nvPr/>
          </p:nvSpPr>
          <p:spPr>
            <a:xfrm>
              <a:off x="508182" y="176659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32" name="tx532"/>
            <p:cNvSpPr/>
            <p:nvPr/>
          </p:nvSpPr>
          <p:spPr>
            <a:xfrm>
              <a:off x="508182" y="150621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33" name="tx533"/>
            <p:cNvSpPr/>
            <p:nvPr/>
          </p:nvSpPr>
          <p:spPr>
            <a:xfrm>
              <a:off x="607577" y="124583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34" name="tx534"/>
            <p:cNvSpPr/>
            <p:nvPr/>
          </p:nvSpPr>
          <p:spPr>
            <a:xfrm>
              <a:off x="545398" y="9854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35" name="pl535"/>
            <p:cNvSpPr/>
            <p:nvPr/>
          </p:nvSpPr>
          <p:spPr>
            <a:xfrm>
              <a:off x="697592" y="18065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6" name="pl536"/>
            <p:cNvSpPr/>
            <p:nvPr/>
          </p:nvSpPr>
          <p:spPr>
            <a:xfrm>
              <a:off x="697592" y="15462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7" name="pl537"/>
            <p:cNvSpPr/>
            <p:nvPr/>
          </p:nvSpPr>
          <p:spPr>
            <a:xfrm>
              <a:off x="697592" y="12858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8" name="pl538"/>
            <p:cNvSpPr/>
            <p:nvPr/>
          </p:nvSpPr>
          <p:spPr>
            <a:xfrm>
              <a:off x="697592" y="10254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39" name="tx539"/>
            <p:cNvSpPr/>
            <p:nvPr/>
          </p:nvSpPr>
          <p:spPr>
            <a:xfrm>
              <a:off x="508182" y="307067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40" name="tx540"/>
            <p:cNvSpPr/>
            <p:nvPr/>
          </p:nvSpPr>
          <p:spPr>
            <a:xfrm>
              <a:off x="508182" y="281029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41" name="tx541"/>
            <p:cNvSpPr/>
            <p:nvPr/>
          </p:nvSpPr>
          <p:spPr>
            <a:xfrm>
              <a:off x="607577" y="254991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42" name="tx542"/>
            <p:cNvSpPr/>
            <p:nvPr/>
          </p:nvSpPr>
          <p:spPr>
            <a:xfrm>
              <a:off x="545398" y="228953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43" name="pl543"/>
            <p:cNvSpPr/>
            <p:nvPr/>
          </p:nvSpPr>
          <p:spPr>
            <a:xfrm>
              <a:off x="697592" y="31106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4" name="pl544"/>
            <p:cNvSpPr/>
            <p:nvPr/>
          </p:nvSpPr>
          <p:spPr>
            <a:xfrm>
              <a:off x="697592" y="28503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5" name="pl545"/>
            <p:cNvSpPr/>
            <p:nvPr/>
          </p:nvSpPr>
          <p:spPr>
            <a:xfrm>
              <a:off x="697592" y="25899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6" name="pl546"/>
            <p:cNvSpPr/>
            <p:nvPr/>
          </p:nvSpPr>
          <p:spPr>
            <a:xfrm>
              <a:off x="697592" y="23295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47" name="tx547"/>
            <p:cNvSpPr/>
            <p:nvPr/>
          </p:nvSpPr>
          <p:spPr>
            <a:xfrm>
              <a:off x="508182" y="437475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48" name="tx548"/>
            <p:cNvSpPr/>
            <p:nvPr/>
          </p:nvSpPr>
          <p:spPr>
            <a:xfrm>
              <a:off x="508182" y="411437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49" name="tx549"/>
            <p:cNvSpPr/>
            <p:nvPr/>
          </p:nvSpPr>
          <p:spPr>
            <a:xfrm>
              <a:off x="607577" y="38539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50" name="tx550"/>
            <p:cNvSpPr/>
            <p:nvPr/>
          </p:nvSpPr>
          <p:spPr>
            <a:xfrm>
              <a:off x="545398" y="35936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51" name="pl551"/>
            <p:cNvSpPr/>
            <p:nvPr/>
          </p:nvSpPr>
          <p:spPr>
            <a:xfrm>
              <a:off x="697592" y="44147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2" name="pl552"/>
            <p:cNvSpPr/>
            <p:nvPr/>
          </p:nvSpPr>
          <p:spPr>
            <a:xfrm>
              <a:off x="697592" y="41543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3" name="pl553"/>
            <p:cNvSpPr/>
            <p:nvPr/>
          </p:nvSpPr>
          <p:spPr>
            <a:xfrm>
              <a:off x="697592" y="38940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4" name="pl554"/>
            <p:cNvSpPr/>
            <p:nvPr/>
          </p:nvSpPr>
          <p:spPr>
            <a:xfrm>
              <a:off x="697592" y="36336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55" name="tx555"/>
            <p:cNvSpPr/>
            <p:nvPr/>
          </p:nvSpPr>
          <p:spPr>
            <a:xfrm>
              <a:off x="508182" y="567883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56" name="tx556"/>
            <p:cNvSpPr/>
            <p:nvPr/>
          </p:nvSpPr>
          <p:spPr>
            <a:xfrm>
              <a:off x="508182" y="541845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57" name="tx557"/>
            <p:cNvSpPr/>
            <p:nvPr/>
          </p:nvSpPr>
          <p:spPr>
            <a:xfrm>
              <a:off x="607577" y="515808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58" name="tx558"/>
            <p:cNvSpPr/>
            <p:nvPr/>
          </p:nvSpPr>
          <p:spPr>
            <a:xfrm>
              <a:off x="545398" y="48977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59" name="pl559"/>
            <p:cNvSpPr/>
            <p:nvPr/>
          </p:nvSpPr>
          <p:spPr>
            <a:xfrm>
              <a:off x="697592" y="57188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60" name="pl560"/>
            <p:cNvSpPr/>
            <p:nvPr/>
          </p:nvSpPr>
          <p:spPr>
            <a:xfrm>
              <a:off x="697592" y="54584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61" name="pl561"/>
            <p:cNvSpPr/>
            <p:nvPr/>
          </p:nvSpPr>
          <p:spPr>
            <a:xfrm>
              <a:off x="697592" y="51980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62" name="pl562"/>
            <p:cNvSpPr/>
            <p:nvPr/>
          </p:nvSpPr>
          <p:spPr>
            <a:xfrm>
              <a:off x="697592" y="49377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63" name="tx563"/>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564" name="tx564"/>
            <p:cNvSpPr/>
            <p:nvPr/>
          </p:nvSpPr>
          <p:spPr>
            <a:xfrm>
              <a:off x="732387" y="435349"/>
              <a:ext cx="62239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Eastern Africa, 2018-2025</a:t>
              </a:r>
            </a:p>
          </p:txBody>
        </p:sp>
        <p:sp>
          <p:nvSpPr>
            <p:cNvPr id="565" name="tx56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66" name="tx566"/>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567" name="tx567"/>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5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DTP3 coverage compared to 2019, by country.
Coverage was higher in 2025 compared to 2019 in 5 countries (Eritrea, Ethiopia, Somalia, South Sudan, and Uganda).
The largest increase in coverage was 15% points in Somalia from 57% in 2019 to 72% in 2025.
Coverage was lower than in 2019 in 8 countries (Comoros, Djibouti, Kenya, Madagascar, Rwanda, Seychelles, Sudan, and Tanzania).
The largest decline in coverage was 22% points in Sudan from 93% in 2019 to 71% in 2025.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1915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7026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2138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250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33366" y="5612852"/>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9" name="pl9"/>
            <p:cNvSpPr/>
            <p:nvPr/>
          </p:nvSpPr>
          <p:spPr>
            <a:xfrm>
              <a:off x="1433366" y="524868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0" name="pl10"/>
            <p:cNvSpPr/>
            <p:nvPr/>
          </p:nvSpPr>
          <p:spPr>
            <a:xfrm>
              <a:off x="1433366" y="4884508"/>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1" name="pl11"/>
            <p:cNvSpPr/>
            <p:nvPr/>
          </p:nvSpPr>
          <p:spPr>
            <a:xfrm>
              <a:off x="1433366" y="4520336"/>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2" name="pl12"/>
            <p:cNvSpPr/>
            <p:nvPr/>
          </p:nvSpPr>
          <p:spPr>
            <a:xfrm>
              <a:off x="1433366" y="415616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3" name="pl13"/>
            <p:cNvSpPr/>
            <p:nvPr/>
          </p:nvSpPr>
          <p:spPr>
            <a:xfrm>
              <a:off x="1433366" y="3791991"/>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4" name="pl14"/>
            <p:cNvSpPr/>
            <p:nvPr/>
          </p:nvSpPr>
          <p:spPr>
            <a:xfrm>
              <a:off x="1433366" y="3427819"/>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5" name="pl15"/>
            <p:cNvSpPr/>
            <p:nvPr/>
          </p:nvSpPr>
          <p:spPr>
            <a:xfrm>
              <a:off x="1433366" y="306364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6" name="pl16"/>
            <p:cNvSpPr/>
            <p:nvPr/>
          </p:nvSpPr>
          <p:spPr>
            <a:xfrm>
              <a:off x="1433366" y="2699475"/>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7" name="pl17"/>
            <p:cNvSpPr/>
            <p:nvPr/>
          </p:nvSpPr>
          <p:spPr>
            <a:xfrm>
              <a:off x="1433366" y="233530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8" name="pl18"/>
            <p:cNvSpPr/>
            <p:nvPr/>
          </p:nvSpPr>
          <p:spPr>
            <a:xfrm>
              <a:off x="1433366" y="1971131"/>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9" name="pl19"/>
            <p:cNvSpPr/>
            <p:nvPr/>
          </p:nvSpPr>
          <p:spPr>
            <a:xfrm>
              <a:off x="1433366" y="1606959"/>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0" name="pl20"/>
            <p:cNvSpPr/>
            <p:nvPr/>
          </p:nvSpPr>
          <p:spPr>
            <a:xfrm>
              <a:off x="1433366" y="124278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1" name="pl21"/>
            <p:cNvSpPr/>
            <p:nvPr/>
          </p:nvSpPr>
          <p:spPr>
            <a:xfrm>
              <a:off x="1433366" y="878615"/>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2" name="pl22"/>
            <p:cNvSpPr/>
            <p:nvPr/>
          </p:nvSpPr>
          <p:spPr>
            <a:xfrm>
              <a:off x="17435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9470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8458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969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4806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513755" y="878615"/>
              <a:ext cx="372268" cy="0"/>
            </a:xfrm>
            <a:custGeom>
              <a:avLst/>
              <a:pathLst>
                <a:path w="372268" h="0">
                  <a:moveTo>
                    <a:pt x="0" y="0"/>
                  </a:moveTo>
                  <a:lnTo>
                    <a:pt x="62044" y="0"/>
                  </a:lnTo>
                  <a:lnTo>
                    <a:pt x="248179" y="0"/>
                  </a:lnTo>
                  <a:lnTo>
                    <a:pt x="248179" y="0"/>
                  </a:lnTo>
                  <a:lnTo>
                    <a:pt x="248179" y="0"/>
                  </a:lnTo>
                  <a:lnTo>
                    <a:pt x="310223" y="0"/>
                  </a:lnTo>
                  <a:lnTo>
                    <a:pt x="372268" y="0"/>
                  </a:lnTo>
                </a:path>
              </a:pathLst>
            </a:custGeom>
            <a:ln w="108405" cap="flat">
              <a:solidFill>
                <a:srgbClr val="E8E8E8">
                  <a:alpha val="100000"/>
                </a:srgbClr>
              </a:solidFill>
              <a:prstDash val="solid"/>
              <a:round/>
            </a:ln>
          </p:spPr>
          <p:txBody>
            <a:bodyPr/>
            <a:lstStyle/>
            <a:p/>
          </p:txBody>
        </p:sp>
        <p:sp>
          <p:nvSpPr>
            <p:cNvPr id="28" name="pl28"/>
            <p:cNvSpPr/>
            <p:nvPr/>
          </p:nvSpPr>
          <p:spPr>
            <a:xfrm>
              <a:off x="7265576" y="1242787"/>
              <a:ext cx="496358" cy="0"/>
            </a:xfrm>
            <a:custGeom>
              <a:avLst/>
              <a:pathLst>
                <a:path w="496358" h="0">
                  <a:moveTo>
                    <a:pt x="0" y="0"/>
                  </a:moveTo>
                  <a:lnTo>
                    <a:pt x="0" y="0"/>
                  </a:lnTo>
                  <a:lnTo>
                    <a:pt x="124089" y="0"/>
                  </a:lnTo>
                  <a:lnTo>
                    <a:pt x="124089" y="0"/>
                  </a:lnTo>
                  <a:lnTo>
                    <a:pt x="248179" y="0"/>
                  </a:lnTo>
                  <a:lnTo>
                    <a:pt x="310223" y="0"/>
                  </a:lnTo>
                  <a:lnTo>
                    <a:pt x="496358" y="0"/>
                  </a:lnTo>
                </a:path>
              </a:pathLst>
            </a:custGeom>
            <a:ln w="108405" cap="flat">
              <a:solidFill>
                <a:srgbClr val="E8E8E8">
                  <a:alpha val="100000"/>
                </a:srgbClr>
              </a:solidFill>
              <a:prstDash val="solid"/>
              <a:round/>
            </a:ln>
          </p:spPr>
          <p:txBody>
            <a:bodyPr/>
            <a:lstStyle/>
            <a:p/>
          </p:txBody>
        </p:sp>
        <p:sp>
          <p:nvSpPr>
            <p:cNvPr id="29" name="pl29"/>
            <p:cNvSpPr/>
            <p:nvPr/>
          </p:nvSpPr>
          <p:spPr>
            <a:xfrm>
              <a:off x="7637845" y="1606959"/>
              <a:ext cx="62044" cy="0"/>
            </a:xfrm>
            <a:custGeom>
              <a:avLst/>
              <a:pathLst>
                <a:path w="62044" h="0">
                  <a:moveTo>
                    <a:pt x="0" y="0"/>
                  </a:moveTo>
                  <a:lnTo>
                    <a:pt x="0" y="0"/>
                  </a:lnTo>
                  <a:lnTo>
                    <a:pt x="0" y="0"/>
                  </a:lnTo>
                  <a:lnTo>
                    <a:pt x="0" y="0"/>
                  </a:lnTo>
                  <a:lnTo>
                    <a:pt x="0" y="0"/>
                  </a:lnTo>
                  <a:lnTo>
                    <a:pt x="0" y="0"/>
                  </a:lnTo>
                  <a:lnTo>
                    <a:pt x="62044" y="0"/>
                  </a:lnTo>
                </a:path>
              </a:pathLst>
            </a:custGeom>
            <a:ln w="108405" cap="flat">
              <a:solidFill>
                <a:srgbClr val="E8E8E8">
                  <a:alpha val="100000"/>
                </a:srgbClr>
              </a:solidFill>
              <a:prstDash val="solid"/>
              <a:round/>
            </a:ln>
          </p:spPr>
          <p:txBody>
            <a:bodyPr/>
            <a:lstStyle/>
            <a:p/>
          </p:txBody>
        </p:sp>
        <p:sp>
          <p:nvSpPr>
            <p:cNvPr id="30" name="pl30"/>
            <p:cNvSpPr/>
            <p:nvPr/>
          </p:nvSpPr>
          <p:spPr>
            <a:xfrm>
              <a:off x="7513755" y="1971131"/>
              <a:ext cx="186134" cy="0"/>
            </a:xfrm>
            <a:custGeom>
              <a:avLst/>
              <a:pathLst>
                <a:path w="186134" h="0">
                  <a:moveTo>
                    <a:pt x="0" y="0"/>
                  </a:moveTo>
                  <a:lnTo>
                    <a:pt x="124089" y="0"/>
                  </a:lnTo>
                  <a:lnTo>
                    <a:pt x="124089" y="0"/>
                  </a:lnTo>
                  <a:lnTo>
                    <a:pt x="124089" y="0"/>
                  </a:lnTo>
                  <a:lnTo>
                    <a:pt x="186134" y="0"/>
                  </a:lnTo>
                  <a:lnTo>
                    <a:pt x="186134" y="0"/>
                  </a:lnTo>
                  <a:lnTo>
                    <a:pt x="186134" y="0"/>
                  </a:lnTo>
                </a:path>
              </a:pathLst>
            </a:custGeom>
            <a:ln w="108405" cap="flat">
              <a:solidFill>
                <a:srgbClr val="E8E8E8">
                  <a:alpha val="100000"/>
                </a:srgbClr>
              </a:solidFill>
              <a:prstDash val="solid"/>
              <a:round/>
            </a:ln>
          </p:spPr>
          <p:txBody>
            <a:bodyPr/>
            <a:lstStyle/>
            <a:p/>
          </p:txBody>
        </p:sp>
        <p:sp>
          <p:nvSpPr>
            <p:cNvPr id="31" name="pl31"/>
            <p:cNvSpPr/>
            <p:nvPr/>
          </p:nvSpPr>
          <p:spPr>
            <a:xfrm>
              <a:off x="7203531" y="2335303"/>
              <a:ext cx="620447" cy="0"/>
            </a:xfrm>
            <a:custGeom>
              <a:avLst/>
              <a:pathLst>
                <a:path w="620447" h="0">
                  <a:moveTo>
                    <a:pt x="0" y="0"/>
                  </a:moveTo>
                  <a:lnTo>
                    <a:pt x="186134" y="0"/>
                  </a:lnTo>
                  <a:lnTo>
                    <a:pt x="372268" y="0"/>
                  </a:lnTo>
                  <a:lnTo>
                    <a:pt x="434313" y="0"/>
                  </a:lnTo>
                  <a:lnTo>
                    <a:pt x="620447" y="0"/>
                  </a:lnTo>
                  <a:lnTo>
                    <a:pt x="620447" y="0"/>
                  </a:lnTo>
                  <a:lnTo>
                    <a:pt x="620447" y="0"/>
                  </a:lnTo>
                </a:path>
              </a:pathLst>
            </a:custGeom>
            <a:ln w="108405" cap="flat">
              <a:solidFill>
                <a:srgbClr val="E8E8E8">
                  <a:alpha val="100000"/>
                </a:srgbClr>
              </a:solidFill>
              <a:prstDash val="solid"/>
              <a:round/>
            </a:ln>
          </p:spPr>
          <p:txBody>
            <a:bodyPr/>
            <a:lstStyle/>
            <a:p/>
          </p:txBody>
        </p:sp>
        <p:sp>
          <p:nvSpPr>
            <p:cNvPr id="32" name="pl32"/>
            <p:cNvSpPr/>
            <p:nvPr/>
          </p:nvSpPr>
          <p:spPr>
            <a:xfrm>
              <a:off x="7203531" y="2699475"/>
              <a:ext cx="434313" cy="0"/>
            </a:xfrm>
            <a:custGeom>
              <a:avLst/>
              <a:pathLst>
                <a:path w="434313" h="0">
                  <a:moveTo>
                    <a:pt x="0" y="0"/>
                  </a:moveTo>
                  <a:lnTo>
                    <a:pt x="186134" y="0"/>
                  </a:lnTo>
                  <a:lnTo>
                    <a:pt x="310223" y="0"/>
                  </a:lnTo>
                  <a:lnTo>
                    <a:pt x="310223" y="0"/>
                  </a:lnTo>
                  <a:lnTo>
                    <a:pt x="310223" y="0"/>
                  </a:lnTo>
                  <a:lnTo>
                    <a:pt x="372268" y="0"/>
                  </a:lnTo>
                  <a:lnTo>
                    <a:pt x="434313" y="0"/>
                  </a:lnTo>
                </a:path>
              </a:pathLst>
            </a:custGeom>
            <a:ln w="108405" cap="flat">
              <a:solidFill>
                <a:srgbClr val="E8E8E8">
                  <a:alpha val="100000"/>
                </a:srgbClr>
              </a:solidFill>
              <a:prstDash val="solid"/>
              <a:round/>
            </a:ln>
          </p:spPr>
          <p:txBody>
            <a:bodyPr/>
            <a:lstStyle/>
            <a:p/>
          </p:txBody>
        </p:sp>
        <p:sp>
          <p:nvSpPr>
            <p:cNvPr id="33" name="pl33"/>
            <p:cNvSpPr/>
            <p:nvPr/>
          </p:nvSpPr>
          <p:spPr>
            <a:xfrm>
              <a:off x="5404232" y="3063647"/>
              <a:ext cx="1613164" cy="0"/>
            </a:xfrm>
            <a:custGeom>
              <a:avLst/>
              <a:pathLst>
                <a:path w="1613164" h="0">
                  <a:moveTo>
                    <a:pt x="0" y="0"/>
                  </a:moveTo>
                  <a:lnTo>
                    <a:pt x="0" y="0"/>
                  </a:lnTo>
                  <a:lnTo>
                    <a:pt x="682492" y="0"/>
                  </a:lnTo>
                  <a:lnTo>
                    <a:pt x="806582" y="0"/>
                  </a:lnTo>
                  <a:lnTo>
                    <a:pt x="1116806" y="0"/>
                  </a:lnTo>
                  <a:lnTo>
                    <a:pt x="1489074" y="0"/>
                  </a:lnTo>
                  <a:lnTo>
                    <a:pt x="1613164" y="0"/>
                  </a:lnTo>
                </a:path>
              </a:pathLst>
            </a:custGeom>
            <a:ln w="108405" cap="flat">
              <a:solidFill>
                <a:srgbClr val="E8E8E8">
                  <a:alpha val="100000"/>
                </a:srgbClr>
              </a:solidFill>
              <a:prstDash val="solid"/>
              <a:round/>
            </a:ln>
          </p:spPr>
          <p:txBody>
            <a:bodyPr/>
            <a:lstStyle/>
            <a:p/>
          </p:txBody>
        </p:sp>
        <p:sp>
          <p:nvSpPr>
            <p:cNvPr id="34" name="pl34"/>
            <p:cNvSpPr/>
            <p:nvPr/>
          </p:nvSpPr>
          <p:spPr>
            <a:xfrm>
              <a:off x="6893307" y="3427819"/>
              <a:ext cx="496358" cy="0"/>
            </a:xfrm>
            <a:custGeom>
              <a:avLst/>
              <a:pathLst>
                <a:path w="496358" h="0">
                  <a:moveTo>
                    <a:pt x="0" y="0"/>
                  </a:moveTo>
                  <a:lnTo>
                    <a:pt x="0" y="0"/>
                  </a:lnTo>
                  <a:lnTo>
                    <a:pt x="0" y="0"/>
                  </a:lnTo>
                  <a:lnTo>
                    <a:pt x="186134" y="0"/>
                  </a:lnTo>
                  <a:lnTo>
                    <a:pt x="248179" y="0"/>
                  </a:lnTo>
                  <a:lnTo>
                    <a:pt x="496358" y="0"/>
                  </a:lnTo>
                  <a:lnTo>
                    <a:pt x="496358" y="0"/>
                  </a:lnTo>
                </a:path>
              </a:pathLst>
            </a:custGeom>
            <a:ln w="108405" cap="flat">
              <a:solidFill>
                <a:srgbClr val="E8E8E8">
                  <a:alpha val="100000"/>
                </a:srgbClr>
              </a:solidFill>
              <a:prstDash val="solid"/>
              <a:round/>
            </a:ln>
          </p:spPr>
          <p:txBody>
            <a:bodyPr/>
            <a:lstStyle/>
            <a:p/>
          </p:txBody>
        </p:sp>
        <p:sp>
          <p:nvSpPr>
            <p:cNvPr id="35" name="pl35"/>
            <p:cNvSpPr/>
            <p:nvPr/>
          </p:nvSpPr>
          <p:spPr>
            <a:xfrm>
              <a:off x="6024680" y="3791991"/>
              <a:ext cx="744537" cy="0"/>
            </a:xfrm>
            <a:custGeom>
              <a:avLst/>
              <a:pathLst>
                <a:path w="744537" h="0">
                  <a:moveTo>
                    <a:pt x="0" y="0"/>
                  </a:moveTo>
                  <a:lnTo>
                    <a:pt x="62044" y="0"/>
                  </a:lnTo>
                  <a:lnTo>
                    <a:pt x="124089" y="0"/>
                  </a:lnTo>
                  <a:lnTo>
                    <a:pt x="124089" y="0"/>
                  </a:lnTo>
                  <a:lnTo>
                    <a:pt x="372268" y="0"/>
                  </a:lnTo>
                  <a:lnTo>
                    <a:pt x="372268" y="0"/>
                  </a:lnTo>
                  <a:lnTo>
                    <a:pt x="744537" y="0"/>
                  </a:lnTo>
                </a:path>
              </a:pathLst>
            </a:custGeom>
            <a:ln w="108405" cap="flat">
              <a:solidFill>
                <a:srgbClr val="E8E8E8">
                  <a:alpha val="100000"/>
                </a:srgbClr>
              </a:solidFill>
              <a:prstDash val="solid"/>
              <a:round/>
            </a:ln>
          </p:spPr>
          <p:txBody>
            <a:bodyPr/>
            <a:lstStyle/>
            <a:p/>
          </p:txBody>
        </p:sp>
        <p:sp>
          <p:nvSpPr>
            <p:cNvPr id="36" name="pl36"/>
            <p:cNvSpPr/>
            <p:nvPr/>
          </p:nvSpPr>
          <p:spPr>
            <a:xfrm>
              <a:off x="6210814" y="4156163"/>
              <a:ext cx="372268" cy="0"/>
            </a:xfrm>
            <a:custGeom>
              <a:avLst/>
              <a:pathLst>
                <a:path w="372268" h="0">
                  <a:moveTo>
                    <a:pt x="0" y="0"/>
                  </a:moveTo>
                  <a:lnTo>
                    <a:pt x="124089" y="0"/>
                  </a:lnTo>
                  <a:lnTo>
                    <a:pt x="186134" y="0"/>
                  </a:lnTo>
                  <a:lnTo>
                    <a:pt x="186134" y="0"/>
                  </a:lnTo>
                  <a:lnTo>
                    <a:pt x="186134" y="0"/>
                  </a:lnTo>
                  <a:lnTo>
                    <a:pt x="372268" y="0"/>
                  </a:lnTo>
                  <a:lnTo>
                    <a:pt x="372268" y="0"/>
                  </a:lnTo>
                </a:path>
              </a:pathLst>
            </a:custGeom>
            <a:ln w="108405" cap="flat">
              <a:solidFill>
                <a:srgbClr val="E8E8E8">
                  <a:alpha val="100000"/>
                </a:srgbClr>
              </a:solidFill>
              <a:prstDash val="solid"/>
              <a:round/>
            </a:ln>
          </p:spPr>
          <p:txBody>
            <a:bodyPr/>
            <a:lstStyle/>
            <a:p/>
          </p:txBody>
        </p:sp>
        <p:sp>
          <p:nvSpPr>
            <p:cNvPr id="37" name="pl37"/>
            <p:cNvSpPr/>
            <p:nvPr/>
          </p:nvSpPr>
          <p:spPr>
            <a:xfrm>
              <a:off x="5528322" y="4520336"/>
              <a:ext cx="744537" cy="0"/>
            </a:xfrm>
            <a:custGeom>
              <a:avLst/>
              <a:pathLst>
                <a:path w="744537" h="0">
                  <a:moveTo>
                    <a:pt x="0" y="0"/>
                  </a:moveTo>
                  <a:lnTo>
                    <a:pt x="372268" y="0"/>
                  </a:lnTo>
                  <a:lnTo>
                    <a:pt x="496358" y="0"/>
                  </a:lnTo>
                  <a:lnTo>
                    <a:pt x="744537" y="0"/>
                  </a:lnTo>
                  <a:lnTo>
                    <a:pt x="744537" y="0"/>
                  </a:lnTo>
                  <a:lnTo>
                    <a:pt x="744537" y="0"/>
                  </a:lnTo>
                  <a:lnTo>
                    <a:pt x="744537" y="0"/>
                  </a:lnTo>
                </a:path>
              </a:pathLst>
            </a:custGeom>
            <a:ln w="108405" cap="flat">
              <a:solidFill>
                <a:srgbClr val="E8E8E8">
                  <a:alpha val="100000"/>
                </a:srgbClr>
              </a:solidFill>
              <a:prstDash val="solid"/>
              <a:round/>
            </a:ln>
          </p:spPr>
          <p:txBody>
            <a:bodyPr/>
            <a:lstStyle/>
            <a:p/>
          </p:txBody>
        </p:sp>
        <p:sp>
          <p:nvSpPr>
            <p:cNvPr id="38" name="pl38"/>
            <p:cNvSpPr/>
            <p:nvPr/>
          </p:nvSpPr>
          <p:spPr>
            <a:xfrm>
              <a:off x="5156053" y="4884508"/>
              <a:ext cx="1054761" cy="0"/>
            </a:xfrm>
            <a:custGeom>
              <a:avLst/>
              <a:pathLst>
                <a:path w="1054761" h="0">
                  <a:moveTo>
                    <a:pt x="0" y="0"/>
                  </a:moveTo>
                  <a:lnTo>
                    <a:pt x="124089" y="0"/>
                  </a:lnTo>
                  <a:lnTo>
                    <a:pt x="434313" y="0"/>
                  </a:lnTo>
                  <a:lnTo>
                    <a:pt x="868627" y="0"/>
                  </a:lnTo>
                  <a:lnTo>
                    <a:pt x="930671" y="0"/>
                  </a:lnTo>
                  <a:lnTo>
                    <a:pt x="992716" y="0"/>
                  </a:lnTo>
                  <a:lnTo>
                    <a:pt x="1054761" y="0"/>
                  </a:lnTo>
                </a:path>
              </a:pathLst>
            </a:custGeom>
            <a:ln w="108405" cap="flat">
              <a:solidFill>
                <a:srgbClr val="E8E8E8">
                  <a:alpha val="100000"/>
                </a:srgbClr>
              </a:solidFill>
              <a:prstDash val="solid"/>
              <a:round/>
            </a:ln>
          </p:spPr>
          <p:txBody>
            <a:bodyPr/>
            <a:lstStyle/>
            <a:p/>
          </p:txBody>
        </p:sp>
        <p:sp>
          <p:nvSpPr>
            <p:cNvPr id="39" name="pl39"/>
            <p:cNvSpPr/>
            <p:nvPr/>
          </p:nvSpPr>
          <p:spPr>
            <a:xfrm>
              <a:off x="4163336" y="5248680"/>
              <a:ext cx="3350418" cy="0"/>
            </a:xfrm>
            <a:custGeom>
              <a:avLst/>
              <a:pathLst>
                <a:path w="3350418" h="0">
                  <a:moveTo>
                    <a:pt x="0" y="0"/>
                  </a:moveTo>
                  <a:lnTo>
                    <a:pt x="744537" y="0"/>
                  </a:lnTo>
                  <a:lnTo>
                    <a:pt x="1985433" y="0"/>
                  </a:lnTo>
                  <a:lnTo>
                    <a:pt x="2792015" y="0"/>
                  </a:lnTo>
                  <a:lnTo>
                    <a:pt x="2792015" y="0"/>
                  </a:lnTo>
                  <a:lnTo>
                    <a:pt x="3164284" y="0"/>
                  </a:lnTo>
                  <a:lnTo>
                    <a:pt x="3350418" y="0"/>
                  </a:lnTo>
                </a:path>
              </a:pathLst>
            </a:custGeom>
            <a:ln w="108405" cap="flat">
              <a:solidFill>
                <a:srgbClr val="E8E8E8">
                  <a:alpha val="100000"/>
                </a:srgbClr>
              </a:solidFill>
              <a:prstDash val="solid"/>
              <a:round/>
            </a:ln>
          </p:spPr>
          <p:txBody>
            <a:bodyPr/>
            <a:lstStyle/>
            <a:p/>
          </p:txBody>
        </p:sp>
        <p:sp>
          <p:nvSpPr>
            <p:cNvPr id="40" name="pl40"/>
            <p:cNvSpPr/>
            <p:nvPr/>
          </p:nvSpPr>
          <p:spPr>
            <a:xfrm>
              <a:off x="5156053" y="5612852"/>
              <a:ext cx="868627" cy="0"/>
            </a:xfrm>
            <a:custGeom>
              <a:avLst/>
              <a:pathLst>
                <a:path w="868627" h="0">
                  <a:moveTo>
                    <a:pt x="0" y="0"/>
                  </a:moveTo>
                  <a:lnTo>
                    <a:pt x="124089" y="0"/>
                  </a:lnTo>
                  <a:lnTo>
                    <a:pt x="310223" y="0"/>
                  </a:lnTo>
                  <a:lnTo>
                    <a:pt x="558403" y="0"/>
                  </a:lnTo>
                  <a:lnTo>
                    <a:pt x="620447" y="0"/>
                  </a:lnTo>
                  <a:lnTo>
                    <a:pt x="744537" y="0"/>
                  </a:lnTo>
                  <a:lnTo>
                    <a:pt x="868627" y="0"/>
                  </a:lnTo>
                </a:path>
              </a:pathLst>
            </a:custGeom>
            <a:ln w="108405" cap="flat">
              <a:solidFill>
                <a:srgbClr val="E8E8E8">
                  <a:alpha val="100000"/>
                </a:srgbClr>
              </a:solidFill>
              <a:prstDash val="solid"/>
              <a:round/>
            </a:ln>
          </p:spPr>
          <p:txBody>
            <a:bodyPr/>
            <a:lstStyle/>
            <a:p/>
          </p:txBody>
        </p:sp>
        <p:sp>
          <p:nvSpPr>
            <p:cNvPr id="41" name="pt41"/>
            <p:cNvSpPr/>
            <p:nvPr/>
          </p:nvSpPr>
          <p:spPr>
            <a:xfrm>
              <a:off x="6578583"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330404"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206314"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578583"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392449"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392449"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392449"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012897"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082225"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399732"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399732"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206314"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516538"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888807"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3334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3334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3334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3334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3334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3334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95389"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082225"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144270"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20180"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144270"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92449"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392449"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764718"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09255"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09255"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33345"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571300"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509255"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385165"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99031"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020180"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896091"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151553"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275643"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772001"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461777"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709956"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5389"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33345"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33345"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33345"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5389"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09255"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5389"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819479"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85165"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99031"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19479"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71300"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19479"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33345"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81524"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57434"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71300"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57434"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57434"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509255"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19479"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275643"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151553"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585867"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144270"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020180"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082225"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206314"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523822"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896091"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020180"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268359"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268359"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268359"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268359"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509255"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323121"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950852"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950852"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903374"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4158836"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144270"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509255"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261076"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385165"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261076"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385165"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571300"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757434"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385165"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385165"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074941"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36986"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888807"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888807"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888807"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524381" y="40974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6338246" y="40974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6338246" y="40974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6958694" y="30049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6462336" y="30049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6834605" y="30049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7579142" y="15482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7579142" y="15482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7641187" y="15482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6028022" y="37332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338246" y="37332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6710515" y="37332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455052" y="26407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7330963" y="26407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7144829" y="26407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5965978" y="55541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5407574" y="55541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5655754" y="55541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641187" y="19124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455052" y="19124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641187" y="19124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765276" y="2276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765276" y="2276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579142" y="2276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827321" y="8199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455052" y="8199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765276" y="8199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5221440" y="48258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6028022" y="48258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6152112" y="48258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5469619" y="44616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6214157" y="44616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6214157" y="44616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455052" y="51899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4104634" y="51899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6090067" y="51899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455052" y="11840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517097" y="11840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703232" y="11840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330963" y="33691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6834605" y="33691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6834605" y="33691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tx181"/>
            <p:cNvSpPr/>
            <p:nvPr/>
          </p:nvSpPr>
          <p:spPr>
            <a:xfrm>
              <a:off x="547318" y="5548112"/>
              <a:ext cx="8234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Madagascar*</a:t>
              </a:r>
            </a:p>
          </p:txBody>
        </p:sp>
        <p:sp>
          <p:nvSpPr>
            <p:cNvPr id="182" name="tx182"/>
            <p:cNvSpPr/>
            <p:nvPr/>
          </p:nvSpPr>
          <p:spPr>
            <a:xfrm>
              <a:off x="912255" y="5183940"/>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183" name="tx183"/>
            <p:cNvSpPr/>
            <p:nvPr/>
          </p:nvSpPr>
          <p:spPr>
            <a:xfrm>
              <a:off x="811580" y="4819768"/>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184" name="tx184"/>
            <p:cNvSpPr/>
            <p:nvPr/>
          </p:nvSpPr>
          <p:spPr>
            <a:xfrm>
              <a:off x="508182" y="4455596"/>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185" name="tx185"/>
            <p:cNvSpPr/>
            <p:nvPr/>
          </p:nvSpPr>
          <p:spPr>
            <a:xfrm>
              <a:off x="912255" y="4455596"/>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186" name="tx186"/>
            <p:cNvSpPr/>
            <p:nvPr/>
          </p:nvSpPr>
          <p:spPr>
            <a:xfrm>
              <a:off x="749492" y="4091424"/>
              <a:ext cx="6212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Comoros*</a:t>
              </a:r>
            </a:p>
          </p:txBody>
        </p:sp>
        <p:sp>
          <p:nvSpPr>
            <p:cNvPr id="187" name="tx187"/>
            <p:cNvSpPr/>
            <p:nvPr/>
          </p:nvSpPr>
          <p:spPr>
            <a:xfrm>
              <a:off x="811397" y="3727252"/>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188" name="tx188"/>
            <p:cNvSpPr/>
            <p:nvPr/>
          </p:nvSpPr>
          <p:spPr>
            <a:xfrm>
              <a:off x="756990" y="3363080"/>
              <a:ext cx="613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Tanzania*</a:t>
              </a:r>
            </a:p>
          </p:txBody>
        </p:sp>
        <p:sp>
          <p:nvSpPr>
            <p:cNvPr id="189" name="tx189"/>
            <p:cNvSpPr/>
            <p:nvPr/>
          </p:nvSpPr>
          <p:spPr>
            <a:xfrm>
              <a:off x="904849" y="2998908"/>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Djibouti</a:t>
              </a:r>
            </a:p>
          </p:txBody>
        </p:sp>
        <p:sp>
          <p:nvSpPr>
            <p:cNvPr id="190" name="tx190"/>
            <p:cNvSpPr/>
            <p:nvPr/>
          </p:nvSpPr>
          <p:spPr>
            <a:xfrm>
              <a:off x="920119" y="2634736"/>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Kenya*</a:t>
              </a:r>
            </a:p>
          </p:txBody>
        </p:sp>
        <p:sp>
          <p:nvSpPr>
            <p:cNvPr id="191" name="tx191"/>
            <p:cNvSpPr/>
            <p:nvPr/>
          </p:nvSpPr>
          <p:spPr>
            <a:xfrm>
              <a:off x="858123" y="2270563"/>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Rwanda</a:t>
              </a:r>
            </a:p>
          </p:txBody>
        </p:sp>
        <p:sp>
          <p:nvSpPr>
            <p:cNvPr id="192" name="tx192"/>
            <p:cNvSpPr/>
            <p:nvPr/>
          </p:nvSpPr>
          <p:spPr>
            <a:xfrm>
              <a:off x="803899" y="1906391"/>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Mauritius</a:t>
              </a:r>
            </a:p>
          </p:txBody>
        </p:sp>
        <p:sp>
          <p:nvSpPr>
            <p:cNvPr id="193" name="tx193"/>
            <p:cNvSpPr/>
            <p:nvPr/>
          </p:nvSpPr>
          <p:spPr>
            <a:xfrm>
              <a:off x="959164" y="1542219"/>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Eritrea</a:t>
              </a:r>
            </a:p>
          </p:txBody>
        </p:sp>
        <p:sp>
          <p:nvSpPr>
            <p:cNvPr id="194" name="tx194"/>
            <p:cNvSpPr/>
            <p:nvPr/>
          </p:nvSpPr>
          <p:spPr>
            <a:xfrm>
              <a:off x="881257" y="1178047"/>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Uganda</a:t>
              </a:r>
            </a:p>
          </p:txBody>
        </p:sp>
        <p:sp>
          <p:nvSpPr>
            <p:cNvPr id="195" name="tx195"/>
            <p:cNvSpPr/>
            <p:nvPr/>
          </p:nvSpPr>
          <p:spPr>
            <a:xfrm>
              <a:off x="695085" y="813875"/>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Seychelles</a:t>
              </a:r>
            </a:p>
          </p:txBody>
        </p:sp>
        <p:sp>
          <p:nvSpPr>
            <p:cNvPr id="196" name="tx196"/>
            <p:cNvSpPr/>
            <p:nvPr/>
          </p:nvSpPr>
          <p:spPr>
            <a:xfrm>
              <a:off x="1712500"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7" name="tx197"/>
            <p:cNvSpPr/>
            <p:nvPr/>
          </p:nvSpPr>
          <p:spPr>
            <a:xfrm>
              <a:off x="323253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98" name="tx198"/>
            <p:cNvSpPr/>
            <p:nvPr/>
          </p:nvSpPr>
          <p:spPr>
            <a:xfrm>
              <a:off x="478365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99" name="tx199"/>
            <p:cNvSpPr/>
            <p:nvPr/>
          </p:nvSpPr>
          <p:spPr>
            <a:xfrm>
              <a:off x="633477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00" name="tx200"/>
            <p:cNvSpPr/>
            <p:nvPr/>
          </p:nvSpPr>
          <p:spPr>
            <a:xfrm>
              <a:off x="785480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1" name="tx201"/>
            <p:cNvSpPr/>
            <p:nvPr/>
          </p:nvSpPr>
          <p:spPr>
            <a:xfrm>
              <a:off x="441478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2" name="pt202"/>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04" name="pt204"/>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5" name="tx205"/>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06" name="tx206"/>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07" name="tx207"/>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08" name="tx208"/>
            <p:cNvSpPr/>
            <p:nvPr/>
          </p:nvSpPr>
          <p:spPr>
            <a:xfrm>
              <a:off x="1433366" y="435349"/>
              <a:ext cx="40476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Eastern Africa, 2019-2025</a:t>
              </a:r>
            </a:p>
          </p:txBody>
        </p:sp>
        <p:sp>
          <p:nvSpPr>
            <p:cNvPr id="209" name="tx209"/>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0" name="tx210"/>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11" name="tx211"/>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12" name="tx212"/>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8 (out of 14) countries had lower coverage than in 2019.
In 2025, 2 countries had lower DTP3 coverage than in 2024.
In 2025, 8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05135" y="5298439"/>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5" name="pl5"/>
            <p:cNvSpPr/>
            <p:nvPr/>
          </p:nvSpPr>
          <p:spPr>
            <a:xfrm>
              <a:off x="1205135" y="4839125"/>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6" name="pl6"/>
            <p:cNvSpPr/>
            <p:nvPr/>
          </p:nvSpPr>
          <p:spPr>
            <a:xfrm>
              <a:off x="1205135" y="4379811"/>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7" name="pl7"/>
            <p:cNvSpPr/>
            <p:nvPr/>
          </p:nvSpPr>
          <p:spPr>
            <a:xfrm>
              <a:off x="1205135" y="3920496"/>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8" name="pl8"/>
            <p:cNvSpPr/>
            <p:nvPr/>
          </p:nvSpPr>
          <p:spPr>
            <a:xfrm>
              <a:off x="1205135" y="3461182"/>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9" name="pl9"/>
            <p:cNvSpPr/>
            <p:nvPr/>
          </p:nvSpPr>
          <p:spPr>
            <a:xfrm>
              <a:off x="1205135" y="3001868"/>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10" name="pl10"/>
            <p:cNvSpPr/>
            <p:nvPr/>
          </p:nvSpPr>
          <p:spPr>
            <a:xfrm>
              <a:off x="1205135" y="2542554"/>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11" name="pl11"/>
            <p:cNvSpPr/>
            <p:nvPr/>
          </p:nvSpPr>
          <p:spPr>
            <a:xfrm>
              <a:off x="1205135" y="2083240"/>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12" name="pl12"/>
            <p:cNvSpPr/>
            <p:nvPr/>
          </p:nvSpPr>
          <p:spPr>
            <a:xfrm>
              <a:off x="13031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297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5630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828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094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360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62526" y="2083240"/>
              <a:ext cx="359254" cy="0"/>
            </a:xfrm>
            <a:custGeom>
              <a:avLst/>
              <a:pathLst>
                <a:path w="359254" h="0">
                  <a:moveTo>
                    <a:pt x="0" y="0"/>
                  </a:moveTo>
                  <a:lnTo>
                    <a:pt x="359254" y="0"/>
                  </a:lnTo>
                </a:path>
              </a:pathLst>
            </a:custGeom>
            <a:ln w="81303" cap="flat">
              <a:solidFill>
                <a:srgbClr val="E8E8E8">
                  <a:alpha val="100000"/>
                </a:srgbClr>
              </a:solidFill>
              <a:prstDash val="solid"/>
              <a:round/>
            </a:ln>
          </p:spPr>
          <p:txBody>
            <a:bodyPr/>
            <a:lstStyle/>
            <a:p/>
          </p:txBody>
        </p:sp>
        <p:sp>
          <p:nvSpPr>
            <p:cNvPr id="19" name="pl19"/>
            <p:cNvSpPr/>
            <p:nvPr/>
          </p:nvSpPr>
          <p:spPr>
            <a:xfrm>
              <a:off x="2658484" y="2542554"/>
              <a:ext cx="130638" cy="0"/>
            </a:xfrm>
            <a:custGeom>
              <a:avLst/>
              <a:pathLst>
                <a:path w="130638" h="0">
                  <a:moveTo>
                    <a:pt x="0" y="0"/>
                  </a:moveTo>
                  <a:lnTo>
                    <a:pt x="130638" y="0"/>
                  </a:lnTo>
                </a:path>
              </a:pathLst>
            </a:custGeom>
            <a:ln w="81303" cap="flat">
              <a:solidFill>
                <a:srgbClr val="E8E8E8">
                  <a:alpha val="100000"/>
                </a:srgbClr>
              </a:solidFill>
              <a:prstDash val="solid"/>
              <a:round/>
            </a:ln>
          </p:spPr>
          <p:txBody>
            <a:bodyPr/>
            <a:lstStyle/>
            <a:p/>
          </p:txBody>
        </p:sp>
        <p:sp>
          <p:nvSpPr>
            <p:cNvPr id="20" name="pl20"/>
            <p:cNvSpPr/>
            <p:nvPr/>
          </p:nvSpPr>
          <p:spPr>
            <a:xfrm>
              <a:off x="2740132" y="3001868"/>
              <a:ext cx="81648" cy="0"/>
            </a:xfrm>
            <a:custGeom>
              <a:avLst/>
              <a:pathLst>
                <a:path w="81648" h="0">
                  <a:moveTo>
                    <a:pt x="0" y="0"/>
                  </a:moveTo>
                  <a:lnTo>
                    <a:pt x="81648" y="0"/>
                  </a:lnTo>
                </a:path>
              </a:pathLst>
            </a:custGeom>
            <a:ln w="81303" cap="flat">
              <a:solidFill>
                <a:srgbClr val="E8E8E8">
                  <a:alpha val="100000"/>
                </a:srgbClr>
              </a:solidFill>
              <a:prstDash val="solid"/>
              <a:round/>
            </a:ln>
          </p:spPr>
          <p:txBody>
            <a:bodyPr/>
            <a:lstStyle/>
            <a:p/>
          </p:txBody>
        </p:sp>
        <p:sp>
          <p:nvSpPr>
            <p:cNvPr id="21" name="pl21"/>
            <p:cNvSpPr/>
            <p:nvPr/>
          </p:nvSpPr>
          <p:spPr>
            <a:xfrm>
              <a:off x="2348218" y="3461182"/>
              <a:ext cx="81648" cy="0"/>
            </a:xfrm>
            <a:custGeom>
              <a:avLst/>
              <a:pathLst>
                <a:path w="81648" h="0">
                  <a:moveTo>
                    <a:pt x="0" y="0"/>
                  </a:moveTo>
                  <a:lnTo>
                    <a:pt x="81648" y="0"/>
                  </a:lnTo>
                </a:path>
              </a:pathLst>
            </a:custGeom>
            <a:ln w="81303" cap="flat">
              <a:solidFill>
                <a:srgbClr val="E8E8E8">
                  <a:alpha val="100000"/>
                </a:srgbClr>
              </a:solidFill>
              <a:prstDash val="solid"/>
              <a:round/>
            </a:ln>
          </p:spPr>
          <p:txBody>
            <a:bodyPr/>
            <a:lstStyle/>
            <a:p/>
          </p:txBody>
        </p:sp>
        <p:sp>
          <p:nvSpPr>
            <p:cNvPr id="22" name="pl22"/>
            <p:cNvSpPr/>
            <p:nvPr/>
          </p:nvSpPr>
          <p:spPr>
            <a:xfrm>
              <a:off x="2527845" y="3920496"/>
              <a:ext cx="48989" cy="0"/>
            </a:xfrm>
            <a:custGeom>
              <a:avLst/>
              <a:pathLst>
                <a:path w="48989" h="0">
                  <a:moveTo>
                    <a:pt x="0" y="0"/>
                  </a:moveTo>
                  <a:lnTo>
                    <a:pt x="48989" y="0"/>
                  </a:lnTo>
                </a:path>
              </a:pathLst>
            </a:custGeom>
            <a:ln w="81303" cap="flat">
              <a:solidFill>
                <a:srgbClr val="E8E8E8">
                  <a:alpha val="100000"/>
                </a:srgbClr>
              </a:solidFill>
              <a:prstDash val="solid"/>
              <a:round/>
            </a:ln>
          </p:spPr>
          <p:txBody>
            <a:bodyPr/>
            <a:lstStyle/>
            <a:p/>
          </p:txBody>
        </p:sp>
        <p:sp>
          <p:nvSpPr>
            <p:cNvPr id="23" name="pl23"/>
            <p:cNvSpPr/>
            <p:nvPr/>
          </p:nvSpPr>
          <p:spPr>
            <a:xfrm>
              <a:off x="2854441" y="4379811"/>
              <a:ext cx="48989" cy="0"/>
            </a:xfrm>
            <a:custGeom>
              <a:avLst/>
              <a:pathLst>
                <a:path w="48989" h="0">
                  <a:moveTo>
                    <a:pt x="0" y="0"/>
                  </a:moveTo>
                  <a:lnTo>
                    <a:pt x="48989" y="0"/>
                  </a:lnTo>
                </a:path>
              </a:pathLst>
            </a:custGeom>
            <a:ln w="81303" cap="flat">
              <a:solidFill>
                <a:srgbClr val="E8E8E8">
                  <a:alpha val="100000"/>
                </a:srgbClr>
              </a:solidFill>
              <a:prstDash val="solid"/>
              <a:round/>
            </a:ln>
          </p:spPr>
          <p:txBody>
            <a:bodyPr/>
            <a:lstStyle/>
            <a:p/>
          </p:txBody>
        </p:sp>
        <p:sp>
          <p:nvSpPr>
            <p:cNvPr id="24" name="pl24"/>
            <p:cNvSpPr/>
            <p:nvPr/>
          </p:nvSpPr>
          <p:spPr>
            <a:xfrm>
              <a:off x="2658484" y="4839125"/>
              <a:ext cx="32659" cy="0"/>
            </a:xfrm>
            <a:custGeom>
              <a:avLst/>
              <a:pathLst>
                <a:path w="32659" h="0">
                  <a:moveTo>
                    <a:pt x="0" y="0"/>
                  </a:moveTo>
                  <a:lnTo>
                    <a:pt x="32659" y="0"/>
                  </a:lnTo>
                </a:path>
              </a:pathLst>
            </a:custGeom>
            <a:ln w="81303" cap="flat">
              <a:solidFill>
                <a:srgbClr val="E8E8E8">
                  <a:alpha val="100000"/>
                </a:srgbClr>
              </a:solidFill>
              <a:prstDash val="solid"/>
              <a:round/>
            </a:ln>
          </p:spPr>
          <p:txBody>
            <a:bodyPr/>
            <a:lstStyle/>
            <a:p/>
          </p:txBody>
        </p:sp>
        <p:sp>
          <p:nvSpPr>
            <p:cNvPr id="25" name="pl25"/>
            <p:cNvSpPr/>
            <p:nvPr/>
          </p:nvSpPr>
          <p:spPr>
            <a:xfrm>
              <a:off x="2903430" y="5298439"/>
              <a:ext cx="16329" cy="0"/>
            </a:xfrm>
            <a:custGeom>
              <a:avLst/>
              <a:pathLst>
                <a:path w="16329" h="0">
                  <a:moveTo>
                    <a:pt x="0" y="0"/>
                  </a:moveTo>
                  <a:lnTo>
                    <a:pt x="16329" y="0"/>
                  </a:lnTo>
                </a:path>
              </a:pathLst>
            </a:custGeom>
            <a:ln w="81303" cap="flat">
              <a:solidFill>
                <a:srgbClr val="E8E8E8">
                  <a:alpha val="100000"/>
                </a:srgbClr>
              </a:solidFill>
              <a:prstDash val="solid"/>
              <a:round/>
            </a:ln>
          </p:spPr>
          <p:txBody>
            <a:bodyPr/>
            <a:lstStyle/>
            <a:p/>
          </p:txBody>
        </p:sp>
        <p:sp>
          <p:nvSpPr>
            <p:cNvPr id="26" name="pt26"/>
            <p:cNvSpPr/>
            <p:nvPr/>
          </p:nvSpPr>
          <p:spPr>
            <a:xfrm>
              <a:off x="2572335"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523345"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686643"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653984"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817281"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735632"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425367"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343718"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898930"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849941"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915260"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898930"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817281"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458026"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784622"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653984"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531683" y="38753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3" name="pt43"/>
            <p:cNvSpPr/>
            <p:nvPr/>
          </p:nvSpPr>
          <p:spPr>
            <a:xfrm>
              <a:off x="2482694"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645991" y="479397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5" name="pt45"/>
            <p:cNvSpPr/>
            <p:nvPr/>
          </p:nvSpPr>
          <p:spPr>
            <a:xfrm>
              <a:off x="2613332"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pt46"/>
            <p:cNvSpPr/>
            <p:nvPr/>
          </p:nvSpPr>
          <p:spPr>
            <a:xfrm>
              <a:off x="2776629" y="295671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7" name="pt47"/>
            <p:cNvSpPr/>
            <p:nvPr/>
          </p:nvSpPr>
          <p:spPr>
            <a:xfrm>
              <a:off x="2694980"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2384715" y="341603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9" name="pt49"/>
            <p:cNvSpPr/>
            <p:nvPr/>
          </p:nvSpPr>
          <p:spPr>
            <a:xfrm>
              <a:off x="2303066"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2858278" y="433465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1" name="pt51"/>
            <p:cNvSpPr/>
            <p:nvPr/>
          </p:nvSpPr>
          <p:spPr>
            <a:xfrm>
              <a:off x="2809289"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2874608" y="52532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3" name="pt53"/>
            <p:cNvSpPr/>
            <p:nvPr/>
          </p:nvSpPr>
          <p:spPr>
            <a:xfrm>
              <a:off x="2858278"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2776629" y="20380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5" name="pt55"/>
            <p:cNvSpPr/>
            <p:nvPr/>
          </p:nvSpPr>
          <p:spPr>
            <a:xfrm>
              <a:off x="2417374"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743970" y="249740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7" name="pt57"/>
            <p:cNvSpPr/>
            <p:nvPr/>
          </p:nvSpPr>
          <p:spPr>
            <a:xfrm>
              <a:off x="2613332"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tx58"/>
            <p:cNvSpPr/>
            <p:nvPr/>
          </p:nvSpPr>
          <p:spPr>
            <a:xfrm>
              <a:off x="3078349" y="387916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9" name="tx59"/>
            <p:cNvSpPr/>
            <p:nvPr/>
          </p:nvSpPr>
          <p:spPr>
            <a:xfrm>
              <a:off x="3078349" y="479779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0" name="tx60"/>
            <p:cNvSpPr/>
            <p:nvPr/>
          </p:nvSpPr>
          <p:spPr>
            <a:xfrm>
              <a:off x="3078349" y="296053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61" name="tx61"/>
            <p:cNvSpPr/>
            <p:nvPr/>
          </p:nvSpPr>
          <p:spPr>
            <a:xfrm>
              <a:off x="3078349" y="341985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62" name="tx62"/>
            <p:cNvSpPr/>
            <p:nvPr/>
          </p:nvSpPr>
          <p:spPr>
            <a:xfrm>
              <a:off x="3078349" y="433848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63" name="tx63"/>
            <p:cNvSpPr/>
            <p:nvPr/>
          </p:nvSpPr>
          <p:spPr>
            <a:xfrm>
              <a:off x="3078349" y="52571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4" name="tx64"/>
            <p:cNvSpPr/>
            <p:nvPr/>
          </p:nvSpPr>
          <p:spPr>
            <a:xfrm>
              <a:off x="3046253" y="2041909"/>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-22%</a:t>
              </a:r>
            </a:p>
          </p:txBody>
        </p:sp>
        <p:sp>
          <p:nvSpPr>
            <p:cNvPr id="65" name="tx65"/>
            <p:cNvSpPr/>
            <p:nvPr/>
          </p:nvSpPr>
          <p:spPr>
            <a:xfrm>
              <a:off x="3078349" y="250122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66" name="rc66"/>
            <p:cNvSpPr/>
            <p:nvPr/>
          </p:nvSpPr>
          <p:spPr>
            <a:xfrm>
              <a:off x="1205135" y="1807652"/>
              <a:ext cx="2155528" cy="3766375"/>
            </a:xfrm>
            <a:prstGeom prst="rect">
              <a:avLst/>
            </a:prstGeom>
            <a:noFill/>
            <a:ln w="13550" cap="rnd">
              <a:solidFill>
                <a:srgbClr val="999999">
                  <a:alpha val="100000"/>
                </a:srgbClr>
              </a:solidFill>
              <a:prstDash val="solid"/>
              <a:round/>
            </a:ln>
          </p:spPr>
          <p:txBody>
            <a:bodyPr/>
            <a:lstStyle/>
            <a:p/>
          </p:txBody>
        </p:sp>
        <p:sp>
          <p:nvSpPr>
            <p:cNvPr id="67" name="pl67"/>
            <p:cNvSpPr/>
            <p:nvPr/>
          </p:nvSpPr>
          <p:spPr>
            <a:xfrm>
              <a:off x="4158569" y="5139445"/>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68" name="pl68"/>
            <p:cNvSpPr/>
            <p:nvPr/>
          </p:nvSpPr>
          <p:spPr>
            <a:xfrm>
              <a:off x="4158569" y="4415142"/>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69" name="pl69"/>
            <p:cNvSpPr/>
            <p:nvPr/>
          </p:nvSpPr>
          <p:spPr>
            <a:xfrm>
              <a:off x="4158569" y="3690839"/>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70" name="pl70"/>
            <p:cNvSpPr/>
            <p:nvPr/>
          </p:nvSpPr>
          <p:spPr>
            <a:xfrm>
              <a:off x="4158569" y="2966537"/>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71" name="pl71"/>
            <p:cNvSpPr/>
            <p:nvPr/>
          </p:nvSpPr>
          <p:spPr>
            <a:xfrm>
              <a:off x="4158569" y="2242234"/>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72" name="pl72"/>
            <p:cNvSpPr/>
            <p:nvPr/>
          </p:nvSpPr>
          <p:spPr>
            <a:xfrm>
              <a:off x="42565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458314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49097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2363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56292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88952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187344" y="2242234"/>
              <a:ext cx="244946" cy="0"/>
            </a:xfrm>
            <a:custGeom>
              <a:avLst/>
              <a:pathLst>
                <a:path w="244946" h="0">
                  <a:moveTo>
                    <a:pt x="0" y="0"/>
                  </a:moveTo>
                  <a:lnTo>
                    <a:pt x="244946" y="0"/>
                  </a:lnTo>
                </a:path>
              </a:pathLst>
            </a:custGeom>
            <a:ln w="81303" cap="flat">
              <a:solidFill>
                <a:srgbClr val="E8E8E8">
                  <a:alpha val="100000"/>
                </a:srgbClr>
              </a:solidFill>
              <a:prstDash val="solid"/>
              <a:round/>
            </a:ln>
          </p:spPr>
          <p:txBody>
            <a:bodyPr/>
            <a:lstStyle/>
            <a:p/>
          </p:txBody>
        </p:sp>
        <p:sp>
          <p:nvSpPr>
            <p:cNvPr id="79" name="pl79"/>
            <p:cNvSpPr/>
            <p:nvPr/>
          </p:nvSpPr>
          <p:spPr>
            <a:xfrm>
              <a:off x="5252663" y="2966537"/>
              <a:ext cx="195957" cy="0"/>
            </a:xfrm>
            <a:custGeom>
              <a:avLst/>
              <a:pathLst>
                <a:path w="195957" h="0">
                  <a:moveTo>
                    <a:pt x="0" y="0"/>
                  </a:moveTo>
                  <a:lnTo>
                    <a:pt x="195957" y="0"/>
                  </a:lnTo>
                </a:path>
              </a:pathLst>
            </a:custGeom>
            <a:ln w="81303" cap="flat">
              <a:solidFill>
                <a:srgbClr val="E8E8E8">
                  <a:alpha val="100000"/>
                </a:srgbClr>
              </a:solidFill>
              <a:prstDash val="solid"/>
              <a:round/>
            </a:ln>
          </p:spPr>
          <p:txBody>
            <a:bodyPr/>
            <a:lstStyle/>
            <a:p/>
          </p:txBody>
        </p:sp>
        <p:sp>
          <p:nvSpPr>
            <p:cNvPr id="80" name="pl80"/>
            <p:cNvSpPr/>
            <p:nvPr/>
          </p:nvSpPr>
          <p:spPr>
            <a:xfrm>
              <a:off x="5399631" y="3690839"/>
              <a:ext cx="179627" cy="0"/>
            </a:xfrm>
            <a:custGeom>
              <a:avLst/>
              <a:pathLst>
                <a:path w="179627" h="0">
                  <a:moveTo>
                    <a:pt x="0" y="0"/>
                  </a:moveTo>
                  <a:lnTo>
                    <a:pt x="179627" y="0"/>
                  </a:lnTo>
                </a:path>
              </a:pathLst>
            </a:custGeom>
            <a:ln w="81303" cap="flat">
              <a:solidFill>
                <a:srgbClr val="E8E8E8">
                  <a:alpha val="100000"/>
                </a:srgbClr>
              </a:solidFill>
              <a:prstDash val="solid"/>
              <a:round/>
            </a:ln>
          </p:spPr>
          <p:txBody>
            <a:bodyPr/>
            <a:lstStyle/>
            <a:p/>
          </p:txBody>
        </p:sp>
        <p:sp>
          <p:nvSpPr>
            <p:cNvPr id="81" name="pl81"/>
            <p:cNvSpPr/>
            <p:nvPr/>
          </p:nvSpPr>
          <p:spPr>
            <a:xfrm>
              <a:off x="5775215" y="4415142"/>
              <a:ext cx="65319" cy="0"/>
            </a:xfrm>
            <a:custGeom>
              <a:avLst/>
              <a:pathLst>
                <a:path w="65319" h="0">
                  <a:moveTo>
                    <a:pt x="0" y="0"/>
                  </a:moveTo>
                  <a:lnTo>
                    <a:pt x="65319" y="0"/>
                  </a:lnTo>
                </a:path>
              </a:pathLst>
            </a:custGeom>
            <a:ln w="81303" cap="flat">
              <a:solidFill>
                <a:srgbClr val="E8E8E8">
                  <a:alpha val="100000"/>
                </a:srgbClr>
              </a:solidFill>
              <a:prstDash val="solid"/>
              <a:round/>
            </a:ln>
          </p:spPr>
          <p:txBody>
            <a:bodyPr/>
            <a:lstStyle/>
            <a:p/>
          </p:txBody>
        </p:sp>
        <p:sp>
          <p:nvSpPr>
            <p:cNvPr id="82" name="pl82"/>
            <p:cNvSpPr/>
            <p:nvPr/>
          </p:nvSpPr>
          <p:spPr>
            <a:xfrm>
              <a:off x="5807875" y="5139445"/>
              <a:ext cx="16329" cy="0"/>
            </a:xfrm>
            <a:custGeom>
              <a:avLst/>
              <a:pathLst>
                <a:path w="16329" h="0">
                  <a:moveTo>
                    <a:pt x="0" y="0"/>
                  </a:moveTo>
                  <a:lnTo>
                    <a:pt x="16329" y="0"/>
                  </a:lnTo>
                </a:path>
              </a:pathLst>
            </a:custGeom>
            <a:ln w="81303" cap="flat">
              <a:solidFill>
                <a:srgbClr val="E8E8E8">
                  <a:alpha val="100000"/>
                </a:srgbClr>
              </a:solidFill>
              <a:prstDash val="solid"/>
              <a:round/>
            </a:ln>
          </p:spPr>
          <p:txBody>
            <a:bodyPr/>
            <a:lstStyle/>
            <a:p/>
          </p:txBody>
        </p:sp>
        <p:sp>
          <p:nvSpPr>
            <p:cNvPr id="83" name="pt83"/>
            <p:cNvSpPr/>
            <p:nvPr/>
          </p:nvSpPr>
          <p:spPr>
            <a:xfrm>
              <a:off x="5803375"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819705"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39513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57475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182844"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427790"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248163"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444120"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770715"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836034"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762723"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5779053"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5354479"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553410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5142192"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5387138"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207511"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403468"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5730063"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5795383"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tx103"/>
            <p:cNvSpPr/>
            <p:nvPr/>
          </p:nvSpPr>
          <p:spPr>
            <a:xfrm>
              <a:off x="6017290"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4" name="tx104"/>
            <p:cNvSpPr/>
            <p:nvPr/>
          </p:nvSpPr>
          <p:spPr>
            <a:xfrm>
              <a:off x="5989492" y="3649509"/>
              <a:ext cx="28995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05" name="tx105"/>
            <p:cNvSpPr/>
            <p:nvPr/>
          </p:nvSpPr>
          <p:spPr>
            <a:xfrm>
              <a:off x="5985194" y="220090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106" name="tx106"/>
            <p:cNvSpPr/>
            <p:nvPr/>
          </p:nvSpPr>
          <p:spPr>
            <a:xfrm>
              <a:off x="5985194" y="2925206"/>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07" name="tx107"/>
            <p:cNvSpPr/>
            <p:nvPr/>
          </p:nvSpPr>
          <p:spPr>
            <a:xfrm>
              <a:off x="6017290"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8" name="rc108"/>
            <p:cNvSpPr/>
            <p:nvPr/>
          </p:nvSpPr>
          <p:spPr>
            <a:xfrm>
              <a:off x="4158569" y="1807652"/>
              <a:ext cx="2155528" cy="3766375"/>
            </a:xfrm>
            <a:prstGeom prst="rect">
              <a:avLst/>
            </a:prstGeom>
            <a:noFill/>
            <a:ln w="13550" cap="rnd">
              <a:solidFill>
                <a:srgbClr val="999999">
                  <a:alpha val="100000"/>
                </a:srgbClr>
              </a:solidFill>
              <a:prstDash val="solid"/>
              <a:round/>
            </a:ln>
          </p:spPr>
          <p:txBody>
            <a:bodyPr/>
            <a:lstStyle/>
            <a:p/>
          </p:txBody>
        </p:sp>
        <p:sp>
          <p:nvSpPr>
            <p:cNvPr id="109" name="pl109"/>
            <p:cNvSpPr/>
            <p:nvPr/>
          </p:nvSpPr>
          <p:spPr>
            <a:xfrm>
              <a:off x="6918882" y="3690839"/>
              <a:ext cx="2155528" cy="0"/>
            </a:xfrm>
            <a:custGeom>
              <a:avLst/>
              <a:pathLst>
                <a:path w="2155528" h="0">
                  <a:moveTo>
                    <a:pt x="0" y="0"/>
                  </a:moveTo>
                  <a:lnTo>
                    <a:pt x="2155528" y="0"/>
                  </a:lnTo>
                  <a:lnTo>
                    <a:pt x="2155528" y="0"/>
                  </a:lnTo>
                </a:path>
              </a:pathLst>
            </a:custGeom>
            <a:ln w="13550" cap="flat">
              <a:solidFill>
                <a:srgbClr val="EBEBEB">
                  <a:alpha val="100000"/>
                </a:srgbClr>
              </a:solidFill>
              <a:prstDash val="solid"/>
              <a:round/>
            </a:ln>
          </p:spPr>
          <p:txBody>
            <a:bodyPr/>
            <a:lstStyle/>
            <a:p/>
          </p:txBody>
        </p:sp>
        <p:sp>
          <p:nvSpPr>
            <p:cNvPr id="110" name="pl110"/>
            <p:cNvSpPr/>
            <p:nvPr/>
          </p:nvSpPr>
          <p:spPr>
            <a:xfrm>
              <a:off x="701686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3434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6700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99664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32324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6498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584518"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17" name="pt117"/>
            <p:cNvSpPr/>
            <p:nvPr/>
          </p:nvSpPr>
          <p:spPr>
            <a:xfrm>
              <a:off x="858001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58001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8539366"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53936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tx121"/>
            <p:cNvSpPr/>
            <p:nvPr/>
          </p:nvSpPr>
          <p:spPr>
            <a:xfrm>
              <a:off x="8811344"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2" name="rc122"/>
            <p:cNvSpPr/>
            <p:nvPr/>
          </p:nvSpPr>
          <p:spPr>
            <a:xfrm>
              <a:off x="6918882" y="1807652"/>
              <a:ext cx="2155528" cy="3766375"/>
            </a:xfrm>
            <a:prstGeom prst="rect">
              <a:avLst/>
            </a:prstGeom>
            <a:noFill/>
            <a:ln w="13550" cap="rnd">
              <a:solidFill>
                <a:srgbClr val="999999">
                  <a:alpha val="100000"/>
                </a:srgbClr>
              </a:solidFill>
              <a:prstDash val="solid"/>
              <a:round/>
            </a:ln>
          </p:spPr>
          <p:txBody>
            <a:bodyPr/>
            <a:lstStyle/>
            <a:p/>
          </p:txBody>
        </p:sp>
        <p:sp>
          <p:nvSpPr>
            <p:cNvPr id="123" name="rc123"/>
            <p:cNvSpPr/>
            <p:nvPr/>
          </p:nvSpPr>
          <p:spPr>
            <a:xfrm>
              <a:off x="1205135" y="1592799"/>
              <a:ext cx="215552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4" name="tx124"/>
            <p:cNvSpPr/>
            <p:nvPr/>
          </p:nvSpPr>
          <p:spPr>
            <a:xfrm>
              <a:off x="204373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25" name="rc125"/>
            <p:cNvSpPr/>
            <p:nvPr/>
          </p:nvSpPr>
          <p:spPr>
            <a:xfrm>
              <a:off x="4158569" y="1592799"/>
              <a:ext cx="215552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6" name="tx126"/>
            <p:cNvSpPr/>
            <p:nvPr/>
          </p:nvSpPr>
          <p:spPr>
            <a:xfrm>
              <a:off x="5021952"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27" name="rc127"/>
            <p:cNvSpPr/>
            <p:nvPr/>
          </p:nvSpPr>
          <p:spPr>
            <a:xfrm>
              <a:off x="6918882" y="1592799"/>
              <a:ext cx="215552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8" name="tx128"/>
            <p:cNvSpPr/>
            <p:nvPr/>
          </p:nvSpPr>
          <p:spPr>
            <a:xfrm>
              <a:off x="7850662"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29" name="pl129"/>
            <p:cNvSpPr/>
            <p:nvPr/>
          </p:nvSpPr>
          <p:spPr>
            <a:xfrm>
              <a:off x="1205135" y="5574027"/>
              <a:ext cx="2155528" cy="0"/>
            </a:xfrm>
            <a:custGeom>
              <a:avLst/>
              <a:pathLst>
                <a:path w="2155528" h="0">
                  <a:moveTo>
                    <a:pt x="0" y="0"/>
                  </a:moveTo>
                  <a:lnTo>
                    <a:pt x="2155528" y="0"/>
                  </a:lnTo>
                </a:path>
              </a:pathLst>
            </a:custGeom>
            <a:ln w="8130" cap="flat">
              <a:solidFill>
                <a:srgbClr val="000000">
                  <a:alpha val="100000"/>
                </a:srgbClr>
              </a:solidFill>
              <a:prstDash val="solid"/>
              <a:round/>
            </a:ln>
          </p:spPr>
          <p:txBody>
            <a:bodyPr/>
            <a:lstStyle/>
            <a:p/>
          </p:txBody>
        </p:sp>
        <p:sp>
          <p:nvSpPr>
            <p:cNvPr id="130" name="pl130"/>
            <p:cNvSpPr/>
            <p:nvPr/>
          </p:nvSpPr>
          <p:spPr>
            <a:xfrm>
              <a:off x="13031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16297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195630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22828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26094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29360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tx136"/>
            <p:cNvSpPr/>
            <p:nvPr/>
          </p:nvSpPr>
          <p:spPr>
            <a:xfrm>
              <a:off x="127202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7" name="tx137"/>
            <p:cNvSpPr/>
            <p:nvPr/>
          </p:nvSpPr>
          <p:spPr>
            <a:xfrm>
              <a:off x="15675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8" name="tx138"/>
            <p:cNvSpPr/>
            <p:nvPr/>
          </p:nvSpPr>
          <p:spPr>
            <a:xfrm>
              <a:off x="189412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9" name="tx139"/>
            <p:cNvSpPr/>
            <p:nvPr/>
          </p:nvSpPr>
          <p:spPr>
            <a:xfrm>
              <a:off x="22207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0" name="tx140"/>
            <p:cNvSpPr/>
            <p:nvPr/>
          </p:nvSpPr>
          <p:spPr>
            <a:xfrm>
              <a:off x="254731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1" name="tx141"/>
            <p:cNvSpPr/>
            <p:nvPr/>
          </p:nvSpPr>
          <p:spPr>
            <a:xfrm>
              <a:off x="284282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2" name="pl142"/>
            <p:cNvSpPr/>
            <p:nvPr/>
          </p:nvSpPr>
          <p:spPr>
            <a:xfrm>
              <a:off x="4158569" y="5574027"/>
              <a:ext cx="2155528" cy="0"/>
            </a:xfrm>
            <a:custGeom>
              <a:avLst/>
              <a:pathLst>
                <a:path w="2155528" h="0">
                  <a:moveTo>
                    <a:pt x="0" y="0"/>
                  </a:moveTo>
                  <a:lnTo>
                    <a:pt x="2155528" y="0"/>
                  </a:lnTo>
                </a:path>
              </a:pathLst>
            </a:custGeom>
            <a:ln w="8130" cap="flat">
              <a:solidFill>
                <a:srgbClr val="000000">
                  <a:alpha val="100000"/>
                </a:srgbClr>
              </a:solidFill>
              <a:prstDash val="solid"/>
              <a:round/>
            </a:ln>
          </p:spPr>
          <p:txBody>
            <a:bodyPr/>
            <a:lstStyle/>
            <a:p/>
          </p:txBody>
        </p:sp>
        <p:sp>
          <p:nvSpPr>
            <p:cNvPr id="143" name="pl143"/>
            <p:cNvSpPr/>
            <p:nvPr/>
          </p:nvSpPr>
          <p:spPr>
            <a:xfrm>
              <a:off x="42565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4" name="pl144"/>
            <p:cNvSpPr/>
            <p:nvPr/>
          </p:nvSpPr>
          <p:spPr>
            <a:xfrm>
              <a:off x="458314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5" name="pl145"/>
            <p:cNvSpPr/>
            <p:nvPr/>
          </p:nvSpPr>
          <p:spPr>
            <a:xfrm>
              <a:off x="49097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6" name="pl146"/>
            <p:cNvSpPr/>
            <p:nvPr/>
          </p:nvSpPr>
          <p:spPr>
            <a:xfrm>
              <a:off x="52363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7" name="pl147"/>
            <p:cNvSpPr/>
            <p:nvPr/>
          </p:nvSpPr>
          <p:spPr>
            <a:xfrm>
              <a:off x="556292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8" name="pl148"/>
            <p:cNvSpPr/>
            <p:nvPr/>
          </p:nvSpPr>
          <p:spPr>
            <a:xfrm>
              <a:off x="588952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9" name="tx149"/>
            <p:cNvSpPr/>
            <p:nvPr/>
          </p:nvSpPr>
          <p:spPr>
            <a:xfrm>
              <a:off x="422545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0" name="tx150"/>
            <p:cNvSpPr/>
            <p:nvPr/>
          </p:nvSpPr>
          <p:spPr>
            <a:xfrm>
              <a:off x="452096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1" name="tx151"/>
            <p:cNvSpPr/>
            <p:nvPr/>
          </p:nvSpPr>
          <p:spPr>
            <a:xfrm>
              <a:off x="48475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52" name="tx152"/>
            <p:cNvSpPr/>
            <p:nvPr/>
          </p:nvSpPr>
          <p:spPr>
            <a:xfrm>
              <a:off x="51741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53" name="tx153"/>
            <p:cNvSpPr/>
            <p:nvPr/>
          </p:nvSpPr>
          <p:spPr>
            <a:xfrm>
              <a:off x="550074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54" name="tx154"/>
            <p:cNvSpPr/>
            <p:nvPr/>
          </p:nvSpPr>
          <p:spPr>
            <a:xfrm>
              <a:off x="579625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5" name="pl155"/>
            <p:cNvSpPr/>
            <p:nvPr/>
          </p:nvSpPr>
          <p:spPr>
            <a:xfrm>
              <a:off x="6918882" y="5574027"/>
              <a:ext cx="2155528" cy="0"/>
            </a:xfrm>
            <a:custGeom>
              <a:avLst/>
              <a:pathLst>
                <a:path w="2155528" h="0">
                  <a:moveTo>
                    <a:pt x="0" y="0"/>
                  </a:moveTo>
                  <a:lnTo>
                    <a:pt x="2155528" y="0"/>
                  </a:lnTo>
                </a:path>
              </a:pathLst>
            </a:custGeom>
            <a:ln w="8130" cap="flat">
              <a:solidFill>
                <a:srgbClr val="000000">
                  <a:alpha val="100000"/>
                </a:srgbClr>
              </a:solidFill>
              <a:prstDash val="solid"/>
              <a:round/>
            </a:ln>
          </p:spPr>
          <p:txBody>
            <a:bodyPr/>
            <a:lstStyle/>
            <a:p/>
          </p:txBody>
        </p:sp>
        <p:sp>
          <p:nvSpPr>
            <p:cNvPr id="156" name="pl156"/>
            <p:cNvSpPr/>
            <p:nvPr/>
          </p:nvSpPr>
          <p:spPr>
            <a:xfrm>
              <a:off x="701686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pl157"/>
            <p:cNvSpPr/>
            <p:nvPr/>
          </p:nvSpPr>
          <p:spPr>
            <a:xfrm>
              <a:off x="73434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8" name="pl158"/>
            <p:cNvSpPr/>
            <p:nvPr/>
          </p:nvSpPr>
          <p:spPr>
            <a:xfrm>
              <a:off x="76700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799664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832324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1" name="pl161"/>
            <p:cNvSpPr/>
            <p:nvPr/>
          </p:nvSpPr>
          <p:spPr>
            <a:xfrm>
              <a:off x="86498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2" name="tx162"/>
            <p:cNvSpPr/>
            <p:nvPr/>
          </p:nvSpPr>
          <p:spPr>
            <a:xfrm>
              <a:off x="698577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63" name="tx163"/>
            <p:cNvSpPr/>
            <p:nvPr/>
          </p:nvSpPr>
          <p:spPr>
            <a:xfrm>
              <a:off x="728127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64" name="tx164"/>
            <p:cNvSpPr/>
            <p:nvPr/>
          </p:nvSpPr>
          <p:spPr>
            <a:xfrm>
              <a:off x="76078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5" name="tx165"/>
            <p:cNvSpPr/>
            <p:nvPr/>
          </p:nvSpPr>
          <p:spPr>
            <a:xfrm>
              <a:off x="793446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6" name="tx166"/>
            <p:cNvSpPr/>
            <p:nvPr/>
          </p:nvSpPr>
          <p:spPr>
            <a:xfrm>
              <a:off x="826106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7" name="tx167"/>
            <p:cNvSpPr/>
            <p:nvPr/>
          </p:nvSpPr>
          <p:spPr>
            <a:xfrm>
              <a:off x="855656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8" name="tx168"/>
            <p:cNvSpPr/>
            <p:nvPr/>
          </p:nvSpPr>
          <p:spPr>
            <a:xfrm>
              <a:off x="6383687" y="3650834"/>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Mauritius</a:t>
              </a:r>
            </a:p>
          </p:txBody>
        </p:sp>
        <p:sp>
          <p:nvSpPr>
            <p:cNvPr id="169" name="tx169"/>
            <p:cNvSpPr/>
            <p:nvPr/>
          </p:nvSpPr>
          <p:spPr>
            <a:xfrm>
              <a:off x="3747549" y="5099440"/>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170" name="tx170"/>
            <p:cNvSpPr/>
            <p:nvPr/>
          </p:nvSpPr>
          <p:spPr>
            <a:xfrm>
              <a:off x="3685187" y="4375137"/>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171" name="tx171"/>
            <p:cNvSpPr/>
            <p:nvPr/>
          </p:nvSpPr>
          <p:spPr>
            <a:xfrm>
              <a:off x="3672843" y="3650834"/>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172" name="tx172"/>
            <p:cNvSpPr/>
            <p:nvPr/>
          </p:nvSpPr>
          <p:spPr>
            <a:xfrm>
              <a:off x="3430252" y="2926532"/>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173" name="tx173"/>
            <p:cNvSpPr/>
            <p:nvPr/>
          </p:nvSpPr>
          <p:spPr>
            <a:xfrm>
              <a:off x="3673026" y="220222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174" name="tx174"/>
            <p:cNvSpPr/>
            <p:nvPr/>
          </p:nvSpPr>
          <p:spPr>
            <a:xfrm>
              <a:off x="582889" y="525843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175" name="tx175"/>
            <p:cNvSpPr/>
            <p:nvPr/>
          </p:nvSpPr>
          <p:spPr>
            <a:xfrm>
              <a:off x="750681" y="4799120"/>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176" name="tx176"/>
            <p:cNvSpPr/>
            <p:nvPr/>
          </p:nvSpPr>
          <p:spPr>
            <a:xfrm>
              <a:off x="713282" y="4339806"/>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177" name="tx177"/>
            <p:cNvSpPr/>
            <p:nvPr/>
          </p:nvSpPr>
          <p:spPr>
            <a:xfrm>
              <a:off x="669939" y="3880491"/>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178" name="tx178"/>
            <p:cNvSpPr/>
            <p:nvPr/>
          </p:nvSpPr>
          <p:spPr>
            <a:xfrm>
              <a:off x="508182" y="3421177"/>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179" name="tx179"/>
            <p:cNvSpPr/>
            <p:nvPr/>
          </p:nvSpPr>
          <p:spPr>
            <a:xfrm>
              <a:off x="806368" y="2961863"/>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180" name="tx180"/>
            <p:cNvSpPr/>
            <p:nvPr/>
          </p:nvSpPr>
          <p:spPr>
            <a:xfrm>
              <a:off x="675883" y="2502549"/>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181" name="tx181"/>
            <p:cNvSpPr/>
            <p:nvPr/>
          </p:nvSpPr>
          <p:spPr>
            <a:xfrm>
              <a:off x="800059" y="204323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182" name="tx182"/>
            <p:cNvSpPr/>
            <p:nvPr/>
          </p:nvSpPr>
          <p:spPr>
            <a:xfrm>
              <a:off x="4008150"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83" name="pt183"/>
            <p:cNvSpPr/>
            <p:nvPr/>
          </p:nvSpPr>
          <p:spPr>
            <a:xfrm>
              <a:off x="5163757"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77110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tx185"/>
            <p:cNvSpPr/>
            <p:nvPr/>
          </p:nvSpPr>
          <p:spPr>
            <a:xfrm>
              <a:off x="541532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86" name="tx186"/>
            <p:cNvSpPr/>
            <p:nvPr/>
          </p:nvSpPr>
          <p:spPr>
            <a:xfrm>
              <a:off x="602267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87" name="tx187"/>
            <p:cNvSpPr/>
            <p:nvPr/>
          </p:nvSpPr>
          <p:spPr>
            <a:xfrm>
              <a:off x="120513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188" name="tx18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8 out of 14 (57%) countries in Eastern Africa had a decline in coverage. The largest decline was in Sudan (-22 percentage points), followed by Tanzania (-8 percentage points).
There were 5 (36%) countries with an increase in DTP3 coverage. Coverage remained the same in 1 countries between 2019 and 2025.
</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five countries and decreased in eight countries.</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00035" y="4546834"/>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5" name="pl5"/>
            <p:cNvSpPr/>
            <p:nvPr/>
          </p:nvSpPr>
          <p:spPr>
            <a:xfrm>
              <a:off x="1000035" y="2834845"/>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6" name="pl6"/>
            <p:cNvSpPr/>
            <p:nvPr/>
          </p:nvSpPr>
          <p:spPr>
            <a:xfrm>
              <a:off x="10986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27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562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08502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4138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7425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45321" y="2834845"/>
              <a:ext cx="49317" cy="0"/>
            </a:xfrm>
            <a:custGeom>
              <a:avLst/>
              <a:pathLst>
                <a:path w="49317" h="0">
                  <a:moveTo>
                    <a:pt x="0" y="0"/>
                  </a:moveTo>
                  <a:lnTo>
                    <a:pt x="49317" y="0"/>
                  </a:lnTo>
                </a:path>
              </a:pathLst>
            </a:custGeom>
            <a:ln w="81303" cap="flat">
              <a:solidFill>
                <a:srgbClr val="E8E8E8">
                  <a:alpha val="100000"/>
                </a:srgbClr>
              </a:solidFill>
              <a:prstDash val="solid"/>
              <a:round/>
            </a:ln>
          </p:spPr>
          <p:txBody>
            <a:bodyPr/>
            <a:lstStyle/>
            <a:p/>
          </p:txBody>
        </p:sp>
        <p:sp>
          <p:nvSpPr>
            <p:cNvPr id="13" name="pl13"/>
            <p:cNvSpPr/>
            <p:nvPr/>
          </p:nvSpPr>
          <p:spPr>
            <a:xfrm>
              <a:off x="2660395" y="4546834"/>
              <a:ext cx="49317" cy="0"/>
            </a:xfrm>
            <a:custGeom>
              <a:avLst/>
              <a:pathLst>
                <a:path w="49317" h="0">
                  <a:moveTo>
                    <a:pt x="0" y="0"/>
                  </a:moveTo>
                  <a:lnTo>
                    <a:pt x="49317" y="0"/>
                  </a:lnTo>
                </a:path>
              </a:pathLst>
            </a:custGeom>
            <a:ln w="81303" cap="flat">
              <a:solidFill>
                <a:srgbClr val="E8E8E8">
                  <a:alpha val="100000"/>
                </a:srgbClr>
              </a:solidFill>
              <a:prstDash val="solid"/>
              <a:round/>
            </a:ln>
          </p:spPr>
          <p:txBody>
            <a:bodyPr/>
            <a:lstStyle/>
            <a:p/>
          </p:txBody>
        </p:sp>
        <p:sp>
          <p:nvSpPr>
            <p:cNvPr id="14" name="pt14"/>
            <p:cNvSpPr/>
            <p:nvPr/>
          </p:nvSpPr>
          <p:spPr>
            <a:xfrm>
              <a:off x="2590138"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 name="pt15"/>
            <p:cNvSpPr/>
            <p:nvPr/>
          </p:nvSpPr>
          <p:spPr>
            <a:xfrm>
              <a:off x="2540821"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 name="pt16"/>
            <p:cNvSpPr/>
            <p:nvPr/>
          </p:nvSpPr>
          <p:spPr>
            <a:xfrm>
              <a:off x="2705213"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65589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549487"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 name="pt19"/>
            <p:cNvSpPr/>
            <p:nvPr/>
          </p:nvSpPr>
          <p:spPr>
            <a:xfrm>
              <a:off x="2500169"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 name="pt20"/>
            <p:cNvSpPr/>
            <p:nvPr/>
          </p:nvSpPr>
          <p:spPr>
            <a:xfrm>
              <a:off x="2664561"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 name="pt21"/>
            <p:cNvSpPr/>
            <p:nvPr/>
          </p:nvSpPr>
          <p:spPr>
            <a:xfrm>
              <a:off x="2615243"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 name="tx22"/>
            <p:cNvSpPr/>
            <p:nvPr/>
          </p:nvSpPr>
          <p:spPr>
            <a:xfrm>
              <a:off x="2886492" y="27935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23" name="tx23"/>
            <p:cNvSpPr/>
            <p:nvPr/>
          </p:nvSpPr>
          <p:spPr>
            <a:xfrm>
              <a:off x="2886492" y="45055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24" name="rc24"/>
            <p:cNvSpPr/>
            <p:nvPr/>
          </p:nvSpPr>
          <p:spPr>
            <a:xfrm>
              <a:off x="1000035" y="1807652"/>
              <a:ext cx="2169976" cy="3766375"/>
            </a:xfrm>
            <a:prstGeom prst="rect">
              <a:avLst/>
            </a:prstGeom>
            <a:noFill/>
            <a:ln w="13550" cap="rnd">
              <a:solidFill>
                <a:srgbClr val="999999">
                  <a:alpha val="100000"/>
                </a:srgbClr>
              </a:solidFill>
              <a:prstDash val="solid"/>
              <a:round/>
            </a:ln>
          </p:spPr>
          <p:txBody>
            <a:bodyPr/>
            <a:lstStyle/>
            <a:p/>
          </p:txBody>
        </p:sp>
        <p:sp>
          <p:nvSpPr>
            <p:cNvPr id="25" name="pl25"/>
            <p:cNvSpPr/>
            <p:nvPr/>
          </p:nvSpPr>
          <p:spPr>
            <a:xfrm>
              <a:off x="3936552" y="5328394"/>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26" name="pl26"/>
            <p:cNvSpPr/>
            <p:nvPr/>
          </p:nvSpPr>
          <p:spPr>
            <a:xfrm>
              <a:off x="3936552" y="4919005"/>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27" name="pl27"/>
            <p:cNvSpPr/>
            <p:nvPr/>
          </p:nvSpPr>
          <p:spPr>
            <a:xfrm>
              <a:off x="3936552" y="4509617"/>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28" name="pl28"/>
            <p:cNvSpPr/>
            <p:nvPr/>
          </p:nvSpPr>
          <p:spPr>
            <a:xfrm>
              <a:off x="3936552" y="4100228"/>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29" name="pl29"/>
            <p:cNvSpPr/>
            <p:nvPr/>
          </p:nvSpPr>
          <p:spPr>
            <a:xfrm>
              <a:off x="3936552" y="3690839"/>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30" name="pl30"/>
            <p:cNvSpPr/>
            <p:nvPr/>
          </p:nvSpPr>
          <p:spPr>
            <a:xfrm>
              <a:off x="3936552" y="3281451"/>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31" name="pl31"/>
            <p:cNvSpPr/>
            <p:nvPr/>
          </p:nvSpPr>
          <p:spPr>
            <a:xfrm>
              <a:off x="3936552" y="2872062"/>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32" name="pl32"/>
            <p:cNvSpPr/>
            <p:nvPr/>
          </p:nvSpPr>
          <p:spPr>
            <a:xfrm>
              <a:off x="3936552" y="2462674"/>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33" name="pl33"/>
            <p:cNvSpPr/>
            <p:nvPr/>
          </p:nvSpPr>
          <p:spPr>
            <a:xfrm>
              <a:off x="3936552" y="2053285"/>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34" name="pl34"/>
            <p:cNvSpPr/>
            <p:nvPr/>
          </p:nvSpPr>
          <p:spPr>
            <a:xfrm>
              <a:off x="40351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43639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6927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02154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3503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56791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4676317" y="2053285"/>
              <a:ext cx="526054" cy="0"/>
            </a:xfrm>
            <a:custGeom>
              <a:avLst/>
              <a:pathLst>
                <a:path w="526054" h="0">
                  <a:moveTo>
                    <a:pt x="0" y="0"/>
                  </a:moveTo>
                  <a:lnTo>
                    <a:pt x="526054" y="0"/>
                  </a:lnTo>
                </a:path>
              </a:pathLst>
            </a:custGeom>
            <a:ln w="81303" cap="flat">
              <a:solidFill>
                <a:srgbClr val="E8E8E8">
                  <a:alpha val="100000"/>
                </a:srgbClr>
              </a:solidFill>
              <a:prstDash val="solid"/>
              <a:round/>
            </a:ln>
          </p:spPr>
          <p:txBody>
            <a:bodyPr/>
            <a:lstStyle/>
            <a:p/>
          </p:txBody>
        </p:sp>
        <p:sp>
          <p:nvSpPr>
            <p:cNvPr id="41" name="pl41"/>
            <p:cNvSpPr/>
            <p:nvPr/>
          </p:nvSpPr>
          <p:spPr>
            <a:xfrm>
              <a:off x="5301007" y="2462674"/>
              <a:ext cx="98635" cy="0"/>
            </a:xfrm>
            <a:custGeom>
              <a:avLst/>
              <a:pathLst>
                <a:path w="98635" h="0">
                  <a:moveTo>
                    <a:pt x="0" y="0"/>
                  </a:moveTo>
                  <a:lnTo>
                    <a:pt x="98635" y="0"/>
                  </a:lnTo>
                </a:path>
              </a:pathLst>
            </a:custGeom>
            <a:ln w="81303" cap="flat">
              <a:solidFill>
                <a:srgbClr val="E8E8E8">
                  <a:alpha val="100000"/>
                </a:srgbClr>
              </a:solidFill>
              <a:prstDash val="solid"/>
              <a:round/>
            </a:ln>
          </p:spPr>
          <p:txBody>
            <a:bodyPr/>
            <a:lstStyle/>
            <a:p/>
          </p:txBody>
        </p:sp>
        <p:sp>
          <p:nvSpPr>
            <p:cNvPr id="42" name="pl42"/>
            <p:cNvSpPr/>
            <p:nvPr/>
          </p:nvSpPr>
          <p:spPr>
            <a:xfrm>
              <a:off x="5268129" y="2872062"/>
              <a:ext cx="98635" cy="0"/>
            </a:xfrm>
            <a:custGeom>
              <a:avLst/>
              <a:pathLst>
                <a:path w="98635" h="0">
                  <a:moveTo>
                    <a:pt x="0" y="0"/>
                  </a:moveTo>
                  <a:lnTo>
                    <a:pt x="98635" y="0"/>
                  </a:lnTo>
                </a:path>
              </a:pathLst>
            </a:custGeom>
            <a:ln w="81303" cap="flat">
              <a:solidFill>
                <a:srgbClr val="E8E8E8">
                  <a:alpha val="100000"/>
                </a:srgbClr>
              </a:solidFill>
              <a:prstDash val="solid"/>
              <a:round/>
            </a:ln>
          </p:spPr>
          <p:txBody>
            <a:bodyPr/>
            <a:lstStyle/>
            <a:p/>
          </p:txBody>
        </p:sp>
        <p:sp>
          <p:nvSpPr>
            <p:cNvPr id="43" name="pl43"/>
            <p:cNvSpPr/>
            <p:nvPr/>
          </p:nvSpPr>
          <p:spPr>
            <a:xfrm>
              <a:off x="5564035" y="3281451"/>
              <a:ext cx="82196" cy="0"/>
            </a:xfrm>
            <a:custGeom>
              <a:avLst/>
              <a:pathLst>
                <a:path w="82196" h="0">
                  <a:moveTo>
                    <a:pt x="0" y="0"/>
                  </a:moveTo>
                  <a:lnTo>
                    <a:pt x="82196" y="0"/>
                  </a:lnTo>
                </a:path>
              </a:pathLst>
            </a:custGeom>
            <a:ln w="81303" cap="flat">
              <a:solidFill>
                <a:srgbClr val="E8E8E8">
                  <a:alpha val="100000"/>
                </a:srgbClr>
              </a:solidFill>
              <a:prstDash val="solid"/>
              <a:round/>
            </a:ln>
          </p:spPr>
          <p:txBody>
            <a:bodyPr/>
            <a:lstStyle/>
            <a:p/>
          </p:txBody>
        </p:sp>
        <p:sp>
          <p:nvSpPr>
            <p:cNvPr id="44" name="pl44"/>
            <p:cNvSpPr/>
            <p:nvPr/>
          </p:nvSpPr>
          <p:spPr>
            <a:xfrm>
              <a:off x="5021541" y="3690839"/>
              <a:ext cx="65756" cy="0"/>
            </a:xfrm>
            <a:custGeom>
              <a:avLst/>
              <a:pathLst>
                <a:path w="65756" h="0">
                  <a:moveTo>
                    <a:pt x="0" y="0"/>
                  </a:moveTo>
                  <a:lnTo>
                    <a:pt x="65756" y="0"/>
                  </a:lnTo>
                </a:path>
              </a:pathLst>
            </a:custGeom>
            <a:ln w="81303" cap="flat">
              <a:solidFill>
                <a:srgbClr val="E8E8E8">
                  <a:alpha val="100000"/>
                </a:srgbClr>
              </a:solidFill>
              <a:prstDash val="solid"/>
              <a:round/>
            </a:ln>
          </p:spPr>
          <p:txBody>
            <a:bodyPr/>
            <a:lstStyle/>
            <a:p/>
          </p:txBody>
        </p:sp>
        <p:sp>
          <p:nvSpPr>
            <p:cNvPr id="45" name="pl45"/>
            <p:cNvSpPr/>
            <p:nvPr/>
          </p:nvSpPr>
          <p:spPr>
            <a:xfrm>
              <a:off x="5564035" y="4100228"/>
              <a:ext cx="49317" cy="0"/>
            </a:xfrm>
            <a:custGeom>
              <a:avLst/>
              <a:pathLst>
                <a:path w="49317" h="0">
                  <a:moveTo>
                    <a:pt x="0" y="0"/>
                  </a:moveTo>
                  <a:lnTo>
                    <a:pt x="49317" y="0"/>
                  </a:lnTo>
                </a:path>
              </a:pathLst>
            </a:custGeom>
            <a:ln w="81303" cap="flat">
              <a:solidFill>
                <a:srgbClr val="E8E8E8">
                  <a:alpha val="100000"/>
                </a:srgbClr>
              </a:solidFill>
              <a:prstDash val="solid"/>
              <a:round/>
            </a:ln>
          </p:spPr>
          <p:txBody>
            <a:bodyPr/>
            <a:lstStyle/>
            <a:p/>
          </p:txBody>
        </p:sp>
        <p:sp>
          <p:nvSpPr>
            <p:cNvPr id="46" name="pl46"/>
            <p:cNvSpPr/>
            <p:nvPr/>
          </p:nvSpPr>
          <p:spPr>
            <a:xfrm>
              <a:off x="5580474" y="4509617"/>
              <a:ext cx="49317" cy="0"/>
            </a:xfrm>
            <a:custGeom>
              <a:avLst/>
              <a:pathLst>
                <a:path w="49317" h="0">
                  <a:moveTo>
                    <a:pt x="0" y="0"/>
                  </a:moveTo>
                  <a:lnTo>
                    <a:pt x="49317" y="0"/>
                  </a:lnTo>
                </a:path>
              </a:pathLst>
            </a:custGeom>
            <a:ln w="81303" cap="flat">
              <a:solidFill>
                <a:srgbClr val="E8E8E8">
                  <a:alpha val="100000"/>
                </a:srgbClr>
              </a:solidFill>
              <a:prstDash val="solid"/>
              <a:round/>
            </a:ln>
          </p:spPr>
          <p:txBody>
            <a:bodyPr/>
            <a:lstStyle/>
            <a:p/>
          </p:txBody>
        </p:sp>
        <p:sp>
          <p:nvSpPr>
            <p:cNvPr id="47" name="pl47"/>
            <p:cNvSpPr/>
            <p:nvPr/>
          </p:nvSpPr>
          <p:spPr>
            <a:xfrm>
              <a:off x="5185933" y="4919005"/>
              <a:ext cx="32878" cy="0"/>
            </a:xfrm>
            <a:custGeom>
              <a:avLst/>
              <a:pathLst>
                <a:path w="32878" h="0">
                  <a:moveTo>
                    <a:pt x="0" y="0"/>
                  </a:moveTo>
                  <a:lnTo>
                    <a:pt x="32878" y="0"/>
                  </a:lnTo>
                </a:path>
              </a:pathLst>
            </a:custGeom>
            <a:ln w="81303" cap="flat">
              <a:solidFill>
                <a:srgbClr val="E8E8E8">
                  <a:alpha val="100000"/>
                </a:srgbClr>
              </a:solidFill>
              <a:prstDash val="solid"/>
              <a:round/>
            </a:ln>
          </p:spPr>
          <p:txBody>
            <a:bodyPr/>
            <a:lstStyle/>
            <a:p/>
          </p:txBody>
        </p:sp>
        <p:sp>
          <p:nvSpPr>
            <p:cNvPr id="48" name="pl48"/>
            <p:cNvSpPr/>
            <p:nvPr/>
          </p:nvSpPr>
          <p:spPr>
            <a:xfrm>
              <a:off x="5596913" y="5328394"/>
              <a:ext cx="16439" cy="0"/>
            </a:xfrm>
            <a:custGeom>
              <a:avLst/>
              <a:pathLst>
                <a:path w="16439" h="0">
                  <a:moveTo>
                    <a:pt x="0" y="0"/>
                  </a:moveTo>
                  <a:lnTo>
                    <a:pt x="16439" y="0"/>
                  </a:lnTo>
                </a:path>
              </a:pathLst>
            </a:custGeom>
            <a:ln w="81303" cap="flat">
              <a:solidFill>
                <a:srgbClr val="E8E8E8">
                  <a:alpha val="100000"/>
                </a:srgbClr>
              </a:solidFill>
              <a:prstDash val="solid"/>
              <a:round/>
            </a:ln>
          </p:spPr>
          <p:txBody>
            <a:bodyPr/>
            <a:lstStyle/>
            <a:p/>
          </p:txBody>
        </p:sp>
        <p:sp>
          <p:nvSpPr>
            <p:cNvPr id="49" name="pt49"/>
            <p:cNvSpPr/>
            <p:nvPr/>
          </p:nvSpPr>
          <p:spPr>
            <a:xfrm>
              <a:off x="5296507"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395143"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592413"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608852"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263629"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362264"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01704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08279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559535"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608852"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559535"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641731"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181433"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214311"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671817"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197872"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575974"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625292"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55855" y="24175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8" name="pt68"/>
            <p:cNvSpPr/>
            <p:nvPr/>
          </p:nvSpPr>
          <p:spPr>
            <a:xfrm>
              <a:off x="5354491"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9" name="pt69"/>
            <p:cNvSpPr/>
            <p:nvPr/>
          </p:nvSpPr>
          <p:spPr>
            <a:xfrm>
              <a:off x="5551761" y="528324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0" name="pt70"/>
            <p:cNvSpPr/>
            <p:nvPr/>
          </p:nvSpPr>
          <p:spPr>
            <a:xfrm>
              <a:off x="5568200"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1" name="pt71"/>
            <p:cNvSpPr/>
            <p:nvPr/>
          </p:nvSpPr>
          <p:spPr>
            <a:xfrm>
              <a:off x="5222977" y="28269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2" name="pt72"/>
            <p:cNvSpPr/>
            <p:nvPr/>
          </p:nvSpPr>
          <p:spPr>
            <a:xfrm>
              <a:off x="5321612"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3" name="pt73"/>
            <p:cNvSpPr/>
            <p:nvPr/>
          </p:nvSpPr>
          <p:spPr>
            <a:xfrm>
              <a:off x="4976389"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4" name="pt74"/>
            <p:cNvSpPr/>
            <p:nvPr/>
          </p:nvSpPr>
          <p:spPr>
            <a:xfrm>
              <a:off x="504214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pt75"/>
            <p:cNvSpPr/>
            <p:nvPr/>
          </p:nvSpPr>
          <p:spPr>
            <a:xfrm>
              <a:off x="5518883" y="40550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6" name="pt76"/>
            <p:cNvSpPr/>
            <p:nvPr/>
          </p:nvSpPr>
          <p:spPr>
            <a:xfrm>
              <a:off x="5568200"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7" name="pt77"/>
            <p:cNvSpPr/>
            <p:nvPr/>
          </p:nvSpPr>
          <p:spPr>
            <a:xfrm>
              <a:off x="5518883" y="32362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8" name="pt78"/>
            <p:cNvSpPr/>
            <p:nvPr/>
          </p:nvSpPr>
          <p:spPr>
            <a:xfrm>
              <a:off x="5601079"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9" name="pt79"/>
            <p:cNvSpPr/>
            <p:nvPr/>
          </p:nvSpPr>
          <p:spPr>
            <a:xfrm>
              <a:off x="5140781" y="487385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0" name="pt80"/>
            <p:cNvSpPr/>
            <p:nvPr/>
          </p:nvSpPr>
          <p:spPr>
            <a:xfrm>
              <a:off x="5173659"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1" name="pt81"/>
            <p:cNvSpPr/>
            <p:nvPr/>
          </p:nvSpPr>
          <p:spPr>
            <a:xfrm>
              <a:off x="4631165" y="2008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2" name="pt82"/>
            <p:cNvSpPr/>
            <p:nvPr/>
          </p:nvSpPr>
          <p:spPr>
            <a:xfrm>
              <a:off x="5157220"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3" name="pt83"/>
            <p:cNvSpPr/>
            <p:nvPr/>
          </p:nvSpPr>
          <p:spPr>
            <a:xfrm>
              <a:off x="5535322" y="44644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4" name="pt84"/>
            <p:cNvSpPr/>
            <p:nvPr/>
          </p:nvSpPr>
          <p:spPr>
            <a:xfrm>
              <a:off x="5584640"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5" name="tx85"/>
            <p:cNvSpPr/>
            <p:nvPr/>
          </p:nvSpPr>
          <p:spPr>
            <a:xfrm>
              <a:off x="5808517" y="24213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86" name="tx86"/>
            <p:cNvSpPr/>
            <p:nvPr/>
          </p:nvSpPr>
          <p:spPr>
            <a:xfrm>
              <a:off x="5808517" y="528706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7" name="tx87"/>
            <p:cNvSpPr/>
            <p:nvPr/>
          </p:nvSpPr>
          <p:spPr>
            <a:xfrm>
              <a:off x="5808517" y="28307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88" name="tx88"/>
            <p:cNvSpPr/>
            <p:nvPr/>
          </p:nvSpPr>
          <p:spPr>
            <a:xfrm>
              <a:off x="5808517"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89" name="tx89"/>
            <p:cNvSpPr/>
            <p:nvPr/>
          </p:nvSpPr>
          <p:spPr>
            <a:xfrm>
              <a:off x="5808517" y="405889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90" name="tx90"/>
            <p:cNvSpPr/>
            <p:nvPr/>
          </p:nvSpPr>
          <p:spPr>
            <a:xfrm>
              <a:off x="5808517" y="324012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91" name="tx91"/>
            <p:cNvSpPr/>
            <p:nvPr/>
          </p:nvSpPr>
          <p:spPr>
            <a:xfrm>
              <a:off x="5808517" y="487767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92" name="tx92"/>
            <p:cNvSpPr/>
            <p:nvPr/>
          </p:nvSpPr>
          <p:spPr>
            <a:xfrm>
              <a:off x="5776422" y="2011954"/>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+32%</a:t>
              </a:r>
            </a:p>
          </p:txBody>
        </p:sp>
        <p:sp>
          <p:nvSpPr>
            <p:cNvPr id="93" name="tx93"/>
            <p:cNvSpPr/>
            <p:nvPr/>
          </p:nvSpPr>
          <p:spPr>
            <a:xfrm>
              <a:off x="5808517" y="446828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94" name="rc94"/>
            <p:cNvSpPr/>
            <p:nvPr/>
          </p:nvSpPr>
          <p:spPr>
            <a:xfrm>
              <a:off x="3936552" y="1807652"/>
              <a:ext cx="2169976" cy="3766375"/>
            </a:xfrm>
            <a:prstGeom prst="rect">
              <a:avLst/>
            </a:prstGeom>
            <a:noFill/>
            <a:ln w="13550" cap="rnd">
              <a:solidFill>
                <a:srgbClr val="999999">
                  <a:alpha val="100000"/>
                </a:srgbClr>
              </a:solidFill>
              <a:prstDash val="solid"/>
              <a:round/>
            </a:ln>
          </p:spPr>
          <p:txBody>
            <a:bodyPr/>
            <a:lstStyle/>
            <a:p/>
          </p:txBody>
        </p:sp>
        <p:sp>
          <p:nvSpPr>
            <p:cNvPr id="95" name="pl95"/>
            <p:cNvSpPr/>
            <p:nvPr/>
          </p:nvSpPr>
          <p:spPr>
            <a:xfrm>
              <a:off x="6904434" y="4867832"/>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96" name="pl96"/>
            <p:cNvSpPr/>
            <p:nvPr/>
          </p:nvSpPr>
          <p:spPr>
            <a:xfrm>
              <a:off x="6904434" y="3690839"/>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97" name="pl97"/>
            <p:cNvSpPr/>
            <p:nvPr/>
          </p:nvSpPr>
          <p:spPr>
            <a:xfrm>
              <a:off x="6904434" y="2513847"/>
              <a:ext cx="2169976" cy="0"/>
            </a:xfrm>
            <a:custGeom>
              <a:avLst/>
              <a:pathLst>
                <a:path w="2169976" h="0">
                  <a:moveTo>
                    <a:pt x="0" y="0"/>
                  </a:moveTo>
                  <a:lnTo>
                    <a:pt x="2169976" y="0"/>
                  </a:lnTo>
                  <a:lnTo>
                    <a:pt x="2169976" y="0"/>
                  </a:lnTo>
                </a:path>
              </a:pathLst>
            </a:custGeom>
            <a:ln w="13550" cap="flat">
              <a:solidFill>
                <a:srgbClr val="EBEBEB">
                  <a:alpha val="100000"/>
                </a:srgbClr>
              </a:solidFill>
              <a:prstDash val="solid"/>
              <a:round/>
            </a:ln>
          </p:spPr>
          <p:txBody>
            <a:bodyPr/>
            <a:lstStyle/>
            <a:p/>
          </p:txBody>
        </p:sp>
        <p:sp>
          <p:nvSpPr>
            <p:cNvPr id="98" name="pl98"/>
            <p:cNvSpPr/>
            <p:nvPr/>
          </p:nvSpPr>
          <p:spPr>
            <a:xfrm>
              <a:off x="70030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73318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6606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98942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83182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6469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236011"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5" name="pl105"/>
            <p:cNvSpPr/>
            <p:nvPr/>
          </p:nvSpPr>
          <p:spPr>
            <a:xfrm>
              <a:off x="8203132"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6" name="pl106"/>
            <p:cNvSpPr/>
            <p:nvPr/>
          </p:nvSpPr>
          <p:spPr>
            <a:xfrm>
              <a:off x="8367524"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7" name="pt107"/>
            <p:cNvSpPr/>
            <p:nvPr/>
          </p:nvSpPr>
          <p:spPr>
            <a:xfrm>
              <a:off x="8231511"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31511"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19863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19863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363024"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363024"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190859"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190859"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157980"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15798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322372"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322372"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8810140"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0" name="tx120"/>
            <p:cNvSpPr/>
            <p:nvPr/>
          </p:nvSpPr>
          <p:spPr>
            <a:xfrm>
              <a:off x="8810140"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1" name="tx121"/>
            <p:cNvSpPr/>
            <p:nvPr/>
          </p:nvSpPr>
          <p:spPr>
            <a:xfrm>
              <a:off x="8810140"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22" name="rc122"/>
            <p:cNvSpPr/>
            <p:nvPr/>
          </p:nvSpPr>
          <p:spPr>
            <a:xfrm>
              <a:off x="6904434" y="1807652"/>
              <a:ext cx="2169976" cy="3766375"/>
            </a:xfrm>
            <a:prstGeom prst="rect">
              <a:avLst/>
            </a:prstGeom>
            <a:noFill/>
            <a:ln w="13550" cap="rnd">
              <a:solidFill>
                <a:srgbClr val="999999">
                  <a:alpha val="100000"/>
                </a:srgbClr>
              </a:solidFill>
              <a:prstDash val="solid"/>
              <a:round/>
            </a:ln>
          </p:spPr>
          <p:txBody>
            <a:bodyPr/>
            <a:lstStyle/>
            <a:p/>
          </p:txBody>
        </p:sp>
        <p:sp>
          <p:nvSpPr>
            <p:cNvPr id="123" name="rc123"/>
            <p:cNvSpPr/>
            <p:nvPr/>
          </p:nvSpPr>
          <p:spPr>
            <a:xfrm>
              <a:off x="1000035" y="1592799"/>
              <a:ext cx="216997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4" name="tx124"/>
            <p:cNvSpPr/>
            <p:nvPr/>
          </p:nvSpPr>
          <p:spPr>
            <a:xfrm>
              <a:off x="184586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25" name="rc125"/>
            <p:cNvSpPr/>
            <p:nvPr/>
          </p:nvSpPr>
          <p:spPr>
            <a:xfrm>
              <a:off x="3936552" y="1592799"/>
              <a:ext cx="216997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6" name="tx126"/>
            <p:cNvSpPr/>
            <p:nvPr/>
          </p:nvSpPr>
          <p:spPr>
            <a:xfrm>
              <a:off x="480716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27" name="rc127"/>
            <p:cNvSpPr/>
            <p:nvPr/>
          </p:nvSpPr>
          <p:spPr>
            <a:xfrm>
              <a:off x="6904434" y="1592799"/>
              <a:ext cx="216997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8" name="tx128"/>
            <p:cNvSpPr/>
            <p:nvPr/>
          </p:nvSpPr>
          <p:spPr>
            <a:xfrm>
              <a:off x="7843438"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29" name="pl129"/>
            <p:cNvSpPr/>
            <p:nvPr/>
          </p:nvSpPr>
          <p:spPr>
            <a:xfrm>
              <a:off x="1000035" y="5574027"/>
              <a:ext cx="2169976" cy="0"/>
            </a:xfrm>
            <a:custGeom>
              <a:avLst/>
              <a:pathLst>
                <a:path w="2169976" h="0">
                  <a:moveTo>
                    <a:pt x="0" y="0"/>
                  </a:moveTo>
                  <a:lnTo>
                    <a:pt x="2169976" y="0"/>
                  </a:lnTo>
                </a:path>
              </a:pathLst>
            </a:custGeom>
            <a:ln w="8130" cap="flat">
              <a:solidFill>
                <a:srgbClr val="000000">
                  <a:alpha val="100000"/>
                </a:srgbClr>
              </a:solidFill>
              <a:prstDash val="solid"/>
              <a:round/>
            </a:ln>
          </p:spPr>
          <p:txBody>
            <a:bodyPr/>
            <a:lstStyle/>
            <a:p/>
          </p:txBody>
        </p:sp>
        <p:sp>
          <p:nvSpPr>
            <p:cNvPr id="130" name="pl130"/>
            <p:cNvSpPr/>
            <p:nvPr/>
          </p:nvSpPr>
          <p:spPr>
            <a:xfrm>
              <a:off x="10986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1427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17562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208502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24138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27425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tx136"/>
            <p:cNvSpPr/>
            <p:nvPr/>
          </p:nvSpPr>
          <p:spPr>
            <a:xfrm>
              <a:off x="106758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7" name="tx137"/>
            <p:cNvSpPr/>
            <p:nvPr/>
          </p:nvSpPr>
          <p:spPr>
            <a:xfrm>
              <a:off x="13652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8" name="tx138"/>
            <p:cNvSpPr/>
            <p:nvPr/>
          </p:nvSpPr>
          <p:spPr>
            <a:xfrm>
              <a:off x="16940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9" name="tx139"/>
            <p:cNvSpPr/>
            <p:nvPr/>
          </p:nvSpPr>
          <p:spPr>
            <a:xfrm>
              <a:off x="202284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0" name="tx140"/>
            <p:cNvSpPr/>
            <p:nvPr/>
          </p:nvSpPr>
          <p:spPr>
            <a:xfrm>
              <a:off x="23516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1" name="tx141"/>
            <p:cNvSpPr/>
            <p:nvPr/>
          </p:nvSpPr>
          <p:spPr>
            <a:xfrm>
              <a:off x="264932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2" name="pl142"/>
            <p:cNvSpPr/>
            <p:nvPr/>
          </p:nvSpPr>
          <p:spPr>
            <a:xfrm>
              <a:off x="3936552" y="5574027"/>
              <a:ext cx="2169976" cy="0"/>
            </a:xfrm>
            <a:custGeom>
              <a:avLst/>
              <a:pathLst>
                <a:path w="2169976" h="0">
                  <a:moveTo>
                    <a:pt x="0" y="0"/>
                  </a:moveTo>
                  <a:lnTo>
                    <a:pt x="2169976" y="0"/>
                  </a:lnTo>
                </a:path>
              </a:pathLst>
            </a:custGeom>
            <a:ln w="8130" cap="flat">
              <a:solidFill>
                <a:srgbClr val="000000">
                  <a:alpha val="100000"/>
                </a:srgbClr>
              </a:solidFill>
              <a:prstDash val="solid"/>
              <a:round/>
            </a:ln>
          </p:spPr>
          <p:txBody>
            <a:bodyPr/>
            <a:lstStyle/>
            <a:p/>
          </p:txBody>
        </p:sp>
        <p:sp>
          <p:nvSpPr>
            <p:cNvPr id="143" name="pl143"/>
            <p:cNvSpPr/>
            <p:nvPr/>
          </p:nvSpPr>
          <p:spPr>
            <a:xfrm>
              <a:off x="40351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4" name="pl144"/>
            <p:cNvSpPr/>
            <p:nvPr/>
          </p:nvSpPr>
          <p:spPr>
            <a:xfrm>
              <a:off x="43639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5" name="pl145"/>
            <p:cNvSpPr/>
            <p:nvPr/>
          </p:nvSpPr>
          <p:spPr>
            <a:xfrm>
              <a:off x="46927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6" name="pl146"/>
            <p:cNvSpPr/>
            <p:nvPr/>
          </p:nvSpPr>
          <p:spPr>
            <a:xfrm>
              <a:off x="502154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7" name="pl147"/>
            <p:cNvSpPr/>
            <p:nvPr/>
          </p:nvSpPr>
          <p:spPr>
            <a:xfrm>
              <a:off x="53503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8" name="pl148"/>
            <p:cNvSpPr/>
            <p:nvPr/>
          </p:nvSpPr>
          <p:spPr>
            <a:xfrm>
              <a:off x="56791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9" name="tx149"/>
            <p:cNvSpPr/>
            <p:nvPr/>
          </p:nvSpPr>
          <p:spPr>
            <a:xfrm>
              <a:off x="400409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0" name="tx150"/>
            <p:cNvSpPr/>
            <p:nvPr/>
          </p:nvSpPr>
          <p:spPr>
            <a:xfrm>
              <a:off x="43017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1" name="tx151"/>
            <p:cNvSpPr/>
            <p:nvPr/>
          </p:nvSpPr>
          <p:spPr>
            <a:xfrm>
              <a:off x="46305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52" name="tx152"/>
            <p:cNvSpPr/>
            <p:nvPr/>
          </p:nvSpPr>
          <p:spPr>
            <a:xfrm>
              <a:off x="495936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53" name="tx153"/>
            <p:cNvSpPr/>
            <p:nvPr/>
          </p:nvSpPr>
          <p:spPr>
            <a:xfrm>
              <a:off x="52881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54" name="tx154"/>
            <p:cNvSpPr/>
            <p:nvPr/>
          </p:nvSpPr>
          <p:spPr>
            <a:xfrm>
              <a:off x="558584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5" name="pl155"/>
            <p:cNvSpPr/>
            <p:nvPr/>
          </p:nvSpPr>
          <p:spPr>
            <a:xfrm>
              <a:off x="6904434" y="5574027"/>
              <a:ext cx="2169976" cy="0"/>
            </a:xfrm>
            <a:custGeom>
              <a:avLst/>
              <a:pathLst>
                <a:path w="2169976" h="0">
                  <a:moveTo>
                    <a:pt x="0" y="0"/>
                  </a:moveTo>
                  <a:lnTo>
                    <a:pt x="2169976" y="0"/>
                  </a:lnTo>
                </a:path>
              </a:pathLst>
            </a:custGeom>
            <a:ln w="8130" cap="flat">
              <a:solidFill>
                <a:srgbClr val="000000">
                  <a:alpha val="100000"/>
                </a:srgbClr>
              </a:solidFill>
              <a:prstDash val="solid"/>
              <a:round/>
            </a:ln>
          </p:spPr>
          <p:txBody>
            <a:bodyPr/>
            <a:lstStyle/>
            <a:p/>
          </p:txBody>
        </p:sp>
        <p:sp>
          <p:nvSpPr>
            <p:cNvPr id="156" name="pl156"/>
            <p:cNvSpPr/>
            <p:nvPr/>
          </p:nvSpPr>
          <p:spPr>
            <a:xfrm>
              <a:off x="70030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pl157"/>
            <p:cNvSpPr/>
            <p:nvPr/>
          </p:nvSpPr>
          <p:spPr>
            <a:xfrm>
              <a:off x="73318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8" name="pl158"/>
            <p:cNvSpPr/>
            <p:nvPr/>
          </p:nvSpPr>
          <p:spPr>
            <a:xfrm>
              <a:off x="76606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798942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83182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1" name="pl161"/>
            <p:cNvSpPr/>
            <p:nvPr/>
          </p:nvSpPr>
          <p:spPr>
            <a:xfrm>
              <a:off x="86469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2" name="tx162"/>
            <p:cNvSpPr/>
            <p:nvPr/>
          </p:nvSpPr>
          <p:spPr>
            <a:xfrm>
              <a:off x="697198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63" name="tx163"/>
            <p:cNvSpPr/>
            <p:nvPr/>
          </p:nvSpPr>
          <p:spPr>
            <a:xfrm>
              <a:off x="72696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64" name="tx164"/>
            <p:cNvSpPr/>
            <p:nvPr/>
          </p:nvSpPr>
          <p:spPr>
            <a:xfrm>
              <a:off x="75984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5" name="tx165"/>
            <p:cNvSpPr/>
            <p:nvPr/>
          </p:nvSpPr>
          <p:spPr>
            <a:xfrm>
              <a:off x="792724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6" name="tx166"/>
            <p:cNvSpPr/>
            <p:nvPr/>
          </p:nvSpPr>
          <p:spPr>
            <a:xfrm>
              <a:off x="82560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7" name="tx167"/>
            <p:cNvSpPr/>
            <p:nvPr/>
          </p:nvSpPr>
          <p:spPr>
            <a:xfrm>
              <a:off x="855372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8" name="tx168"/>
            <p:cNvSpPr/>
            <p:nvPr/>
          </p:nvSpPr>
          <p:spPr>
            <a:xfrm>
              <a:off x="6375183" y="4827827"/>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169" name="tx169"/>
            <p:cNvSpPr/>
            <p:nvPr/>
          </p:nvSpPr>
          <p:spPr>
            <a:xfrm>
              <a:off x="6176118" y="3650834"/>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170" name="tx170"/>
            <p:cNvSpPr/>
            <p:nvPr/>
          </p:nvSpPr>
          <p:spPr>
            <a:xfrm>
              <a:off x="6369239" y="2473842"/>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171" name="tx171"/>
            <p:cNvSpPr/>
            <p:nvPr/>
          </p:nvSpPr>
          <p:spPr>
            <a:xfrm>
              <a:off x="3525533" y="5288389"/>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172" name="tx172"/>
            <p:cNvSpPr/>
            <p:nvPr/>
          </p:nvSpPr>
          <p:spPr>
            <a:xfrm>
              <a:off x="3451009" y="487900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173" name="tx173"/>
            <p:cNvSpPr/>
            <p:nvPr/>
          </p:nvSpPr>
          <p:spPr>
            <a:xfrm>
              <a:off x="3463171" y="4469612"/>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174" name="tx174"/>
            <p:cNvSpPr/>
            <p:nvPr/>
          </p:nvSpPr>
          <p:spPr>
            <a:xfrm>
              <a:off x="3401357" y="406022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Mauritius</a:t>
              </a:r>
            </a:p>
          </p:txBody>
        </p:sp>
        <p:sp>
          <p:nvSpPr>
            <p:cNvPr id="175" name="tx175"/>
            <p:cNvSpPr/>
            <p:nvPr/>
          </p:nvSpPr>
          <p:spPr>
            <a:xfrm>
              <a:off x="3239600" y="365083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176" name="tx176"/>
            <p:cNvSpPr/>
            <p:nvPr/>
          </p:nvSpPr>
          <p:spPr>
            <a:xfrm>
              <a:off x="3314306" y="324144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177" name="tx177"/>
            <p:cNvSpPr/>
            <p:nvPr/>
          </p:nvSpPr>
          <p:spPr>
            <a:xfrm>
              <a:off x="3450826" y="2832057"/>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178" name="tx178"/>
            <p:cNvSpPr/>
            <p:nvPr/>
          </p:nvSpPr>
          <p:spPr>
            <a:xfrm>
              <a:off x="3482099" y="2422669"/>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179" name="tx179"/>
            <p:cNvSpPr/>
            <p:nvPr/>
          </p:nvSpPr>
          <p:spPr>
            <a:xfrm>
              <a:off x="3531476" y="201328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180" name="tx180"/>
            <p:cNvSpPr/>
            <p:nvPr/>
          </p:nvSpPr>
          <p:spPr>
            <a:xfrm>
              <a:off x="508182" y="4506829"/>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181" name="tx181"/>
            <p:cNvSpPr/>
            <p:nvPr/>
          </p:nvSpPr>
          <p:spPr>
            <a:xfrm>
              <a:off x="601268" y="2794840"/>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182" name="tx182"/>
            <p:cNvSpPr/>
            <p:nvPr/>
          </p:nvSpPr>
          <p:spPr>
            <a:xfrm>
              <a:off x="3905600"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83" name="pt183"/>
            <p:cNvSpPr/>
            <p:nvPr/>
          </p:nvSpPr>
          <p:spPr>
            <a:xfrm>
              <a:off x="5061207"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4" name="pt184"/>
            <p:cNvSpPr/>
            <p:nvPr/>
          </p:nvSpPr>
          <p:spPr>
            <a:xfrm>
              <a:off x="566855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tx185"/>
            <p:cNvSpPr/>
            <p:nvPr/>
          </p:nvSpPr>
          <p:spPr>
            <a:xfrm>
              <a:off x="531277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86" name="tx186"/>
            <p:cNvSpPr/>
            <p:nvPr/>
          </p:nvSpPr>
          <p:spPr>
            <a:xfrm>
              <a:off x="592012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87" name="tx187"/>
            <p:cNvSpPr/>
            <p:nvPr/>
          </p:nvSpPr>
          <p:spPr>
            <a:xfrm>
              <a:off x="100003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188" name="tx18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2 out of 14 (14%) countries in Eastern Africa had a decline in coverage. The largest decline was in Kenya and Rwanda (-3 percentage points), followed by Comoros, South Sudan, and Tanzania (0 percentage points).
There were 9 (64%) countries with an increase in DTP3 coverage. Coverage remained the same in 3 countries between 2024 and 2025.
</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nine countries and decreased in two countries.</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Eastern Africa from lowest to highest coverage, and the rank of the top 10 countries with the most un- and undervaccinated children, based on absolute numbers.
In 2025, DTP3 coverage ranged from 64% in Madagascar to 98% in Seychelles.
5 out of 14 (36%) countries had coverage of at least 90%.
Ethiopia had DTP3 coverage of 81% and the highest absolute number of un- and undervaccinated children in the region, followed by Sudan.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Madagascar and Sudan had the lowest DTP3 coverage and were also among the countries with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787" cy="2543803"/>
            </a:xfrm>
            <a:custGeom>
              <a:avLst/>
              <a:pathLst>
                <a:path w="1938787" h="2543803">
                  <a:moveTo>
                    <a:pt x="477571" y="2095693"/>
                  </a:moveTo>
                  <a:lnTo>
                    <a:pt x="542547" y="2117031"/>
                  </a:lnTo>
                  <a:lnTo>
                    <a:pt x="607523" y="2138370"/>
                  </a:lnTo>
                  <a:lnTo>
                    <a:pt x="672499" y="2159708"/>
                  </a:lnTo>
                  <a:lnTo>
                    <a:pt x="737474" y="2181047"/>
                  </a:lnTo>
                  <a:lnTo>
                    <a:pt x="802450" y="2202386"/>
                  </a:lnTo>
                  <a:lnTo>
                    <a:pt x="867426" y="2223724"/>
                  </a:lnTo>
                  <a:lnTo>
                    <a:pt x="932402" y="2245063"/>
                  </a:lnTo>
                  <a:lnTo>
                    <a:pt x="997377" y="2266401"/>
                  </a:lnTo>
                  <a:lnTo>
                    <a:pt x="1062353" y="2287740"/>
                  </a:lnTo>
                  <a:lnTo>
                    <a:pt x="1127329" y="2309078"/>
                  </a:lnTo>
                  <a:lnTo>
                    <a:pt x="1192305" y="2330417"/>
                  </a:lnTo>
                  <a:lnTo>
                    <a:pt x="1257280" y="2351756"/>
                  </a:lnTo>
                  <a:lnTo>
                    <a:pt x="1322256" y="2373094"/>
                  </a:lnTo>
                  <a:lnTo>
                    <a:pt x="1387232" y="2394433"/>
                  </a:lnTo>
                  <a:lnTo>
                    <a:pt x="1452208" y="2415771"/>
                  </a:lnTo>
                  <a:lnTo>
                    <a:pt x="1517183" y="2437110"/>
                  </a:lnTo>
                  <a:lnTo>
                    <a:pt x="1582159" y="2458448"/>
                  </a:lnTo>
                  <a:lnTo>
                    <a:pt x="1647135" y="2479787"/>
                  </a:lnTo>
                  <a:lnTo>
                    <a:pt x="1712111" y="2501126"/>
                  </a:lnTo>
                  <a:lnTo>
                    <a:pt x="1777086" y="2522464"/>
                  </a:lnTo>
                  <a:lnTo>
                    <a:pt x="1842062" y="2543803"/>
                  </a:lnTo>
                  <a:lnTo>
                    <a:pt x="1861740" y="2480222"/>
                  </a:lnTo>
                  <a:lnTo>
                    <a:pt x="1879224" y="2416004"/>
                  </a:lnTo>
                  <a:lnTo>
                    <a:pt x="1894494" y="2351223"/>
                  </a:lnTo>
                  <a:lnTo>
                    <a:pt x="1907531" y="2285956"/>
                  </a:lnTo>
                  <a:lnTo>
                    <a:pt x="1918321" y="2220280"/>
                  </a:lnTo>
                  <a:lnTo>
                    <a:pt x="1926850" y="2154273"/>
                  </a:lnTo>
                  <a:lnTo>
                    <a:pt x="1933108" y="2088012"/>
                  </a:lnTo>
                  <a:lnTo>
                    <a:pt x="1937089" y="2021575"/>
                  </a:lnTo>
                  <a:lnTo>
                    <a:pt x="1938787" y="1955040"/>
                  </a:lnTo>
                  <a:lnTo>
                    <a:pt x="1938200" y="1888487"/>
                  </a:lnTo>
                  <a:lnTo>
                    <a:pt x="1935329" y="1821992"/>
                  </a:lnTo>
                  <a:lnTo>
                    <a:pt x="1930178" y="1755636"/>
                  </a:lnTo>
                  <a:lnTo>
                    <a:pt x="1922752" y="1689495"/>
                  </a:lnTo>
                  <a:lnTo>
                    <a:pt x="1913061" y="1623649"/>
                  </a:lnTo>
                  <a:lnTo>
                    <a:pt x="1901115" y="1558173"/>
                  </a:lnTo>
                  <a:lnTo>
                    <a:pt x="1886929" y="1493147"/>
                  </a:lnTo>
                  <a:lnTo>
                    <a:pt x="1870519" y="1428645"/>
                  </a:lnTo>
                  <a:lnTo>
                    <a:pt x="1851905" y="1364745"/>
                  </a:lnTo>
                  <a:lnTo>
                    <a:pt x="1831110" y="1301521"/>
                  </a:lnTo>
                  <a:lnTo>
                    <a:pt x="1808156" y="1239048"/>
                  </a:lnTo>
                  <a:lnTo>
                    <a:pt x="1783071" y="1177400"/>
                  </a:lnTo>
                  <a:lnTo>
                    <a:pt x="1755886" y="1116649"/>
                  </a:lnTo>
                  <a:lnTo>
                    <a:pt x="1726631" y="1056867"/>
                  </a:lnTo>
                  <a:lnTo>
                    <a:pt x="1695342" y="998125"/>
                  </a:lnTo>
                  <a:lnTo>
                    <a:pt x="1662055" y="940491"/>
                  </a:lnTo>
                  <a:lnTo>
                    <a:pt x="1626809" y="884033"/>
                  </a:lnTo>
                  <a:lnTo>
                    <a:pt x="1589647" y="828818"/>
                  </a:lnTo>
                  <a:lnTo>
                    <a:pt x="1550611" y="774912"/>
                  </a:lnTo>
                  <a:lnTo>
                    <a:pt x="1509748" y="722377"/>
                  </a:lnTo>
                  <a:lnTo>
                    <a:pt x="1467106" y="671275"/>
                  </a:lnTo>
                  <a:lnTo>
                    <a:pt x="1422735" y="621667"/>
                  </a:lnTo>
                  <a:lnTo>
                    <a:pt x="1376688" y="573612"/>
                  </a:lnTo>
                  <a:lnTo>
                    <a:pt x="1329018" y="527165"/>
                  </a:lnTo>
                  <a:lnTo>
                    <a:pt x="1279782" y="482381"/>
                  </a:lnTo>
                  <a:lnTo>
                    <a:pt x="1229038" y="439314"/>
                  </a:lnTo>
                  <a:lnTo>
                    <a:pt x="1176846" y="398014"/>
                  </a:lnTo>
                  <a:lnTo>
                    <a:pt x="1123267" y="358529"/>
                  </a:lnTo>
                  <a:lnTo>
                    <a:pt x="1068365" y="320907"/>
                  </a:lnTo>
                  <a:lnTo>
                    <a:pt x="1012203" y="285191"/>
                  </a:lnTo>
                  <a:lnTo>
                    <a:pt x="954849" y="251424"/>
                  </a:lnTo>
                  <a:lnTo>
                    <a:pt x="896370" y="219646"/>
                  </a:lnTo>
                  <a:lnTo>
                    <a:pt x="836834" y="189893"/>
                  </a:lnTo>
                  <a:lnTo>
                    <a:pt x="776312" y="162201"/>
                  </a:lnTo>
                  <a:lnTo>
                    <a:pt x="714876" y="136603"/>
                  </a:lnTo>
                  <a:lnTo>
                    <a:pt x="652597" y="113129"/>
                  </a:lnTo>
                  <a:lnTo>
                    <a:pt x="589549" y="91805"/>
                  </a:lnTo>
                  <a:lnTo>
                    <a:pt x="525806" y="72659"/>
                  </a:lnTo>
                  <a:lnTo>
                    <a:pt x="461444" y="55711"/>
                  </a:lnTo>
                  <a:lnTo>
                    <a:pt x="396538" y="40983"/>
                  </a:lnTo>
                  <a:lnTo>
                    <a:pt x="331165" y="28491"/>
                  </a:lnTo>
                  <a:lnTo>
                    <a:pt x="265401" y="18250"/>
                  </a:lnTo>
                  <a:lnTo>
                    <a:pt x="199325" y="10273"/>
                  </a:lnTo>
                  <a:lnTo>
                    <a:pt x="133014" y="4568"/>
                  </a:lnTo>
                  <a:lnTo>
                    <a:pt x="66546" y="1142"/>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7586" y="1440753"/>
                  </a:lnTo>
                  <a:lnTo>
                    <a:pt x="133945" y="1454363"/>
                  </a:lnTo>
                  <a:lnTo>
                    <a:pt x="197872" y="1476772"/>
                  </a:lnTo>
                  <a:lnTo>
                    <a:pt x="258205" y="1507573"/>
                  </a:lnTo>
                  <a:lnTo>
                    <a:pt x="313849" y="1546207"/>
                  </a:lnTo>
                  <a:lnTo>
                    <a:pt x="363793" y="1591972"/>
                  </a:lnTo>
                  <a:lnTo>
                    <a:pt x="407130" y="1644036"/>
                  </a:lnTo>
                  <a:lnTo>
                    <a:pt x="443073" y="1701454"/>
                  </a:lnTo>
                  <a:lnTo>
                    <a:pt x="470970" y="1763184"/>
                  </a:lnTo>
                  <a:lnTo>
                    <a:pt x="490313" y="1828104"/>
                  </a:lnTo>
                  <a:lnTo>
                    <a:pt x="500752" y="1895036"/>
                  </a:lnTo>
                  <a:lnTo>
                    <a:pt x="502097" y="1962763"/>
                  </a:lnTo>
                  <a:lnTo>
                    <a:pt x="494323" y="2030056"/>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5" name="pg5"/>
            <p:cNvSpPr/>
            <p:nvPr/>
          </p:nvSpPr>
          <p:spPr>
            <a:xfrm>
              <a:off x="3274655" y="4103617"/>
              <a:ext cx="1784018" cy="1769046"/>
            </a:xfrm>
            <a:custGeom>
              <a:avLst/>
              <a:pathLst>
                <a:path w="1784018" h="1769046">
                  <a:moveTo>
                    <a:pt x="0" y="342465"/>
                  </a:moveTo>
                  <a:lnTo>
                    <a:pt x="7897" y="410397"/>
                  </a:lnTo>
                  <a:lnTo>
                    <a:pt x="15794" y="478329"/>
                  </a:lnTo>
                  <a:lnTo>
                    <a:pt x="23691" y="546262"/>
                  </a:lnTo>
                  <a:lnTo>
                    <a:pt x="31588" y="614194"/>
                  </a:lnTo>
                  <a:lnTo>
                    <a:pt x="39485" y="682127"/>
                  </a:lnTo>
                  <a:lnTo>
                    <a:pt x="47382" y="750059"/>
                  </a:lnTo>
                  <a:lnTo>
                    <a:pt x="55279" y="817992"/>
                  </a:lnTo>
                  <a:lnTo>
                    <a:pt x="63176" y="885924"/>
                  </a:lnTo>
                  <a:lnTo>
                    <a:pt x="71073" y="953857"/>
                  </a:lnTo>
                  <a:lnTo>
                    <a:pt x="78971" y="1021789"/>
                  </a:lnTo>
                  <a:lnTo>
                    <a:pt x="86868" y="1089722"/>
                  </a:lnTo>
                  <a:lnTo>
                    <a:pt x="94765" y="1157654"/>
                  </a:lnTo>
                  <a:lnTo>
                    <a:pt x="102662" y="1225586"/>
                  </a:lnTo>
                  <a:lnTo>
                    <a:pt x="110559" y="1293519"/>
                  </a:lnTo>
                  <a:lnTo>
                    <a:pt x="118456" y="1361451"/>
                  </a:lnTo>
                  <a:lnTo>
                    <a:pt x="126353" y="1429384"/>
                  </a:lnTo>
                  <a:lnTo>
                    <a:pt x="134250" y="1497316"/>
                  </a:lnTo>
                  <a:lnTo>
                    <a:pt x="142147" y="1565249"/>
                  </a:lnTo>
                  <a:lnTo>
                    <a:pt x="150045" y="1633181"/>
                  </a:lnTo>
                  <a:lnTo>
                    <a:pt x="157942" y="1701114"/>
                  </a:lnTo>
                  <a:lnTo>
                    <a:pt x="165839" y="1769046"/>
                  </a:lnTo>
                  <a:lnTo>
                    <a:pt x="232092" y="1760184"/>
                  </a:lnTo>
                  <a:lnTo>
                    <a:pt x="298001" y="1749044"/>
                  </a:lnTo>
                  <a:lnTo>
                    <a:pt x="363486" y="1735638"/>
                  </a:lnTo>
                  <a:lnTo>
                    <a:pt x="428470" y="1719983"/>
                  </a:lnTo>
                  <a:lnTo>
                    <a:pt x="492876" y="1702097"/>
                  </a:lnTo>
                  <a:lnTo>
                    <a:pt x="556627" y="1682002"/>
                  </a:lnTo>
                  <a:lnTo>
                    <a:pt x="619648" y="1659721"/>
                  </a:lnTo>
                  <a:lnTo>
                    <a:pt x="681863" y="1635281"/>
                  </a:lnTo>
                  <a:lnTo>
                    <a:pt x="743199" y="1608711"/>
                  </a:lnTo>
                  <a:lnTo>
                    <a:pt x="803582" y="1580042"/>
                  </a:lnTo>
                  <a:lnTo>
                    <a:pt x="862942" y="1549309"/>
                  </a:lnTo>
                  <a:lnTo>
                    <a:pt x="921206" y="1516548"/>
                  </a:lnTo>
                  <a:lnTo>
                    <a:pt x="978307" y="1481799"/>
                  </a:lnTo>
                  <a:lnTo>
                    <a:pt x="1034176" y="1445101"/>
                  </a:lnTo>
                  <a:lnTo>
                    <a:pt x="1088747" y="1406500"/>
                  </a:lnTo>
                  <a:lnTo>
                    <a:pt x="1141954" y="1366040"/>
                  </a:lnTo>
                  <a:lnTo>
                    <a:pt x="1193736" y="1323770"/>
                  </a:lnTo>
                  <a:lnTo>
                    <a:pt x="1244029" y="1279741"/>
                  </a:lnTo>
                  <a:lnTo>
                    <a:pt x="1292775" y="1234004"/>
                  </a:lnTo>
                  <a:lnTo>
                    <a:pt x="1339916" y="1186614"/>
                  </a:lnTo>
                  <a:lnTo>
                    <a:pt x="1385394" y="1137627"/>
                  </a:lnTo>
                  <a:lnTo>
                    <a:pt x="1429158" y="1087101"/>
                  </a:lnTo>
                  <a:lnTo>
                    <a:pt x="1471153" y="1035097"/>
                  </a:lnTo>
                  <a:lnTo>
                    <a:pt x="1511331" y="981677"/>
                  </a:lnTo>
                  <a:lnTo>
                    <a:pt x="1549644" y="926903"/>
                  </a:lnTo>
                  <a:lnTo>
                    <a:pt x="1586046" y="870841"/>
                  </a:lnTo>
                  <a:lnTo>
                    <a:pt x="1620493" y="813557"/>
                  </a:lnTo>
                  <a:lnTo>
                    <a:pt x="1652946" y="755120"/>
                  </a:lnTo>
                  <a:lnTo>
                    <a:pt x="1683365" y="695600"/>
                  </a:lnTo>
                  <a:lnTo>
                    <a:pt x="1711714" y="635066"/>
                  </a:lnTo>
                  <a:lnTo>
                    <a:pt x="1737960" y="573590"/>
                  </a:lnTo>
                  <a:lnTo>
                    <a:pt x="1762071" y="511247"/>
                  </a:lnTo>
                  <a:lnTo>
                    <a:pt x="1784018" y="448110"/>
                  </a:lnTo>
                  <a:lnTo>
                    <a:pt x="1719043" y="426771"/>
                  </a:lnTo>
                  <a:lnTo>
                    <a:pt x="1654067" y="405432"/>
                  </a:lnTo>
                  <a:lnTo>
                    <a:pt x="1589091" y="384094"/>
                  </a:lnTo>
                  <a:lnTo>
                    <a:pt x="1524115" y="362755"/>
                  </a:lnTo>
                  <a:lnTo>
                    <a:pt x="1459140" y="341417"/>
                  </a:lnTo>
                  <a:lnTo>
                    <a:pt x="1394164" y="320078"/>
                  </a:lnTo>
                  <a:lnTo>
                    <a:pt x="1329188" y="298740"/>
                  </a:lnTo>
                  <a:lnTo>
                    <a:pt x="1264212" y="277401"/>
                  </a:lnTo>
                  <a:lnTo>
                    <a:pt x="1199237" y="256062"/>
                  </a:lnTo>
                  <a:lnTo>
                    <a:pt x="1134261" y="234724"/>
                  </a:lnTo>
                  <a:lnTo>
                    <a:pt x="1069285" y="213385"/>
                  </a:lnTo>
                  <a:lnTo>
                    <a:pt x="1004309" y="192047"/>
                  </a:lnTo>
                  <a:lnTo>
                    <a:pt x="939334" y="170708"/>
                  </a:lnTo>
                  <a:lnTo>
                    <a:pt x="874358" y="149370"/>
                  </a:lnTo>
                  <a:lnTo>
                    <a:pt x="809382" y="128031"/>
                  </a:lnTo>
                  <a:lnTo>
                    <a:pt x="744406" y="106692"/>
                  </a:lnTo>
                  <a:lnTo>
                    <a:pt x="679431" y="85354"/>
                  </a:lnTo>
                  <a:lnTo>
                    <a:pt x="614455" y="64015"/>
                  </a:lnTo>
                  <a:lnTo>
                    <a:pt x="549479" y="42677"/>
                  </a:lnTo>
                  <a:lnTo>
                    <a:pt x="484503" y="21338"/>
                  </a:lnTo>
                  <a:lnTo>
                    <a:pt x="419528" y="0"/>
                  </a:lnTo>
                  <a:lnTo>
                    <a:pt x="392476" y="66107"/>
                  </a:lnTo>
                  <a:lnTo>
                    <a:pt x="356327" y="127713"/>
                  </a:lnTo>
                  <a:lnTo>
                    <a:pt x="311810" y="183573"/>
                  </a:lnTo>
                  <a:lnTo>
                    <a:pt x="259826" y="232560"/>
                  </a:lnTo>
                  <a:lnTo>
                    <a:pt x="201423" y="273684"/>
                  </a:lnTo>
                  <a:lnTo>
                    <a:pt x="137781" y="306114"/>
                  </a:lnTo>
                  <a:lnTo>
                    <a:pt x="70185" y="32919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6" name="pg6"/>
            <p:cNvSpPr/>
            <p:nvPr/>
          </p:nvSpPr>
          <p:spPr>
            <a:xfrm>
              <a:off x="1740400" y="4272658"/>
              <a:ext cx="1700095" cy="1612779"/>
            </a:xfrm>
            <a:custGeom>
              <a:avLst/>
              <a:pathLst>
                <a:path w="1700095" h="1612779">
                  <a:moveTo>
                    <a:pt x="1093490" y="0"/>
                  </a:moveTo>
                  <a:lnTo>
                    <a:pt x="1041419" y="44337"/>
                  </a:lnTo>
                  <a:lnTo>
                    <a:pt x="989348" y="88674"/>
                  </a:lnTo>
                  <a:lnTo>
                    <a:pt x="937277" y="133011"/>
                  </a:lnTo>
                  <a:lnTo>
                    <a:pt x="885206" y="177349"/>
                  </a:lnTo>
                  <a:lnTo>
                    <a:pt x="833135" y="221686"/>
                  </a:lnTo>
                  <a:lnTo>
                    <a:pt x="781064" y="266023"/>
                  </a:lnTo>
                  <a:lnTo>
                    <a:pt x="728993" y="310361"/>
                  </a:lnTo>
                  <a:lnTo>
                    <a:pt x="676922" y="354698"/>
                  </a:lnTo>
                  <a:lnTo>
                    <a:pt x="624851" y="399035"/>
                  </a:lnTo>
                  <a:lnTo>
                    <a:pt x="572780" y="443373"/>
                  </a:lnTo>
                  <a:lnTo>
                    <a:pt x="520709" y="487710"/>
                  </a:lnTo>
                  <a:lnTo>
                    <a:pt x="468638" y="532047"/>
                  </a:lnTo>
                  <a:lnTo>
                    <a:pt x="416567" y="576384"/>
                  </a:lnTo>
                  <a:lnTo>
                    <a:pt x="364496" y="620722"/>
                  </a:lnTo>
                  <a:lnTo>
                    <a:pt x="312425" y="665059"/>
                  </a:lnTo>
                  <a:lnTo>
                    <a:pt x="260354" y="709396"/>
                  </a:lnTo>
                  <a:lnTo>
                    <a:pt x="208283" y="753734"/>
                  </a:lnTo>
                  <a:lnTo>
                    <a:pt x="156212" y="798071"/>
                  </a:lnTo>
                  <a:lnTo>
                    <a:pt x="104141" y="842408"/>
                  </a:lnTo>
                  <a:lnTo>
                    <a:pt x="52070" y="886746"/>
                  </a:lnTo>
                  <a:lnTo>
                    <a:pt x="0" y="931083"/>
                  </a:lnTo>
                  <a:lnTo>
                    <a:pt x="43364" y="980300"/>
                  </a:lnTo>
                  <a:lnTo>
                    <a:pt x="88368" y="1028021"/>
                  </a:lnTo>
                  <a:lnTo>
                    <a:pt x="134961" y="1074193"/>
                  </a:lnTo>
                  <a:lnTo>
                    <a:pt x="183089" y="1118763"/>
                  </a:lnTo>
                  <a:lnTo>
                    <a:pt x="232697" y="1161678"/>
                  </a:lnTo>
                  <a:lnTo>
                    <a:pt x="283729" y="1202892"/>
                  </a:lnTo>
                  <a:lnTo>
                    <a:pt x="336125" y="1242355"/>
                  </a:lnTo>
                  <a:lnTo>
                    <a:pt x="389827" y="1280023"/>
                  </a:lnTo>
                  <a:lnTo>
                    <a:pt x="444772" y="1315854"/>
                  </a:lnTo>
                  <a:lnTo>
                    <a:pt x="500897" y="1349805"/>
                  </a:lnTo>
                  <a:lnTo>
                    <a:pt x="558139" y="1381838"/>
                  </a:lnTo>
                  <a:lnTo>
                    <a:pt x="616431" y="1411916"/>
                  </a:lnTo>
                  <a:lnTo>
                    <a:pt x="675708" y="1440006"/>
                  </a:lnTo>
                  <a:lnTo>
                    <a:pt x="735901" y="1466074"/>
                  </a:lnTo>
                  <a:lnTo>
                    <a:pt x="796942" y="1490091"/>
                  </a:lnTo>
                  <a:lnTo>
                    <a:pt x="858759" y="1512029"/>
                  </a:lnTo>
                  <a:lnTo>
                    <a:pt x="921284" y="1531864"/>
                  </a:lnTo>
                  <a:lnTo>
                    <a:pt x="984444" y="1549573"/>
                  </a:lnTo>
                  <a:lnTo>
                    <a:pt x="1048166" y="1565134"/>
                  </a:lnTo>
                  <a:lnTo>
                    <a:pt x="1112379" y="1578532"/>
                  </a:lnTo>
                  <a:lnTo>
                    <a:pt x="1177008" y="1589749"/>
                  </a:lnTo>
                  <a:lnTo>
                    <a:pt x="1241980" y="1598774"/>
                  </a:lnTo>
                  <a:lnTo>
                    <a:pt x="1307219" y="1605596"/>
                  </a:lnTo>
                  <a:lnTo>
                    <a:pt x="1372652" y="1610207"/>
                  </a:lnTo>
                  <a:lnTo>
                    <a:pt x="1438204" y="1612602"/>
                  </a:lnTo>
                  <a:lnTo>
                    <a:pt x="1503799" y="1612779"/>
                  </a:lnTo>
                  <a:lnTo>
                    <a:pt x="1569362" y="1610736"/>
                  </a:lnTo>
                  <a:lnTo>
                    <a:pt x="1634819" y="1606477"/>
                  </a:lnTo>
                  <a:lnTo>
                    <a:pt x="1700095" y="1600005"/>
                  </a:lnTo>
                  <a:lnTo>
                    <a:pt x="1692198" y="1532073"/>
                  </a:lnTo>
                  <a:lnTo>
                    <a:pt x="1684300" y="1464141"/>
                  </a:lnTo>
                  <a:lnTo>
                    <a:pt x="1676403" y="1396208"/>
                  </a:lnTo>
                  <a:lnTo>
                    <a:pt x="1668506" y="1328276"/>
                  </a:lnTo>
                  <a:lnTo>
                    <a:pt x="1660609" y="1260343"/>
                  </a:lnTo>
                  <a:lnTo>
                    <a:pt x="1652712" y="1192411"/>
                  </a:lnTo>
                  <a:lnTo>
                    <a:pt x="1644815" y="1124478"/>
                  </a:lnTo>
                  <a:lnTo>
                    <a:pt x="1636918" y="1056546"/>
                  </a:lnTo>
                  <a:lnTo>
                    <a:pt x="1629021" y="988613"/>
                  </a:lnTo>
                  <a:lnTo>
                    <a:pt x="1621124" y="920681"/>
                  </a:lnTo>
                  <a:lnTo>
                    <a:pt x="1613226" y="852748"/>
                  </a:lnTo>
                  <a:lnTo>
                    <a:pt x="1605329" y="784816"/>
                  </a:lnTo>
                  <a:lnTo>
                    <a:pt x="1597432" y="716884"/>
                  </a:lnTo>
                  <a:lnTo>
                    <a:pt x="1589535" y="648951"/>
                  </a:lnTo>
                  <a:lnTo>
                    <a:pt x="1581638" y="581019"/>
                  </a:lnTo>
                  <a:lnTo>
                    <a:pt x="1573741" y="513086"/>
                  </a:lnTo>
                  <a:lnTo>
                    <a:pt x="1565844" y="445154"/>
                  </a:lnTo>
                  <a:lnTo>
                    <a:pt x="1557947" y="377221"/>
                  </a:lnTo>
                  <a:lnTo>
                    <a:pt x="1550050" y="309289"/>
                  </a:lnTo>
                  <a:lnTo>
                    <a:pt x="1542152" y="241356"/>
                  </a:lnTo>
                  <a:lnTo>
                    <a:pt x="1534255" y="173424"/>
                  </a:lnTo>
                  <a:lnTo>
                    <a:pt x="1463929" y="176636"/>
                  </a:lnTo>
                  <a:lnTo>
                    <a:pt x="1393843" y="169992"/>
                  </a:lnTo>
                  <a:lnTo>
                    <a:pt x="1325373" y="153621"/>
                  </a:lnTo>
                  <a:lnTo>
                    <a:pt x="1259862" y="127845"/>
                  </a:lnTo>
                  <a:lnTo>
                    <a:pt x="1198594" y="93169"/>
                  </a:lnTo>
                  <a:lnTo>
                    <a:pt x="1142772" y="50273"/>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7" name="pg7"/>
            <p:cNvSpPr/>
            <p:nvPr/>
          </p:nvSpPr>
          <p:spPr>
            <a:xfrm>
              <a:off x="1277871" y="3632547"/>
              <a:ext cx="1556019" cy="1571193"/>
            </a:xfrm>
            <a:custGeom>
              <a:avLst/>
              <a:pathLst>
                <a:path w="1556019" h="1571193">
                  <a:moveTo>
                    <a:pt x="1442720" y="232763"/>
                  </a:moveTo>
                  <a:lnTo>
                    <a:pt x="1375234" y="221679"/>
                  </a:lnTo>
                  <a:lnTo>
                    <a:pt x="1307748" y="210595"/>
                  </a:lnTo>
                  <a:lnTo>
                    <a:pt x="1240263" y="199511"/>
                  </a:lnTo>
                  <a:lnTo>
                    <a:pt x="1172777" y="188427"/>
                  </a:lnTo>
                  <a:lnTo>
                    <a:pt x="1105291" y="177343"/>
                  </a:lnTo>
                  <a:lnTo>
                    <a:pt x="1037805" y="166259"/>
                  </a:lnTo>
                  <a:lnTo>
                    <a:pt x="970320" y="155175"/>
                  </a:lnTo>
                  <a:lnTo>
                    <a:pt x="902834" y="144091"/>
                  </a:lnTo>
                  <a:lnTo>
                    <a:pt x="835348" y="133007"/>
                  </a:lnTo>
                  <a:lnTo>
                    <a:pt x="767862" y="121923"/>
                  </a:lnTo>
                  <a:lnTo>
                    <a:pt x="700376" y="110839"/>
                  </a:lnTo>
                  <a:lnTo>
                    <a:pt x="632891" y="99755"/>
                  </a:lnTo>
                  <a:lnTo>
                    <a:pt x="565405" y="88671"/>
                  </a:lnTo>
                  <a:lnTo>
                    <a:pt x="497919" y="77587"/>
                  </a:lnTo>
                  <a:lnTo>
                    <a:pt x="430433" y="66503"/>
                  </a:lnTo>
                  <a:lnTo>
                    <a:pt x="362948" y="55419"/>
                  </a:lnTo>
                  <a:lnTo>
                    <a:pt x="295462" y="44335"/>
                  </a:lnTo>
                  <a:lnTo>
                    <a:pt x="227976" y="33251"/>
                  </a:lnTo>
                  <a:lnTo>
                    <a:pt x="160490" y="22167"/>
                  </a:lnTo>
                  <a:lnTo>
                    <a:pt x="93005" y="11083"/>
                  </a:lnTo>
                  <a:lnTo>
                    <a:pt x="25519" y="0"/>
                  </a:lnTo>
                  <a:lnTo>
                    <a:pt x="15763" y="66613"/>
                  </a:lnTo>
                  <a:lnTo>
                    <a:pt x="8325" y="133526"/>
                  </a:lnTo>
                  <a:lnTo>
                    <a:pt x="3215" y="200656"/>
                  </a:lnTo>
                  <a:lnTo>
                    <a:pt x="439" y="267923"/>
                  </a:lnTo>
                  <a:lnTo>
                    <a:pt x="0" y="335246"/>
                  </a:lnTo>
                  <a:lnTo>
                    <a:pt x="1898" y="402544"/>
                  </a:lnTo>
                  <a:lnTo>
                    <a:pt x="6132" y="469735"/>
                  </a:lnTo>
                  <a:lnTo>
                    <a:pt x="12696" y="536739"/>
                  </a:lnTo>
                  <a:lnTo>
                    <a:pt x="21582" y="603475"/>
                  </a:lnTo>
                  <a:lnTo>
                    <a:pt x="32780" y="669861"/>
                  </a:lnTo>
                  <a:lnTo>
                    <a:pt x="46276" y="735819"/>
                  </a:lnTo>
                  <a:lnTo>
                    <a:pt x="62054" y="801269"/>
                  </a:lnTo>
                  <a:lnTo>
                    <a:pt x="80095" y="866131"/>
                  </a:lnTo>
                  <a:lnTo>
                    <a:pt x="100377" y="930328"/>
                  </a:lnTo>
                  <a:lnTo>
                    <a:pt x="122875" y="993782"/>
                  </a:lnTo>
                  <a:lnTo>
                    <a:pt x="147563" y="1056417"/>
                  </a:lnTo>
                  <a:lnTo>
                    <a:pt x="174410" y="1118157"/>
                  </a:lnTo>
                  <a:lnTo>
                    <a:pt x="203385" y="1178927"/>
                  </a:lnTo>
                  <a:lnTo>
                    <a:pt x="234452" y="1238655"/>
                  </a:lnTo>
                  <a:lnTo>
                    <a:pt x="267575" y="1297268"/>
                  </a:lnTo>
                  <a:lnTo>
                    <a:pt x="302712" y="1354696"/>
                  </a:lnTo>
                  <a:lnTo>
                    <a:pt x="339822" y="1410869"/>
                  </a:lnTo>
                  <a:lnTo>
                    <a:pt x="378859" y="1465721"/>
                  </a:lnTo>
                  <a:lnTo>
                    <a:pt x="419778" y="1519183"/>
                  </a:lnTo>
                  <a:lnTo>
                    <a:pt x="462528" y="1571193"/>
                  </a:lnTo>
                  <a:lnTo>
                    <a:pt x="514599" y="1526856"/>
                  </a:lnTo>
                  <a:lnTo>
                    <a:pt x="566670" y="1482519"/>
                  </a:lnTo>
                  <a:lnTo>
                    <a:pt x="618741" y="1438181"/>
                  </a:lnTo>
                  <a:lnTo>
                    <a:pt x="670812" y="1393844"/>
                  </a:lnTo>
                  <a:lnTo>
                    <a:pt x="722883" y="1349507"/>
                  </a:lnTo>
                  <a:lnTo>
                    <a:pt x="774954" y="1305169"/>
                  </a:lnTo>
                  <a:lnTo>
                    <a:pt x="827025" y="1260832"/>
                  </a:lnTo>
                  <a:lnTo>
                    <a:pt x="879096" y="1216495"/>
                  </a:lnTo>
                  <a:lnTo>
                    <a:pt x="931167" y="1172157"/>
                  </a:lnTo>
                  <a:lnTo>
                    <a:pt x="983238" y="1127820"/>
                  </a:lnTo>
                  <a:lnTo>
                    <a:pt x="1035309" y="1083483"/>
                  </a:lnTo>
                  <a:lnTo>
                    <a:pt x="1087380" y="1039146"/>
                  </a:lnTo>
                  <a:lnTo>
                    <a:pt x="1139451" y="994808"/>
                  </a:lnTo>
                  <a:lnTo>
                    <a:pt x="1191522" y="950471"/>
                  </a:lnTo>
                  <a:lnTo>
                    <a:pt x="1243593" y="906134"/>
                  </a:lnTo>
                  <a:lnTo>
                    <a:pt x="1295664" y="861796"/>
                  </a:lnTo>
                  <a:lnTo>
                    <a:pt x="1347735" y="817459"/>
                  </a:lnTo>
                  <a:lnTo>
                    <a:pt x="1399806" y="773122"/>
                  </a:lnTo>
                  <a:lnTo>
                    <a:pt x="1451877" y="728784"/>
                  </a:lnTo>
                  <a:lnTo>
                    <a:pt x="1503948" y="684447"/>
                  </a:lnTo>
                  <a:lnTo>
                    <a:pt x="1556019" y="640110"/>
                  </a:lnTo>
                  <a:lnTo>
                    <a:pt x="1513031" y="581522"/>
                  </a:lnTo>
                  <a:lnTo>
                    <a:pt x="1478939" y="517347"/>
                  </a:lnTo>
                  <a:lnTo>
                    <a:pt x="1454458" y="448928"/>
                  </a:lnTo>
                  <a:lnTo>
                    <a:pt x="1440097" y="377694"/>
                  </a:lnTo>
                  <a:lnTo>
                    <a:pt x="1436157" y="305134"/>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8" name="pg8"/>
            <p:cNvSpPr/>
            <p:nvPr/>
          </p:nvSpPr>
          <p:spPr>
            <a:xfrm>
              <a:off x="1303390" y="2701504"/>
              <a:ext cx="1527940" cy="1163807"/>
            </a:xfrm>
            <a:custGeom>
              <a:avLst/>
              <a:pathLst>
                <a:path w="1527940" h="1163807">
                  <a:moveTo>
                    <a:pt x="1527940" y="922425"/>
                  </a:moveTo>
                  <a:lnTo>
                    <a:pt x="1475520" y="878500"/>
                  </a:lnTo>
                  <a:lnTo>
                    <a:pt x="1423101" y="834575"/>
                  </a:lnTo>
                  <a:lnTo>
                    <a:pt x="1370682" y="790650"/>
                  </a:lnTo>
                  <a:lnTo>
                    <a:pt x="1318263" y="746725"/>
                  </a:lnTo>
                  <a:lnTo>
                    <a:pt x="1265844" y="702800"/>
                  </a:lnTo>
                  <a:lnTo>
                    <a:pt x="1213424" y="658875"/>
                  </a:lnTo>
                  <a:lnTo>
                    <a:pt x="1161005" y="614950"/>
                  </a:lnTo>
                  <a:lnTo>
                    <a:pt x="1108586" y="571025"/>
                  </a:lnTo>
                  <a:lnTo>
                    <a:pt x="1056167" y="527100"/>
                  </a:lnTo>
                  <a:lnTo>
                    <a:pt x="1003748" y="483175"/>
                  </a:lnTo>
                  <a:lnTo>
                    <a:pt x="951328" y="439250"/>
                  </a:lnTo>
                  <a:lnTo>
                    <a:pt x="898909" y="395325"/>
                  </a:lnTo>
                  <a:lnTo>
                    <a:pt x="846490" y="351400"/>
                  </a:lnTo>
                  <a:lnTo>
                    <a:pt x="794071" y="307475"/>
                  </a:lnTo>
                  <a:lnTo>
                    <a:pt x="741652" y="263550"/>
                  </a:lnTo>
                  <a:lnTo>
                    <a:pt x="689232" y="219625"/>
                  </a:lnTo>
                  <a:lnTo>
                    <a:pt x="636813" y="175700"/>
                  </a:lnTo>
                  <a:lnTo>
                    <a:pt x="584394" y="131775"/>
                  </a:lnTo>
                  <a:lnTo>
                    <a:pt x="531975" y="87850"/>
                  </a:lnTo>
                  <a:lnTo>
                    <a:pt x="479555" y="43925"/>
                  </a:lnTo>
                  <a:lnTo>
                    <a:pt x="427136" y="0"/>
                  </a:lnTo>
                  <a:lnTo>
                    <a:pt x="383702" y="53751"/>
                  </a:lnTo>
                  <a:lnTo>
                    <a:pt x="342211" y="109015"/>
                  </a:lnTo>
                  <a:lnTo>
                    <a:pt x="302716" y="165724"/>
                  </a:lnTo>
                  <a:lnTo>
                    <a:pt x="265266" y="223803"/>
                  </a:lnTo>
                  <a:lnTo>
                    <a:pt x="229911" y="283181"/>
                  </a:lnTo>
                  <a:lnTo>
                    <a:pt x="196694" y="343780"/>
                  </a:lnTo>
                  <a:lnTo>
                    <a:pt x="165657" y="405525"/>
                  </a:lnTo>
                  <a:lnTo>
                    <a:pt x="136841" y="468337"/>
                  </a:lnTo>
                  <a:lnTo>
                    <a:pt x="110281" y="532136"/>
                  </a:lnTo>
                  <a:lnTo>
                    <a:pt x="86012" y="596841"/>
                  </a:lnTo>
                  <a:lnTo>
                    <a:pt x="64065" y="662370"/>
                  </a:lnTo>
                  <a:lnTo>
                    <a:pt x="44466" y="728639"/>
                  </a:lnTo>
                  <a:lnTo>
                    <a:pt x="27242" y="795564"/>
                  </a:lnTo>
                  <a:lnTo>
                    <a:pt x="12413" y="863061"/>
                  </a:lnTo>
                  <a:lnTo>
                    <a:pt x="0" y="931043"/>
                  </a:lnTo>
                  <a:lnTo>
                    <a:pt x="67485" y="942127"/>
                  </a:lnTo>
                  <a:lnTo>
                    <a:pt x="134971" y="953211"/>
                  </a:lnTo>
                  <a:lnTo>
                    <a:pt x="202457" y="964295"/>
                  </a:lnTo>
                  <a:lnTo>
                    <a:pt x="269943" y="975379"/>
                  </a:lnTo>
                  <a:lnTo>
                    <a:pt x="337428" y="986463"/>
                  </a:lnTo>
                  <a:lnTo>
                    <a:pt x="404914" y="997547"/>
                  </a:lnTo>
                  <a:lnTo>
                    <a:pt x="472400" y="1008631"/>
                  </a:lnTo>
                  <a:lnTo>
                    <a:pt x="539886" y="1019715"/>
                  </a:lnTo>
                  <a:lnTo>
                    <a:pt x="607371" y="1030799"/>
                  </a:lnTo>
                  <a:lnTo>
                    <a:pt x="674857" y="1041883"/>
                  </a:lnTo>
                  <a:lnTo>
                    <a:pt x="742343" y="1052967"/>
                  </a:lnTo>
                  <a:lnTo>
                    <a:pt x="809829" y="1064051"/>
                  </a:lnTo>
                  <a:lnTo>
                    <a:pt x="877314" y="1075135"/>
                  </a:lnTo>
                  <a:lnTo>
                    <a:pt x="944800" y="1086219"/>
                  </a:lnTo>
                  <a:lnTo>
                    <a:pt x="1012286" y="1097303"/>
                  </a:lnTo>
                  <a:lnTo>
                    <a:pt x="1079772" y="1108387"/>
                  </a:lnTo>
                  <a:lnTo>
                    <a:pt x="1147257" y="1119471"/>
                  </a:lnTo>
                  <a:lnTo>
                    <a:pt x="1214743" y="1130555"/>
                  </a:lnTo>
                  <a:lnTo>
                    <a:pt x="1282229" y="1141639"/>
                  </a:lnTo>
                  <a:lnTo>
                    <a:pt x="1349715" y="1152723"/>
                  </a:lnTo>
                  <a:lnTo>
                    <a:pt x="1417201" y="1163807"/>
                  </a:lnTo>
                  <a:lnTo>
                    <a:pt x="1432482" y="1098429"/>
                  </a:lnTo>
                  <a:lnTo>
                    <a:pt x="1456341" y="1035671"/>
                  </a:lnTo>
                  <a:lnTo>
                    <a:pt x="1488350" y="97665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9" name="pg9"/>
            <p:cNvSpPr/>
            <p:nvPr/>
          </p:nvSpPr>
          <p:spPr>
            <a:xfrm>
              <a:off x="1730527" y="2186534"/>
              <a:ext cx="1275350" cy="1437395"/>
            </a:xfrm>
            <a:custGeom>
              <a:avLst/>
              <a:pathLst>
                <a:path w="1275350" h="1437395">
                  <a:moveTo>
                    <a:pt x="1275350" y="1303884"/>
                  </a:moveTo>
                  <a:lnTo>
                    <a:pt x="1246678" y="1241795"/>
                  </a:lnTo>
                  <a:lnTo>
                    <a:pt x="1218007" y="1179705"/>
                  </a:lnTo>
                  <a:lnTo>
                    <a:pt x="1189336" y="1117615"/>
                  </a:lnTo>
                  <a:lnTo>
                    <a:pt x="1160664" y="1055525"/>
                  </a:lnTo>
                  <a:lnTo>
                    <a:pt x="1131993" y="993436"/>
                  </a:lnTo>
                  <a:lnTo>
                    <a:pt x="1103322" y="931346"/>
                  </a:lnTo>
                  <a:lnTo>
                    <a:pt x="1074650" y="869256"/>
                  </a:lnTo>
                  <a:lnTo>
                    <a:pt x="1045979" y="807166"/>
                  </a:lnTo>
                  <a:lnTo>
                    <a:pt x="1017308" y="745077"/>
                  </a:lnTo>
                  <a:lnTo>
                    <a:pt x="988636" y="682987"/>
                  </a:lnTo>
                  <a:lnTo>
                    <a:pt x="959965" y="620897"/>
                  </a:lnTo>
                  <a:lnTo>
                    <a:pt x="931294" y="558807"/>
                  </a:lnTo>
                  <a:lnTo>
                    <a:pt x="902622" y="496718"/>
                  </a:lnTo>
                  <a:lnTo>
                    <a:pt x="873951" y="434628"/>
                  </a:lnTo>
                  <a:lnTo>
                    <a:pt x="845280" y="372538"/>
                  </a:lnTo>
                  <a:lnTo>
                    <a:pt x="816608" y="310448"/>
                  </a:lnTo>
                  <a:lnTo>
                    <a:pt x="787937" y="248359"/>
                  </a:lnTo>
                  <a:lnTo>
                    <a:pt x="759266" y="186269"/>
                  </a:lnTo>
                  <a:lnTo>
                    <a:pt x="730594" y="124179"/>
                  </a:lnTo>
                  <a:lnTo>
                    <a:pt x="701923" y="62089"/>
                  </a:lnTo>
                  <a:lnTo>
                    <a:pt x="673252" y="0"/>
                  </a:lnTo>
                  <a:lnTo>
                    <a:pt x="614053" y="28563"/>
                  </a:lnTo>
                  <a:lnTo>
                    <a:pt x="555857" y="59117"/>
                  </a:lnTo>
                  <a:lnTo>
                    <a:pt x="498730" y="91625"/>
                  </a:lnTo>
                  <a:lnTo>
                    <a:pt x="442737" y="126052"/>
                  </a:lnTo>
                  <a:lnTo>
                    <a:pt x="387944" y="162356"/>
                  </a:lnTo>
                  <a:lnTo>
                    <a:pt x="334413" y="200497"/>
                  </a:lnTo>
                  <a:lnTo>
                    <a:pt x="282205" y="240431"/>
                  </a:lnTo>
                  <a:lnTo>
                    <a:pt x="231381" y="282111"/>
                  </a:lnTo>
                  <a:lnTo>
                    <a:pt x="181999" y="325490"/>
                  </a:lnTo>
                  <a:lnTo>
                    <a:pt x="134116" y="370518"/>
                  </a:lnTo>
                  <a:lnTo>
                    <a:pt x="87786" y="417143"/>
                  </a:lnTo>
                  <a:lnTo>
                    <a:pt x="43064" y="465312"/>
                  </a:lnTo>
                  <a:lnTo>
                    <a:pt x="0" y="514969"/>
                  </a:lnTo>
                  <a:lnTo>
                    <a:pt x="52419" y="558894"/>
                  </a:lnTo>
                  <a:lnTo>
                    <a:pt x="104838" y="602819"/>
                  </a:lnTo>
                  <a:lnTo>
                    <a:pt x="157257" y="646744"/>
                  </a:lnTo>
                  <a:lnTo>
                    <a:pt x="209676" y="690669"/>
                  </a:lnTo>
                  <a:lnTo>
                    <a:pt x="262096" y="734594"/>
                  </a:lnTo>
                  <a:lnTo>
                    <a:pt x="314515" y="778519"/>
                  </a:lnTo>
                  <a:lnTo>
                    <a:pt x="366934" y="822444"/>
                  </a:lnTo>
                  <a:lnTo>
                    <a:pt x="419353" y="866369"/>
                  </a:lnTo>
                  <a:lnTo>
                    <a:pt x="471772" y="910294"/>
                  </a:lnTo>
                  <a:lnTo>
                    <a:pt x="524192" y="954219"/>
                  </a:lnTo>
                  <a:lnTo>
                    <a:pt x="576611" y="998144"/>
                  </a:lnTo>
                  <a:lnTo>
                    <a:pt x="629030" y="1042070"/>
                  </a:lnTo>
                  <a:lnTo>
                    <a:pt x="681449" y="1085995"/>
                  </a:lnTo>
                  <a:lnTo>
                    <a:pt x="733868" y="1129920"/>
                  </a:lnTo>
                  <a:lnTo>
                    <a:pt x="786288" y="1173845"/>
                  </a:lnTo>
                  <a:lnTo>
                    <a:pt x="838707" y="1217770"/>
                  </a:lnTo>
                  <a:lnTo>
                    <a:pt x="891126" y="1261695"/>
                  </a:lnTo>
                  <a:lnTo>
                    <a:pt x="943545" y="1305620"/>
                  </a:lnTo>
                  <a:lnTo>
                    <a:pt x="995965" y="1349545"/>
                  </a:lnTo>
                  <a:lnTo>
                    <a:pt x="1048384" y="1393470"/>
                  </a:lnTo>
                  <a:lnTo>
                    <a:pt x="1100803" y="1437395"/>
                  </a:lnTo>
                  <a:lnTo>
                    <a:pt x="1152213" y="1384474"/>
                  </a:lnTo>
                  <a:lnTo>
                    <a:pt x="1210816" y="1339648"/>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0" name="pg10"/>
            <p:cNvSpPr/>
            <p:nvPr/>
          </p:nvSpPr>
          <p:spPr>
            <a:xfrm>
              <a:off x="2403779" y="2049703"/>
              <a:ext cx="709044" cy="1440715"/>
            </a:xfrm>
            <a:custGeom>
              <a:avLst/>
              <a:pathLst>
                <a:path w="709044" h="1440715">
                  <a:moveTo>
                    <a:pt x="709044" y="1405241"/>
                  </a:moveTo>
                  <a:lnTo>
                    <a:pt x="694923" y="1338324"/>
                  </a:lnTo>
                  <a:lnTo>
                    <a:pt x="680802" y="1271408"/>
                  </a:lnTo>
                  <a:lnTo>
                    <a:pt x="666681" y="1204492"/>
                  </a:lnTo>
                  <a:lnTo>
                    <a:pt x="652560" y="1137576"/>
                  </a:lnTo>
                  <a:lnTo>
                    <a:pt x="638439" y="1070659"/>
                  </a:lnTo>
                  <a:lnTo>
                    <a:pt x="624318" y="1003743"/>
                  </a:lnTo>
                  <a:lnTo>
                    <a:pt x="610197" y="936827"/>
                  </a:lnTo>
                  <a:lnTo>
                    <a:pt x="596077" y="869911"/>
                  </a:lnTo>
                  <a:lnTo>
                    <a:pt x="581956" y="802994"/>
                  </a:lnTo>
                  <a:lnTo>
                    <a:pt x="567835" y="736078"/>
                  </a:lnTo>
                  <a:lnTo>
                    <a:pt x="553714" y="669162"/>
                  </a:lnTo>
                  <a:lnTo>
                    <a:pt x="539593" y="602246"/>
                  </a:lnTo>
                  <a:lnTo>
                    <a:pt x="525472" y="535329"/>
                  </a:lnTo>
                  <a:lnTo>
                    <a:pt x="511351" y="468413"/>
                  </a:lnTo>
                  <a:lnTo>
                    <a:pt x="497231" y="401497"/>
                  </a:lnTo>
                  <a:lnTo>
                    <a:pt x="483110" y="334581"/>
                  </a:lnTo>
                  <a:lnTo>
                    <a:pt x="468989" y="267664"/>
                  </a:lnTo>
                  <a:lnTo>
                    <a:pt x="454868" y="200748"/>
                  </a:lnTo>
                  <a:lnTo>
                    <a:pt x="440747" y="133832"/>
                  </a:lnTo>
                  <a:lnTo>
                    <a:pt x="426626" y="66916"/>
                  </a:lnTo>
                  <a:lnTo>
                    <a:pt x="412505" y="0"/>
                  </a:lnTo>
                  <a:lnTo>
                    <a:pt x="341779" y="16313"/>
                  </a:lnTo>
                  <a:lnTo>
                    <a:pt x="271714" y="35262"/>
                  </a:lnTo>
                  <a:lnTo>
                    <a:pt x="202406" y="56820"/>
                  </a:lnTo>
                  <a:lnTo>
                    <a:pt x="133954" y="80958"/>
                  </a:lnTo>
                  <a:lnTo>
                    <a:pt x="66454" y="107640"/>
                  </a:lnTo>
                  <a:lnTo>
                    <a:pt x="0" y="136831"/>
                  </a:lnTo>
                  <a:lnTo>
                    <a:pt x="28671" y="198920"/>
                  </a:lnTo>
                  <a:lnTo>
                    <a:pt x="57342" y="261010"/>
                  </a:lnTo>
                  <a:lnTo>
                    <a:pt x="86014" y="323100"/>
                  </a:lnTo>
                  <a:lnTo>
                    <a:pt x="114685" y="385190"/>
                  </a:lnTo>
                  <a:lnTo>
                    <a:pt x="143356" y="447279"/>
                  </a:lnTo>
                  <a:lnTo>
                    <a:pt x="172028" y="509369"/>
                  </a:lnTo>
                  <a:lnTo>
                    <a:pt x="200699" y="571459"/>
                  </a:lnTo>
                  <a:lnTo>
                    <a:pt x="229370" y="633549"/>
                  </a:lnTo>
                  <a:lnTo>
                    <a:pt x="258042" y="695638"/>
                  </a:lnTo>
                  <a:lnTo>
                    <a:pt x="286713" y="757728"/>
                  </a:lnTo>
                  <a:lnTo>
                    <a:pt x="315384" y="819818"/>
                  </a:lnTo>
                  <a:lnTo>
                    <a:pt x="344056" y="881908"/>
                  </a:lnTo>
                  <a:lnTo>
                    <a:pt x="372727" y="943997"/>
                  </a:lnTo>
                  <a:lnTo>
                    <a:pt x="401398" y="1006087"/>
                  </a:lnTo>
                  <a:lnTo>
                    <a:pt x="430070" y="1068177"/>
                  </a:lnTo>
                  <a:lnTo>
                    <a:pt x="458741" y="1130267"/>
                  </a:lnTo>
                  <a:lnTo>
                    <a:pt x="487412" y="1192356"/>
                  </a:lnTo>
                  <a:lnTo>
                    <a:pt x="516084" y="1254446"/>
                  </a:lnTo>
                  <a:lnTo>
                    <a:pt x="544755" y="1316536"/>
                  </a:lnTo>
                  <a:lnTo>
                    <a:pt x="573426" y="1378626"/>
                  </a:lnTo>
                  <a:lnTo>
                    <a:pt x="602098" y="1440715"/>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1" name="pg11"/>
            <p:cNvSpPr/>
            <p:nvPr/>
          </p:nvSpPr>
          <p:spPr>
            <a:xfrm>
              <a:off x="2816285" y="2014723"/>
              <a:ext cx="358268" cy="1440221"/>
            </a:xfrm>
            <a:custGeom>
              <a:avLst/>
              <a:pathLst>
                <a:path w="358268" h="1440221">
                  <a:moveTo>
                    <a:pt x="358268" y="1431152"/>
                  </a:moveTo>
                  <a:lnTo>
                    <a:pt x="352545" y="1363002"/>
                  </a:lnTo>
                  <a:lnTo>
                    <a:pt x="346823" y="1294852"/>
                  </a:lnTo>
                  <a:lnTo>
                    <a:pt x="341101" y="1226702"/>
                  </a:lnTo>
                  <a:lnTo>
                    <a:pt x="335378" y="1158552"/>
                  </a:lnTo>
                  <a:lnTo>
                    <a:pt x="329656" y="1090401"/>
                  </a:lnTo>
                  <a:lnTo>
                    <a:pt x="323934" y="1022251"/>
                  </a:lnTo>
                  <a:lnTo>
                    <a:pt x="318212" y="954101"/>
                  </a:lnTo>
                  <a:lnTo>
                    <a:pt x="312489" y="885951"/>
                  </a:lnTo>
                  <a:lnTo>
                    <a:pt x="306767" y="817801"/>
                  </a:lnTo>
                  <a:lnTo>
                    <a:pt x="301045" y="749651"/>
                  </a:lnTo>
                  <a:lnTo>
                    <a:pt x="295323" y="681501"/>
                  </a:lnTo>
                  <a:lnTo>
                    <a:pt x="289600" y="613351"/>
                  </a:lnTo>
                  <a:lnTo>
                    <a:pt x="283878" y="545200"/>
                  </a:lnTo>
                  <a:lnTo>
                    <a:pt x="278156" y="477050"/>
                  </a:lnTo>
                  <a:lnTo>
                    <a:pt x="272433" y="408900"/>
                  </a:lnTo>
                  <a:lnTo>
                    <a:pt x="266711" y="340750"/>
                  </a:lnTo>
                  <a:lnTo>
                    <a:pt x="260989" y="272600"/>
                  </a:lnTo>
                  <a:lnTo>
                    <a:pt x="255267" y="204450"/>
                  </a:lnTo>
                  <a:lnTo>
                    <a:pt x="249544" y="136300"/>
                  </a:lnTo>
                  <a:lnTo>
                    <a:pt x="243822" y="68150"/>
                  </a:lnTo>
                  <a:lnTo>
                    <a:pt x="238100" y="0"/>
                  </a:lnTo>
                  <a:lnTo>
                    <a:pt x="158273" y="8369"/>
                  </a:lnTo>
                  <a:lnTo>
                    <a:pt x="78861" y="20036"/>
                  </a:lnTo>
                  <a:lnTo>
                    <a:pt x="0" y="34980"/>
                  </a:lnTo>
                  <a:lnTo>
                    <a:pt x="14120" y="101896"/>
                  </a:lnTo>
                  <a:lnTo>
                    <a:pt x="28241" y="168812"/>
                  </a:lnTo>
                  <a:lnTo>
                    <a:pt x="42362" y="235729"/>
                  </a:lnTo>
                  <a:lnTo>
                    <a:pt x="56483" y="302645"/>
                  </a:lnTo>
                  <a:lnTo>
                    <a:pt x="70604" y="369561"/>
                  </a:lnTo>
                  <a:lnTo>
                    <a:pt x="84725" y="436477"/>
                  </a:lnTo>
                  <a:lnTo>
                    <a:pt x="98846" y="503394"/>
                  </a:lnTo>
                  <a:lnTo>
                    <a:pt x="112966" y="570310"/>
                  </a:lnTo>
                  <a:lnTo>
                    <a:pt x="127087" y="637226"/>
                  </a:lnTo>
                  <a:lnTo>
                    <a:pt x="141208" y="704142"/>
                  </a:lnTo>
                  <a:lnTo>
                    <a:pt x="155329" y="771058"/>
                  </a:lnTo>
                  <a:lnTo>
                    <a:pt x="169450" y="837975"/>
                  </a:lnTo>
                  <a:lnTo>
                    <a:pt x="183571" y="904891"/>
                  </a:lnTo>
                  <a:lnTo>
                    <a:pt x="197692" y="971807"/>
                  </a:lnTo>
                  <a:lnTo>
                    <a:pt x="211813" y="1038723"/>
                  </a:lnTo>
                  <a:lnTo>
                    <a:pt x="225933" y="1105640"/>
                  </a:lnTo>
                  <a:lnTo>
                    <a:pt x="240054" y="1172556"/>
                  </a:lnTo>
                  <a:lnTo>
                    <a:pt x="254175" y="1239472"/>
                  </a:lnTo>
                  <a:lnTo>
                    <a:pt x="268296" y="1306388"/>
                  </a:lnTo>
                  <a:lnTo>
                    <a:pt x="282417" y="1373305"/>
                  </a:lnTo>
                  <a:lnTo>
                    <a:pt x="296538" y="1440221"/>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2" name="pg12"/>
            <p:cNvSpPr/>
            <p:nvPr/>
          </p:nvSpPr>
          <p:spPr>
            <a:xfrm>
              <a:off x="3054385" y="2009145"/>
              <a:ext cx="144391" cy="1436730"/>
            </a:xfrm>
            <a:custGeom>
              <a:avLst/>
              <a:pathLst>
                <a:path w="144391" h="1436730">
                  <a:moveTo>
                    <a:pt x="144391" y="1435284"/>
                  </a:moveTo>
                  <a:lnTo>
                    <a:pt x="141965" y="1366937"/>
                  </a:lnTo>
                  <a:lnTo>
                    <a:pt x="139538" y="1298590"/>
                  </a:lnTo>
                  <a:lnTo>
                    <a:pt x="137112" y="1230243"/>
                  </a:lnTo>
                  <a:lnTo>
                    <a:pt x="134685" y="1161896"/>
                  </a:lnTo>
                  <a:lnTo>
                    <a:pt x="132259" y="1093549"/>
                  </a:lnTo>
                  <a:lnTo>
                    <a:pt x="129832" y="1025203"/>
                  </a:lnTo>
                  <a:lnTo>
                    <a:pt x="127406" y="956856"/>
                  </a:lnTo>
                  <a:lnTo>
                    <a:pt x="124979" y="888509"/>
                  </a:lnTo>
                  <a:lnTo>
                    <a:pt x="122553" y="820162"/>
                  </a:lnTo>
                  <a:lnTo>
                    <a:pt x="120126" y="751815"/>
                  </a:lnTo>
                  <a:lnTo>
                    <a:pt x="117700" y="683468"/>
                  </a:lnTo>
                  <a:lnTo>
                    <a:pt x="115273" y="615121"/>
                  </a:lnTo>
                  <a:lnTo>
                    <a:pt x="112847" y="546774"/>
                  </a:lnTo>
                  <a:lnTo>
                    <a:pt x="110420" y="478428"/>
                  </a:lnTo>
                  <a:lnTo>
                    <a:pt x="107994" y="410081"/>
                  </a:lnTo>
                  <a:lnTo>
                    <a:pt x="105568" y="341734"/>
                  </a:lnTo>
                  <a:lnTo>
                    <a:pt x="103141" y="273387"/>
                  </a:lnTo>
                  <a:lnTo>
                    <a:pt x="100715" y="205040"/>
                  </a:lnTo>
                  <a:lnTo>
                    <a:pt x="98288" y="136693"/>
                  </a:lnTo>
                  <a:lnTo>
                    <a:pt x="95862" y="68346"/>
                  </a:lnTo>
                  <a:lnTo>
                    <a:pt x="93435" y="0"/>
                  </a:lnTo>
                  <a:lnTo>
                    <a:pt x="0" y="5578"/>
                  </a:lnTo>
                  <a:lnTo>
                    <a:pt x="5722" y="73728"/>
                  </a:lnTo>
                  <a:lnTo>
                    <a:pt x="11444" y="141878"/>
                  </a:lnTo>
                  <a:lnTo>
                    <a:pt x="17166" y="210028"/>
                  </a:lnTo>
                  <a:lnTo>
                    <a:pt x="22889" y="278178"/>
                  </a:lnTo>
                  <a:lnTo>
                    <a:pt x="28611" y="346328"/>
                  </a:lnTo>
                  <a:lnTo>
                    <a:pt x="34333" y="414478"/>
                  </a:lnTo>
                  <a:lnTo>
                    <a:pt x="40055" y="482628"/>
                  </a:lnTo>
                  <a:lnTo>
                    <a:pt x="45778" y="550778"/>
                  </a:lnTo>
                  <a:lnTo>
                    <a:pt x="51500" y="618929"/>
                  </a:lnTo>
                  <a:lnTo>
                    <a:pt x="57222" y="687079"/>
                  </a:lnTo>
                  <a:lnTo>
                    <a:pt x="62944" y="755229"/>
                  </a:lnTo>
                  <a:lnTo>
                    <a:pt x="68667" y="823379"/>
                  </a:lnTo>
                  <a:lnTo>
                    <a:pt x="74389" y="891529"/>
                  </a:lnTo>
                  <a:lnTo>
                    <a:pt x="80111" y="959679"/>
                  </a:lnTo>
                  <a:lnTo>
                    <a:pt x="85834" y="1027829"/>
                  </a:lnTo>
                  <a:lnTo>
                    <a:pt x="91556" y="1095979"/>
                  </a:lnTo>
                  <a:lnTo>
                    <a:pt x="97278" y="1164130"/>
                  </a:lnTo>
                  <a:lnTo>
                    <a:pt x="103000" y="1232280"/>
                  </a:lnTo>
                  <a:lnTo>
                    <a:pt x="108723" y="1300430"/>
                  </a:lnTo>
                  <a:lnTo>
                    <a:pt x="114445" y="1368580"/>
                  </a:lnTo>
                  <a:lnTo>
                    <a:pt x="120167" y="143673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3" name="pg13"/>
            <p:cNvSpPr/>
            <p:nvPr/>
          </p:nvSpPr>
          <p:spPr>
            <a:xfrm>
              <a:off x="3147821" y="2008349"/>
              <a:ext cx="58265" cy="1436080"/>
            </a:xfrm>
            <a:custGeom>
              <a:avLst/>
              <a:pathLst>
                <a:path w="58265" h="1436080">
                  <a:moveTo>
                    <a:pt x="58265" y="1435873"/>
                  </a:moveTo>
                  <a:lnTo>
                    <a:pt x="56833" y="1367498"/>
                  </a:lnTo>
                  <a:lnTo>
                    <a:pt x="55401" y="1299123"/>
                  </a:lnTo>
                  <a:lnTo>
                    <a:pt x="53969" y="1230748"/>
                  </a:lnTo>
                  <a:lnTo>
                    <a:pt x="52537" y="1162373"/>
                  </a:lnTo>
                  <a:lnTo>
                    <a:pt x="51105" y="1093999"/>
                  </a:lnTo>
                  <a:lnTo>
                    <a:pt x="49673" y="1025624"/>
                  </a:lnTo>
                  <a:lnTo>
                    <a:pt x="48241" y="957249"/>
                  </a:lnTo>
                  <a:lnTo>
                    <a:pt x="46809" y="888874"/>
                  </a:lnTo>
                  <a:lnTo>
                    <a:pt x="45377" y="820499"/>
                  </a:lnTo>
                  <a:lnTo>
                    <a:pt x="43945" y="752124"/>
                  </a:lnTo>
                  <a:lnTo>
                    <a:pt x="42513" y="683749"/>
                  </a:lnTo>
                  <a:lnTo>
                    <a:pt x="41081" y="615374"/>
                  </a:lnTo>
                  <a:lnTo>
                    <a:pt x="39649" y="546999"/>
                  </a:lnTo>
                  <a:lnTo>
                    <a:pt x="38217" y="478624"/>
                  </a:lnTo>
                  <a:lnTo>
                    <a:pt x="36785" y="410249"/>
                  </a:lnTo>
                  <a:lnTo>
                    <a:pt x="35353" y="341874"/>
                  </a:lnTo>
                  <a:lnTo>
                    <a:pt x="33921" y="273499"/>
                  </a:lnTo>
                  <a:lnTo>
                    <a:pt x="32489" y="205124"/>
                  </a:lnTo>
                  <a:lnTo>
                    <a:pt x="31057" y="136749"/>
                  </a:lnTo>
                  <a:lnTo>
                    <a:pt x="29625" y="68374"/>
                  </a:lnTo>
                  <a:lnTo>
                    <a:pt x="28193" y="0"/>
                  </a:lnTo>
                  <a:lnTo>
                    <a:pt x="0" y="795"/>
                  </a:lnTo>
                  <a:lnTo>
                    <a:pt x="2426" y="69142"/>
                  </a:lnTo>
                  <a:lnTo>
                    <a:pt x="4852" y="137489"/>
                  </a:lnTo>
                  <a:lnTo>
                    <a:pt x="7279" y="205836"/>
                  </a:lnTo>
                  <a:lnTo>
                    <a:pt x="9705" y="274183"/>
                  </a:lnTo>
                  <a:lnTo>
                    <a:pt x="12132" y="342530"/>
                  </a:lnTo>
                  <a:lnTo>
                    <a:pt x="14558" y="410876"/>
                  </a:lnTo>
                  <a:lnTo>
                    <a:pt x="16985" y="479223"/>
                  </a:lnTo>
                  <a:lnTo>
                    <a:pt x="19411" y="547570"/>
                  </a:lnTo>
                  <a:lnTo>
                    <a:pt x="21838" y="615917"/>
                  </a:lnTo>
                  <a:lnTo>
                    <a:pt x="24264" y="684264"/>
                  </a:lnTo>
                  <a:lnTo>
                    <a:pt x="26691" y="752611"/>
                  </a:lnTo>
                  <a:lnTo>
                    <a:pt x="29117" y="820958"/>
                  </a:lnTo>
                  <a:lnTo>
                    <a:pt x="31544" y="889305"/>
                  </a:lnTo>
                  <a:lnTo>
                    <a:pt x="33970" y="957651"/>
                  </a:lnTo>
                  <a:lnTo>
                    <a:pt x="36397" y="1025998"/>
                  </a:lnTo>
                  <a:lnTo>
                    <a:pt x="38823" y="1094345"/>
                  </a:lnTo>
                  <a:lnTo>
                    <a:pt x="41250" y="1162692"/>
                  </a:lnTo>
                  <a:lnTo>
                    <a:pt x="43676" y="1231039"/>
                  </a:lnTo>
                  <a:lnTo>
                    <a:pt x="46103" y="1299386"/>
                  </a:lnTo>
                  <a:lnTo>
                    <a:pt x="48529" y="1367733"/>
                  </a:lnTo>
                  <a:lnTo>
                    <a:pt x="50956" y="143608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4" name="pg14"/>
            <p:cNvSpPr/>
            <p:nvPr/>
          </p:nvSpPr>
          <p:spPr>
            <a:xfrm>
              <a:off x="3176014" y="2008043"/>
              <a:ext cx="35036" cy="1436180"/>
            </a:xfrm>
            <a:custGeom>
              <a:avLst/>
              <a:pathLst>
                <a:path w="35036" h="1436180">
                  <a:moveTo>
                    <a:pt x="35036" y="1436100"/>
                  </a:moveTo>
                  <a:lnTo>
                    <a:pt x="34280" y="1367714"/>
                  </a:lnTo>
                  <a:lnTo>
                    <a:pt x="33523" y="1299329"/>
                  </a:lnTo>
                  <a:lnTo>
                    <a:pt x="32766" y="1230943"/>
                  </a:lnTo>
                  <a:lnTo>
                    <a:pt x="32010" y="1162557"/>
                  </a:lnTo>
                  <a:lnTo>
                    <a:pt x="31253" y="1094171"/>
                  </a:lnTo>
                  <a:lnTo>
                    <a:pt x="30497" y="1025786"/>
                  </a:lnTo>
                  <a:lnTo>
                    <a:pt x="29740" y="957400"/>
                  </a:lnTo>
                  <a:lnTo>
                    <a:pt x="28983" y="889014"/>
                  </a:lnTo>
                  <a:lnTo>
                    <a:pt x="28227" y="820628"/>
                  </a:lnTo>
                  <a:lnTo>
                    <a:pt x="27470" y="752243"/>
                  </a:lnTo>
                  <a:lnTo>
                    <a:pt x="26714" y="683857"/>
                  </a:lnTo>
                  <a:lnTo>
                    <a:pt x="25957" y="615471"/>
                  </a:lnTo>
                  <a:lnTo>
                    <a:pt x="25200" y="547085"/>
                  </a:lnTo>
                  <a:lnTo>
                    <a:pt x="24444" y="478700"/>
                  </a:lnTo>
                  <a:lnTo>
                    <a:pt x="23687" y="410314"/>
                  </a:lnTo>
                  <a:lnTo>
                    <a:pt x="22931" y="341928"/>
                  </a:lnTo>
                  <a:lnTo>
                    <a:pt x="22174" y="273542"/>
                  </a:lnTo>
                  <a:lnTo>
                    <a:pt x="21417" y="205157"/>
                  </a:lnTo>
                  <a:lnTo>
                    <a:pt x="20661" y="136771"/>
                  </a:lnTo>
                  <a:lnTo>
                    <a:pt x="19904" y="68385"/>
                  </a:lnTo>
                  <a:lnTo>
                    <a:pt x="19148" y="0"/>
                  </a:lnTo>
                  <a:lnTo>
                    <a:pt x="0" y="306"/>
                  </a:lnTo>
                  <a:lnTo>
                    <a:pt x="1432" y="68681"/>
                  </a:lnTo>
                  <a:lnTo>
                    <a:pt x="2864" y="137056"/>
                  </a:lnTo>
                  <a:lnTo>
                    <a:pt x="4296" y="205431"/>
                  </a:lnTo>
                  <a:lnTo>
                    <a:pt x="5728" y="273806"/>
                  </a:lnTo>
                  <a:lnTo>
                    <a:pt x="7160" y="342181"/>
                  </a:lnTo>
                  <a:lnTo>
                    <a:pt x="8592" y="410556"/>
                  </a:lnTo>
                  <a:lnTo>
                    <a:pt x="10024" y="478931"/>
                  </a:lnTo>
                  <a:lnTo>
                    <a:pt x="11456" y="547305"/>
                  </a:lnTo>
                  <a:lnTo>
                    <a:pt x="12888" y="615680"/>
                  </a:lnTo>
                  <a:lnTo>
                    <a:pt x="14320" y="684055"/>
                  </a:lnTo>
                  <a:lnTo>
                    <a:pt x="15752" y="752430"/>
                  </a:lnTo>
                  <a:lnTo>
                    <a:pt x="17184" y="820805"/>
                  </a:lnTo>
                  <a:lnTo>
                    <a:pt x="18616" y="889180"/>
                  </a:lnTo>
                  <a:lnTo>
                    <a:pt x="20048" y="957555"/>
                  </a:lnTo>
                  <a:lnTo>
                    <a:pt x="21480" y="1025930"/>
                  </a:lnTo>
                  <a:lnTo>
                    <a:pt x="22912" y="1094305"/>
                  </a:lnTo>
                  <a:lnTo>
                    <a:pt x="24344" y="1162680"/>
                  </a:lnTo>
                  <a:lnTo>
                    <a:pt x="25776" y="1231055"/>
                  </a:lnTo>
                  <a:lnTo>
                    <a:pt x="27208" y="1299430"/>
                  </a:lnTo>
                  <a:lnTo>
                    <a:pt x="28640" y="1367805"/>
                  </a:lnTo>
                  <a:lnTo>
                    <a:pt x="30072" y="1436180"/>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5" name="pg15"/>
            <p:cNvSpPr/>
            <p:nvPr/>
          </p:nvSpPr>
          <p:spPr>
            <a:xfrm>
              <a:off x="3195162" y="2007925"/>
              <a:ext cx="20850" cy="1436217"/>
            </a:xfrm>
            <a:custGeom>
              <a:avLst/>
              <a:pathLst>
                <a:path w="20850" h="1436217">
                  <a:moveTo>
                    <a:pt x="20850" y="1436187"/>
                  </a:moveTo>
                  <a:lnTo>
                    <a:pt x="20769" y="1367797"/>
                  </a:lnTo>
                  <a:lnTo>
                    <a:pt x="20687" y="1299407"/>
                  </a:lnTo>
                  <a:lnTo>
                    <a:pt x="20606" y="1231017"/>
                  </a:lnTo>
                  <a:lnTo>
                    <a:pt x="20525" y="1162628"/>
                  </a:lnTo>
                  <a:lnTo>
                    <a:pt x="20443" y="1094238"/>
                  </a:lnTo>
                  <a:lnTo>
                    <a:pt x="20362" y="1025848"/>
                  </a:lnTo>
                  <a:lnTo>
                    <a:pt x="20280" y="957458"/>
                  </a:lnTo>
                  <a:lnTo>
                    <a:pt x="20199" y="889068"/>
                  </a:lnTo>
                  <a:lnTo>
                    <a:pt x="20117" y="820678"/>
                  </a:lnTo>
                  <a:lnTo>
                    <a:pt x="20036" y="752288"/>
                  </a:lnTo>
                  <a:lnTo>
                    <a:pt x="19955" y="683898"/>
                  </a:lnTo>
                  <a:lnTo>
                    <a:pt x="19873" y="615508"/>
                  </a:lnTo>
                  <a:lnTo>
                    <a:pt x="19792" y="547119"/>
                  </a:lnTo>
                  <a:lnTo>
                    <a:pt x="19710" y="478729"/>
                  </a:lnTo>
                  <a:lnTo>
                    <a:pt x="19629" y="410339"/>
                  </a:lnTo>
                  <a:lnTo>
                    <a:pt x="19547" y="341949"/>
                  </a:lnTo>
                  <a:lnTo>
                    <a:pt x="19466" y="273559"/>
                  </a:lnTo>
                  <a:lnTo>
                    <a:pt x="19385" y="205169"/>
                  </a:lnTo>
                  <a:lnTo>
                    <a:pt x="19303" y="136779"/>
                  </a:lnTo>
                  <a:lnTo>
                    <a:pt x="19222" y="68389"/>
                  </a:lnTo>
                  <a:lnTo>
                    <a:pt x="19140" y="0"/>
                  </a:lnTo>
                  <a:lnTo>
                    <a:pt x="0" y="117"/>
                  </a:lnTo>
                  <a:lnTo>
                    <a:pt x="756" y="68503"/>
                  </a:lnTo>
                  <a:lnTo>
                    <a:pt x="1513" y="136888"/>
                  </a:lnTo>
                  <a:lnTo>
                    <a:pt x="2269" y="205274"/>
                  </a:lnTo>
                  <a:lnTo>
                    <a:pt x="3026" y="273660"/>
                  </a:lnTo>
                  <a:lnTo>
                    <a:pt x="3782" y="342046"/>
                  </a:lnTo>
                  <a:lnTo>
                    <a:pt x="4539" y="410431"/>
                  </a:lnTo>
                  <a:lnTo>
                    <a:pt x="5296" y="478817"/>
                  </a:lnTo>
                  <a:lnTo>
                    <a:pt x="6052" y="547203"/>
                  </a:lnTo>
                  <a:lnTo>
                    <a:pt x="6809" y="615589"/>
                  </a:lnTo>
                  <a:lnTo>
                    <a:pt x="7565" y="683974"/>
                  </a:lnTo>
                  <a:lnTo>
                    <a:pt x="8322" y="752360"/>
                  </a:lnTo>
                  <a:lnTo>
                    <a:pt x="9079" y="820746"/>
                  </a:lnTo>
                  <a:lnTo>
                    <a:pt x="9835" y="889132"/>
                  </a:lnTo>
                  <a:lnTo>
                    <a:pt x="10592" y="957517"/>
                  </a:lnTo>
                  <a:lnTo>
                    <a:pt x="11348" y="1025903"/>
                  </a:lnTo>
                  <a:lnTo>
                    <a:pt x="12105" y="1094289"/>
                  </a:lnTo>
                  <a:lnTo>
                    <a:pt x="12862" y="1162675"/>
                  </a:lnTo>
                  <a:lnTo>
                    <a:pt x="13618" y="1231060"/>
                  </a:lnTo>
                  <a:lnTo>
                    <a:pt x="14375" y="1299446"/>
                  </a:lnTo>
                  <a:lnTo>
                    <a:pt x="15131" y="1367832"/>
                  </a:lnTo>
                  <a:lnTo>
                    <a:pt x="15888" y="143621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6" name="pg16"/>
            <p:cNvSpPr/>
            <p:nvPr/>
          </p:nvSpPr>
          <p:spPr>
            <a:xfrm>
              <a:off x="3214303" y="2007924"/>
              <a:ext cx="2265" cy="1436188"/>
            </a:xfrm>
            <a:custGeom>
              <a:avLst/>
              <a:pathLst>
                <a:path w="2265" h="1436188">
                  <a:moveTo>
                    <a:pt x="2265" y="1436188"/>
                  </a:moveTo>
                  <a:lnTo>
                    <a:pt x="2259" y="1367798"/>
                  </a:lnTo>
                  <a:lnTo>
                    <a:pt x="2253" y="1299408"/>
                  </a:lnTo>
                  <a:lnTo>
                    <a:pt x="2247" y="1231018"/>
                  </a:lnTo>
                  <a:lnTo>
                    <a:pt x="2242" y="1162628"/>
                  </a:lnTo>
                  <a:lnTo>
                    <a:pt x="2236" y="1094238"/>
                  </a:lnTo>
                  <a:lnTo>
                    <a:pt x="2230" y="1025849"/>
                  </a:lnTo>
                  <a:lnTo>
                    <a:pt x="2224" y="957459"/>
                  </a:lnTo>
                  <a:lnTo>
                    <a:pt x="2218" y="889069"/>
                  </a:lnTo>
                  <a:lnTo>
                    <a:pt x="2212" y="820679"/>
                  </a:lnTo>
                  <a:lnTo>
                    <a:pt x="2206" y="752289"/>
                  </a:lnTo>
                  <a:lnTo>
                    <a:pt x="2201" y="683899"/>
                  </a:lnTo>
                  <a:lnTo>
                    <a:pt x="2195" y="615509"/>
                  </a:lnTo>
                  <a:lnTo>
                    <a:pt x="2189" y="547119"/>
                  </a:lnTo>
                  <a:lnTo>
                    <a:pt x="2183" y="478729"/>
                  </a:lnTo>
                  <a:lnTo>
                    <a:pt x="2177" y="410339"/>
                  </a:lnTo>
                  <a:lnTo>
                    <a:pt x="2171" y="341949"/>
                  </a:lnTo>
                  <a:lnTo>
                    <a:pt x="2166" y="273559"/>
                  </a:lnTo>
                  <a:lnTo>
                    <a:pt x="2160" y="205169"/>
                  </a:lnTo>
                  <a:lnTo>
                    <a:pt x="2154" y="136779"/>
                  </a:lnTo>
                  <a:lnTo>
                    <a:pt x="2148" y="68389"/>
                  </a:lnTo>
                  <a:lnTo>
                    <a:pt x="2142" y="0"/>
                  </a:lnTo>
                  <a:lnTo>
                    <a:pt x="0" y="1"/>
                  </a:lnTo>
                  <a:lnTo>
                    <a:pt x="81" y="68391"/>
                  </a:lnTo>
                  <a:lnTo>
                    <a:pt x="162" y="136781"/>
                  </a:lnTo>
                  <a:lnTo>
                    <a:pt x="244" y="205171"/>
                  </a:lnTo>
                  <a:lnTo>
                    <a:pt x="325" y="273560"/>
                  </a:lnTo>
                  <a:lnTo>
                    <a:pt x="407" y="341950"/>
                  </a:lnTo>
                  <a:lnTo>
                    <a:pt x="488" y="410340"/>
                  </a:lnTo>
                  <a:lnTo>
                    <a:pt x="570" y="478730"/>
                  </a:lnTo>
                  <a:lnTo>
                    <a:pt x="651" y="547120"/>
                  </a:lnTo>
                  <a:lnTo>
                    <a:pt x="732" y="615510"/>
                  </a:lnTo>
                  <a:lnTo>
                    <a:pt x="814" y="683900"/>
                  </a:lnTo>
                  <a:lnTo>
                    <a:pt x="895" y="752290"/>
                  </a:lnTo>
                  <a:lnTo>
                    <a:pt x="977" y="820679"/>
                  </a:lnTo>
                  <a:lnTo>
                    <a:pt x="1058" y="889069"/>
                  </a:lnTo>
                  <a:lnTo>
                    <a:pt x="1140" y="957459"/>
                  </a:lnTo>
                  <a:lnTo>
                    <a:pt x="1221" y="1025849"/>
                  </a:lnTo>
                  <a:lnTo>
                    <a:pt x="1302" y="1094239"/>
                  </a:lnTo>
                  <a:lnTo>
                    <a:pt x="1384" y="1162629"/>
                  </a:lnTo>
                  <a:lnTo>
                    <a:pt x="1465" y="1231019"/>
                  </a:lnTo>
                  <a:lnTo>
                    <a:pt x="1547" y="1299409"/>
                  </a:lnTo>
                  <a:lnTo>
                    <a:pt x="1628" y="1367799"/>
                  </a:lnTo>
                  <a:lnTo>
                    <a:pt x="1710"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7" name="pg17"/>
            <p:cNvSpPr/>
            <p:nvPr/>
          </p:nvSpPr>
          <p:spPr>
            <a:xfrm>
              <a:off x="3216446" y="2007924"/>
              <a:ext cx="165" cy="1436188"/>
            </a:xfrm>
            <a:custGeom>
              <a:avLst/>
              <a:pathLst>
                <a:path w="165" h="1436188">
                  <a:moveTo>
                    <a:pt x="165" y="1436188"/>
                  </a:moveTo>
                  <a:lnTo>
                    <a:pt x="165" y="1367798"/>
                  </a:lnTo>
                  <a:lnTo>
                    <a:pt x="165" y="1299408"/>
                  </a:lnTo>
                  <a:lnTo>
                    <a:pt x="165" y="1231018"/>
                  </a:lnTo>
                  <a:lnTo>
                    <a:pt x="165" y="1162628"/>
                  </a:lnTo>
                  <a:lnTo>
                    <a:pt x="165" y="1094238"/>
                  </a:lnTo>
                  <a:lnTo>
                    <a:pt x="165" y="1025849"/>
                  </a:lnTo>
                  <a:lnTo>
                    <a:pt x="165" y="957459"/>
                  </a:lnTo>
                  <a:lnTo>
                    <a:pt x="165" y="889069"/>
                  </a:lnTo>
                  <a:lnTo>
                    <a:pt x="165" y="820679"/>
                  </a:lnTo>
                  <a:lnTo>
                    <a:pt x="165" y="752289"/>
                  </a:lnTo>
                  <a:lnTo>
                    <a:pt x="165" y="683899"/>
                  </a:lnTo>
                  <a:lnTo>
                    <a:pt x="165" y="615509"/>
                  </a:lnTo>
                  <a:lnTo>
                    <a:pt x="165" y="547119"/>
                  </a:lnTo>
                  <a:lnTo>
                    <a:pt x="165" y="478729"/>
                  </a:lnTo>
                  <a:lnTo>
                    <a:pt x="165" y="410339"/>
                  </a:lnTo>
                  <a:lnTo>
                    <a:pt x="165" y="341949"/>
                  </a:lnTo>
                  <a:lnTo>
                    <a:pt x="165" y="273559"/>
                  </a:lnTo>
                  <a:lnTo>
                    <a:pt x="165" y="205169"/>
                  </a:lnTo>
                  <a:lnTo>
                    <a:pt x="165" y="136779"/>
                  </a:lnTo>
                  <a:lnTo>
                    <a:pt x="165" y="68389"/>
                  </a:lnTo>
                  <a:lnTo>
                    <a:pt x="165" y="0"/>
                  </a:lnTo>
                  <a:lnTo>
                    <a:pt x="0" y="0"/>
                  </a:lnTo>
                  <a:lnTo>
                    <a:pt x="5" y="68389"/>
                  </a:lnTo>
                  <a:lnTo>
                    <a:pt x="11" y="136779"/>
                  </a:lnTo>
                  <a:lnTo>
                    <a:pt x="17" y="205169"/>
                  </a:lnTo>
                  <a:lnTo>
                    <a:pt x="23" y="273559"/>
                  </a:lnTo>
                  <a:lnTo>
                    <a:pt x="29" y="341949"/>
                  </a:lnTo>
                  <a:lnTo>
                    <a:pt x="35" y="410339"/>
                  </a:lnTo>
                  <a:lnTo>
                    <a:pt x="40" y="478729"/>
                  </a:lnTo>
                  <a:lnTo>
                    <a:pt x="46" y="547119"/>
                  </a:lnTo>
                  <a:lnTo>
                    <a:pt x="52" y="615509"/>
                  </a:lnTo>
                  <a:lnTo>
                    <a:pt x="58" y="683899"/>
                  </a:lnTo>
                  <a:lnTo>
                    <a:pt x="64" y="752289"/>
                  </a:lnTo>
                  <a:lnTo>
                    <a:pt x="70" y="820679"/>
                  </a:lnTo>
                  <a:lnTo>
                    <a:pt x="76" y="889069"/>
                  </a:lnTo>
                  <a:lnTo>
                    <a:pt x="81" y="957459"/>
                  </a:lnTo>
                  <a:lnTo>
                    <a:pt x="87" y="1025849"/>
                  </a:lnTo>
                  <a:lnTo>
                    <a:pt x="93" y="1094238"/>
                  </a:lnTo>
                  <a:lnTo>
                    <a:pt x="99" y="1162628"/>
                  </a:lnTo>
                  <a:lnTo>
                    <a:pt x="105" y="1231018"/>
                  </a:lnTo>
                  <a:lnTo>
                    <a:pt x="111" y="1299408"/>
                  </a:lnTo>
                  <a:lnTo>
                    <a:pt x="117" y="136779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8" name="tx18"/>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2.6m</a:t>
              </a:r>
            </a:p>
          </p:txBody>
        </p:sp>
        <p:sp>
          <p:nvSpPr>
            <p:cNvPr id="19" name="tx19"/>
            <p:cNvSpPr/>
            <p:nvPr/>
          </p:nvSpPr>
          <p:spPr>
            <a:xfrm>
              <a:off x="5712180" y="232577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20" name="rc20"/>
            <p:cNvSpPr/>
            <p:nvPr/>
          </p:nvSpPr>
          <p:spPr>
            <a:xfrm>
              <a:off x="5721180"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22" name="rc22"/>
            <p:cNvSpPr/>
            <p:nvPr/>
          </p:nvSpPr>
          <p:spPr>
            <a:xfrm>
              <a:off x="5721180"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23" name="rc23"/>
            <p:cNvSpPr/>
            <p:nvPr/>
          </p:nvSpPr>
          <p:spPr>
            <a:xfrm>
              <a:off x="5721180"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26" name="rc26"/>
            <p:cNvSpPr/>
            <p:nvPr/>
          </p:nvSpPr>
          <p:spPr>
            <a:xfrm>
              <a:off x="5721180"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27" name="rc27"/>
            <p:cNvSpPr/>
            <p:nvPr/>
          </p:nvSpPr>
          <p:spPr>
            <a:xfrm>
              <a:off x="5721180"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8" name="rc28"/>
            <p:cNvSpPr/>
            <p:nvPr/>
          </p:nvSpPr>
          <p:spPr>
            <a:xfrm>
              <a:off x="5721180"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9" name="rc29"/>
            <p:cNvSpPr/>
            <p:nvPr/>
          </p:nvSpPr>
          <p:spPr>
            <a:xfrm>
              <a:off x="5721180"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30" name="rc30"/>
            <p:cNvSpPr/>
            <p:nvPr/>
          </p:nvSpPr>
          <p:spPr>
            <a:xfrm>
              <a:off x="5721180"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31" name="rc31"/>
            <p:cNvSpPr/>
            <p:nvPr/>
          </p:nvSpPr>
          <p:spPr>
            <a:xfrm>
              <a:off x="5721180"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32" name="rc32"/>
            <p:cNvSpPr/>
            <p:nvPr/>
          </p:nvSpPr>
          <p:spPr>
            <a:xfrm>
              <a:off x="5721180"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5721180"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34" name="tx34"/>
            <p:cNvSpPr/>
            <p:nvPr/>
          </p:nvSpPr>
          <p:spPr>
            <a:xfrm>
              <a:off x="6001225" y="2579844"/>
              <a:ext cx="14543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Ethiopia: 772,000 (30.1%) </a:t>
              </a:r>
            </a:p>
          </p:txBody>
        </p:sp>
        <p:sp>
          <p:nvSpPr>
            <p:cNvPr id="35" name="tx35"/>
            <p:cNvSpPr/>
            <p:nvPr/>
          </p:nvSpPr>
          <p:spPr>
            <a:xfrm>
              <a:off x="6001225" y="2799300"/>
              <a:ext cx="13737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Sudan: 465,000 (18.1%) </a:t>
              </a:r>
            </a:p>
          </p:txBody>
        </p:sp>
        <p:sp>
          <p:nvSpPr>
            <p:cNvPr id="36" name="tx36"/>
            <p:cNvSpPr/>
            <p:nvPr/>
          </p:nvSpPr>
          <p:spPr>
            <a:xfrm>
              <a:off x="6001225" y="3018756"/>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Tanzania: 401,000 (15.6%) </a:t>
              </a:r>
            </a:p>
          </p:txBody>
        </p:sp>
        <p:sp>
          <p:nvSpPr>
            <p:cNvPr id="37" name="tx37"/>
            <p:cNvSpPr/>
            <p:nvPr/>
          </p:nvSpPr>
          <p:spPr>
            <a:xfrm>
              <a:off x="6001225" y="323821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Madagascar: 355,000 (13.8%) </a:t>
              </a:r>
            </a:p>
          </p:txBody>
        </p:sp>
        <p:sp>
          <p:nvSpPr>
            <p:cNvPr id="38" name="tx38"/>
            <p:cNvSpPr/>
            <p:nvPr/>
          </p:nvSpPr>
          <p:spPr>
            <a:xfrm>
              <a:off x="6001225" y="3457668"/>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Somalia: 219,000 (8.5%) </a:t>
              </a:r>
            </a:p>
          </p:txBody>
        </p:sp>
        <p:sp>
          <p:nvSpPr>
            <p:cNvPr id="39" name="tx39"/>
            <p:cNvSpPr/>
            <p:nvPr/>
          </p:nvSpPr>
          <p:spPr>
            <a:xfrm>
              <a:off x="6001225" y="3677124"/>
              <a:ext cx="12119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Kenya: 180,000 (7%) </a:t>
              </a:r>
            </a:p>
          </p:txBody>
        </p:sp>
        <p:sp>
          <p:nvSpPr>
            <p:cNvPr id="40" name="tx40"/>
            <p:cNvSpPr/>
            <p:nvPr/>
          </p:nvSpPr>
          <p:spPr>
            <a:xfrm>
              <a:off x="6001225" y="3896580"/>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South Sudan: 92,000 (3.6%) </a:t>
              </a:r>
            </a:p>
          </p:txBody>
        </p:sp>
        <p:sp>
          <p:nvSpPr>
            <p:cNvPr id="41" name="tx41"/>
            <p:cNvSpPr/>
            <p:nvPr/>
          </p:nvSpPr>
          <p:spPr>
            <a:xfrm>
              <a:off x="6001225" y="4116036"/>
              <a:ext cx="12243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Uganda: 51,000 (2%) </a:t>
              </a:r>
            </a:p>
          </p:txBody>
        </p:sp>
        <p:sp>
          <p:nvSpPr>
            <p:cNvPr id="42" name="tx42"/>
            <p:cNvSpPr/>
            <p:nvPr/>
          </p:nvSpPr>
          <p:spPr>
            <a:xfrm>
              <a:off x="6001225" y="4335492"/>
              <a:ext cx="13081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Rwanda: 20,000 (&lt;1%) </a:t>
              </a:r>
            </a:p>
          </p:txBody>
        </p:sp>
        <p:sp>
          <p:nvSpPr>
            <p:cNvPr id="43" name="tx43"/>
            <p:cNvSpPr/>
            <p:nvPr/>
          </p:nvSpPr>
          <p:spPr>
            <a:xfrm>
              <a:off x="6001225" y="4554948"/>
              <a:ext cx="13514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Comoros: 6,000 (&lt;1%) </a:t>
              </a:r>
            </a:p>
          </p:txBody>
        </p:sp>
        <p:sp>
          <p:nvSpPr>
            <p:cNvPr id="44" name="tx44"/>
            <p:cNvSpPr/>
            <p:nvPr/>
          </p:nvSpPr>
          <p:spPr>
            <a:xfrm>
              <a:off x="6001225" y="4774404"/>
              <a:ext cx="1218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Eritrea: 4,000 (&lt;1%) </a:t>
              </a:r>
            </a:p>
          </p:txBody>
        </p:sp>
        <p:sp>
          <p:nvSpPr>
            <p:cNvPr id="45" name="tx45"/>
            <p:cNvSpPr/>
            <p:nvPr/>
          </p:nvSpPr>
          <p:spPr>
            <a:xfrm>
              <a:off x="6001225" y="4993860"/>
              <a:ext cx="12707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Djibouti: 4,000 (&lt;1%) </a:t>
              </a:r>
            </a:p>
          </p:txBody>
        </p:sp>
        <p:sp>
          <p:nvSpPr>
            <p:cNvPr id="46" name="tx46"/>
            <p:cNvSpPr/>
            <p:nvPr/>
          </p:nvSpPr>
          <p:spPr>
            <a:xfrm>
              <a:off x="6001225" y="5213316"/>
              <a:ext cx="1323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Mauritius: &lt;500 (&lt;1%) </a:t>
              </a:r>
            </a:p>
          </p:txBody>
        </p:sp>
        <p:sp>
          <p:nvSpPr>
            <p:cNvPr id="47" name="tx47"/>
            <p:cNvSpPr/>
            <p:nvPr/>
          </p:nvSpPr>
          <p:spPr>
            <a:xfrm>
              <a:off x="6001225" y="5432772"/>
              <a:ext cx="14105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Seychelles: &lt;100 (&lt;1%) </a:t>
              </a:r>
            </a:p>
          </p:txBody>
        </p:sp>
        <p:sp>
          <p:nvSpPr>
            <p:cNvPr id="48" name="tx48"/>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49" name="tx49"/>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0" name="tx50"/>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51" name="tx51"/>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(63.8%) of all un- and under-vaccinated children in Eastern Africa.
Ethiopia had the highest number of children who did not receive DTP3 (n=772,000), which is approximately 30.1% of all un- and under-vaccinated children in Eastern Africa (n=2.6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un- and under-vaccinated children in Eastern Africa, with Ethiopia contributing the highest share.</a:t>
            </a:r>
          </a:p>
        </p:txBody>
      </p:sp>
      <p:grpSp xmlns:pic="http://schemas.openxmlformats.org/drawingml/2006/picture">
        <p:nvGrpSpPr>
          <p:cNvPr id="54" name=""/>
          <p:cNvGrpSpPr/>
          <p:nvPr/>
        </p:nvGrpSpPr>
        <p:grpSpPr>
          <a:xfrm>
            <a:off x="292608" y="914400"/>
            <a:ext cx="8595360" cy="28575"/>
            <a:chOff x="292608" y="914400"/>
            <a:chExt cx="8595360" cy="28575"/>
          </a:xfrm>
        </p:grpSpPr>
        <p:sp>
          <p:nvSpPr>
            <p:cNvPr id="5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851084"/>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267321"/>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683557"/>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2099793"/>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9" name="pl9"/>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3559202"/>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2975439"/>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963002" y="239167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3" name="pl13"/>
            <p:cNvSpPr/>
            <p:nvPr/>
          </p:nvSpPr>
          <p:spPr>
            <a:xfrm>
              <a:off x="963002" y="1807912"/>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4" name="pl14"/>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06134" y="3630737"/>
              <a:ext cx="238470" cy="512229"/>
            </a:xfrm>
            <a:prstGeom prst="rect">
              <a:avLst/>
            </a:prstGeom>
            <a:solidFill>
              <a:srgbClr val="E2231A">
                <a:alpha val="100000"/>
              </a:srgbClr>
            </a:solidFill>
          </p:spPr>
          <p:txBody>
            <a:bodyPr/>
            <a:lstStyle/>
            <a:p/>
          </p:txBody>
        </p:sp>
        <p:sp>
          <p:nvSpPr>
            <p:cNvPr id="26" name="rc26"/>
            <p:cNvSpPr/>
            <p:nvPr/>
          </p:nvSpPr>
          <p:spPr>
            <a:xfrm>
              <a:off x="1571101" y="3635253"/>
              <a:ext cx="238470" cy="507713"/>
            </a:xfrm>
            <a:prstGeom prst="rect">
              <a:avLst/>
            </a:prstGeom>
            <a:solidFill>
              <a:srgbClr val="E2231A">
                <a:alpha val="100000"/>
              </a:srgbClr>
            </a:solidFill>
          </p:spPr>
          <p:txBody>
            <a:bodyPr/>
            <a:lstStyle/>
            <a:p/>
          </p:txBody>
        </p:sp>
        <p:sp>
          <p:nvSpPr>
            <p:cNvPr id="27" name="rc27"/>
            <p:cNvSpPr/>
            <p:nvPr/>
          </p:nvSpPr>
          <p:spPr>
            <a:xfrm>
              <a:off x="1836069" y="3660620"/>
              <a:ext cx="238470" cy="482345"/>
            </a:xfrm>
            <a:prstGeom prst="rect">
              <a:avLst/>
            </a:prstGeom>
            <a:solidFill>
              <a:srgbClr val="E2231A">
                <a:alpha val="100000"/>
              </a:srgbClr>
            </a:solidFill>
          </p:spPr>
          <p:txBody>
            <a:bodyPr/>
            <a:lstStyle/>
            <a:p/>
          </p:txBody>
        </p:sp>
        <p:sp>
          <p:nvSpPr>
            <p:cNvPr id="28" name="rc28"/>
            <p:cNvSpPr/>
            <p:nvPr/>
          </p:nvSpPr>
          <p:spPr>
            <a:xfrm>
              <a:off x="2101036" y="3685215"/>
              <a:ext cx="238470" cy="457750"/>
            </a:xfrm>
            <a:prstGeom prst="rect">
              <a:avLst/>
            </a:prstGeom>
            <a:solidFill>
              <a:srgbClr val="E2231A">
                <a:alpha val="100000"/>
              </a:srgbClr>
            </a:solidFill>
          </p:spPr>
          <p:txBody>
            <a:bodyPr/>
            <a:lstStyle/>
            <a:p/>
          </p:txBody>
        </p:sp>
        <p:sp>
          <p:nvSpPr>
            <p:cNvPr id="29" name="rc29"/>
            <p:cNvSpPr/>
            <p:nvPr/>
          </p:nvSpPr>
          <p:spPr>
            <a:xfrm>
              <a:off x="2366003" y="3695258"/>
              <a:ext cx="238470" cy="447707"/>
            </a:xfrm>
            <a:prstGeom prst="rect">
              <a:avLst/>
            </a:prstGeom>
            <a:solidFill>
              <a:srgbClr val="E2231A">
                <a:alpha val="100000"/>
              </a:srgbClr>
            </a:solidFill>
          </p:spPr>
          <p:txBody>
            <a:bodyPr/>
            <a:lstStyle/>
            <a:p/>
          </p:txBody>
        </p:sp>
        <p:sp>
          <p:nvSpPr>
            <p:cNvPr id="30" name="rc30"/>
            <p:cNvSpPr/>
            <p:nvPr/>
          </p:nvSpPr>
          <p:spPr>
            <a:xfrm>
              <a:off x="2630970" y="3694546"/>
              <a:ext cx="238470" cy="448419"/>
            </a:xfrm>
            <a:prstGeom prst="rect">
              <a:avLst/>
            </a:prstGeom>
            <a:solidFill>
              <a:srgbClr val="E2231A">
                <a:alpha val="100000"/>
              </a:srgbClr>
            </a:solidFill>
          </p:spPr>
          <p:txBody>
            <a:bodyPr/>
            <a:lstStyle/>
            <a:p/>
          </p:txBody>
        </p:sp>
        <p:sp>
          <p:nvSpPr>
            <p:cNvPr id="31" name="rc31"/>
            <p:cNvSpPr/>
            <p:nvPr/>
          </p:nvSpPr>
          <p:spPr>
            <a:xfrm>
              <a:off x="2895938" y="3736591"/>
              <a:ext cx="238470" cy="406375"/>
            </a:xfrm>
            <a:prstGeom prst="rect">
              <a:avLst/>
            </a:prstGeom>
            <a:solidFill>
              <a:srgbClr val="E2231A">
                <a:alpha val="100000"/>
              </a:srgbClr>
            </a:solidFill>
          </p:spPr>
          <p:txBody>
            <a:bodyPr/>
            <a:lstStyle/>
            <a:p/>
          </p:txBody>
        </p:sp>
        <p:sp>
          <p:nvSpPr>
            <p:cNvPr id="32" name="rc32"/>
            <p:cNvSpPr/>
            <p:nvPr/>
          </p:nvSpPr>
          <p:spPr>
            <a:xfrm>
              <a:off x="3160905" y="3768006"/>
              <a:ext cx="238470" cy="374960"/>
            </a:xfrm>
            <a:prstGeom prst="rect">
              <a:avLst/>
            </a:prstGeom>
            <a:solidFill>
              <a:srgbClr val="E2231A">
                <a:alpha val="100000"/>
              </a:srgbClr>
            </a:solidFill>
          </p:spPr>
          <p:txBody>
            <a:bodyPr/>
            <a:lstStyle/>
            <a:p/>
          </p:txBody>
        </p:sp>
        <p:sp>
          <p:nvSpPr>
            <p:cNvPr id="33" name="rc33"/>
            <p:cNvSpPr/>
            <p:nvPr/>
          </p:nvSpPr>
          <p:spPr>
            <a:xfrm>
              <a:off x="3425872" y="3777066"/>
              <a:ext cx="238470" cy="365900"/>
            </a:xfrm>
            <a:prstGeom prst="rect">
              <a:avLst/>
            </a:prstGeom>
            <a:solidFill>
              <a:srgbClr val="E2231A">
                <a:alpha val="100000"/>
              </a:srgbClr>
            </a:solidFill>
          </p:spPr>
          <p:txBody>
            <a:bodyPr/>
            <a:lstStyle/>
            <a:p/>
          </p:txBody>
        </p:sp>
        <p:sp>
          <p:nvSpPr>
            <p:cNvPr id="34" name="rc34"/>
            <p:cNvSpPr/>
            <p:nvPr/>
          </p:nvSpPr>
          <p:spPr>
            <a:xfrm>
              <a:off x="3690840" y="3812176"/>
              <a:ext cx="238470" cy="330790"/>
            </a:xfrm>
            <a:prstGeom prst="rect">
              <a:avLst/>
            </a:prstGeom>
            <a:solidFill>
              <a:srgbClr val="E2231A">
                <a:alpha val="100000"/>
              </a:srgbClr>
            </a:solidFill>
          </p:spPr>
          <p:txBody>
            <a:bodyPr/>
            <a:lstStyle/>
            <a:p/>
          </p:txBody>
        </p:sp>
        <p:sp>
          <p:nvSpPr>
            <p:cNvPr id="35" name="rc35"/>
            <p:cNvSpPr/>
            <p:nvPr/>
          </p:nvSpPr>
          <p:spPr>
            <a:xfrm>
              <a:off x="3955807" y="3839935"/>
              <a:ext cx="238470" cy="303031"/>
            </a:xfrm>
            <a:prstGeom prst="rect">
              <a:avLst/>
            </a:prstGeom>
            <a:solidFill>
              <a:srgbClr val="E2231A">
                <a:alpha val="100000"/>
              </a:srgbClr>
            </a:solidFill>
          </p:spPr>
          <p:txBody>
            <a:bodyPr/>
            <a:lstStyle/>
            <a:p/>
          </p:txBody>
        </p:sp>
        <p:sp>
          <p:nvSpPr>
            <p:cNvPr id="36" name="rc36"/>
            <p:cNvSpPr/>
            <p:nvPr/>
          </p:nvSpPr>
          <p:spPr>
            <a:xfrm>
              <a:off x="4220774" y="3840977"/>
              <a:ext cx="238470" cy="301989"/>
            </a:xfrm>
            <a:prstGeom prst="rect">
              <a:avLst/>
            </a:prstGeom>
            <a:solidFill>
              <a:srgbClr val="E2231A">
                <a:alpha val="100000"/>
              </a:srgbClr>
            </a:solidFill>
          </p:spPr>
          <p:txBody>
            <a:bodyPr/>
            <a:lstStyle/>
            <a:p/>
          </p:txBody>
        </p:sp>
        <p:sp>
          <p:nvSpPr>
            <p:cNvPr id="37" name="rc37"/>
            <p:cNvSpPr/>
            <p:nvPr/>
          </p:nvSpPr>
          <p:spPr>
            <a:xfrm>
              <a:off x="4485741" y="3838904"/>
              <a:ext cx="238470" cy="304062"/>
            </a:xfrm>
            <a:prstGeom prst="rect">
              <a:avLst/>
            </a:prstGeom>
            <a:solidFill>
              <a:srgbClr val="E2231A">
                <a:alpha val="100000"/>
              </a:srgbClr>
            </a:solidFill>
          </p:spPr>
          <p:txBody>
            <a:bodyPr/>
            <a:lstStyle/>
            <a:p/>
          </p:txBody>
        </p:sp>
        <p:sp>
          <p:nvSpPr>
            <p:cNvPr id="38" name="rc38"/>
            <p:cNvSpPr/>
            <p:nvPr/>
          </p:nvSpPr>
          <p:spPr>
            <a:xfrm>
              <a:off x="4750709" y="3819864"/>
              <a:ext cx="238470" cy="323102"/>
            </a:xfrm>
            <a:prstGeom prst="rect">
              <a:avLst/>
            </a:prstGeom>
            <a:solidFill>
              <a:srgbClr val="E2231A">
                <a:alpha val="100000"/>
              </a:srgbClr>
            </a:solidFill>
          </p:spPr>
          <p:txBody>
            <a:bodyPr/>
            <a:lstStyle/>
            <a:p/>
          </p:txBody>
        </p:sp>
        <p:sp>
          <p:nvSpPr>
            <p:cNvPr id="39" name="rc39"/>
            <p:cNvSpPr/>
            <p:nvPr/>
          </p:nvSpPr>
          <p:spPr>
            <a:xfrm>
              <a:off x="5015676" y="3814008"/>
              <a:ext cx="238470" cy="328958"/>
            </a:xfrm>
            <a:prstGeom prst="rect">
              <a:avLst/>
            </a:prstGeom>
            <a:solidFill>
              <a:srgbClr val="E2231A">
                <a:alpha val="100000"/>
              </a:srgbClr>
            </a:solidFill>
          </p:spPr>
          <p:txBody>
            <a:bodyPr/>
            <a:lstStyle/>
            <a:p/>
          </p:txBody>
        </p:sp>
        <p:sp>
          <p:nvSpPr>
            <p:cNvPr id="40" name="rc40"/>
            <p:cNvSpPr/>
            <p:nvPr/>
          </p:nvSpPr>
          <p:spPr>
            <a:xfrm>
              <a:off x="5280643" y="3800732"/>
              <a:ext cx="238470" cy="342234"/>
            </a:xfrm>
            <a:prstGeom prst="rect">
              <a:avLst/>
            </a:prstGeom>
            <a:solidFill>
              <a:srgbClr val="E2231A">
                <a:alpha val="100000"/>
              </a:srgbClr>
            </a:solidFill>
          </p:spPr>
          <p:txBody>
            <a:bodyPr/>
            <a:lstStyle/>
            <a:p/>
          </p:txBody>
        </p:sp>
        <p:sp>
          <p:nvSpPr>
            <p:cNvPr id="41" name="rc41"/>
            <p:cNvSpPr/>
            <p:nvPr/>
          </p:nvSpPr>
          <p:spPr>
            <a:xfrm>
              <a:off x="5545610" y="3766511"/>
              <a:ext cx="238470" cy="376455"/>
            </a:xfrm>
            <a:prstGeom prst="rect">
              <a:avLst/>
            </a:prstGeom>
            <a:solidFill>
              <a:srgbClr val="E2231A">
                <a:alpha val="100000"/>
              </a:srgbClr>
            </a:solidFill>
          </p:spPr>
          <p:txBody>
            <a:bodyPr/>
            <a:lstStyle/>
            <a:p/>
          </p:txBody>
        </p:sp>
        <p:sp>
          <p:nvSpPr>
            <p:cNvPr id="42" name="rc42"/>
            <p:cNvSpPr/>
            <p:nvPr/>
          </p:nvSpPr>
          <p:spPr>
            <a:xfrm>
              <a:off x="5810578" y="3777746"/>
              <a:ext cx="238470" cy="365220"/>
            </a:xfrm>
            <a:prstGeom prst="rect">
              <a:avLst/>
            </a:prstGeom>
            <a:solidFill>
              <a:srgbClr val="E2231A">
                <a:alpha val="100000"/>
              </a:srgbClr>
            </a:solidFill>
          </p:spPr>
          <p:txBody>
            <a:bodyPr/>
            <a:lstStyle/>
            <a:p/>
          </p:txBody>
        </p:sp>
        <p:sp>
          <p:nvSpPr>
            <p:cNvPr id="43" name="rc43"/>
            <p:cNvSpPr/>
            <p:nvPr/>
          </p:nvSpPr>
          <p:spPr>
            <a:xfrm>
              <a:off x="6075545" y="3808805"/>
              <a:ext cx="238470" cy="334161"/>
            </a:xfrm>
            <a:prstGeom prst="rect">
              <a:avLst/>
            </a:prstGeom>
            <a:solidFill>
              <a:srgbClr val="E2231A">
                <a:alpha val="100000"/>
              </a:srgbClr>
            </a:solidFill>
          </p:spPr>
          <p:txBody>
            <a:bodyPr/>
            <a:lstStyle/>
            <a:p/>
          </p:txBody>
        </p:sp>
        <p:sp>
          <p:nvSpPr>
            <p:cNvPr id="44" name="rc44"/>
            <p:cNvSpPr/>
            <p:nvPr/>
          </p:nvSpPr>
          <p:spPr>
            <a:xfrm>
              <a:off x="6340512" y="3811005"/>
              <a:ext cx="238470" cy="331961"/>
            </a:xfrm>
            <a:prstGeom prst="rect">
              <a:avLst/>
            </a:prstGeom>
            <a:solidFill>
              <a:srgbClr val="E2231A">
                <a:alpha val="100000"/>
              </a:srgbClr>
            </a:solidFill>
          </p:spPr>
          <p:txBody>
            <a:bodyPr/>
            <a:lstStyle/>
            <a:p/>
          </p:txBody>
        </p:sp>
        <p:sp>
          <p:nvSpPr>
            <p:cNvPr id="45" name="rc45"/>
            <p:cNvSpPr/>
            <p:nvPr/>
          </p:nvSpPr>
          <p:spPr>
            <a:xfrm>
              <a:off x="6605479" y="3794149"/>
              <a:ext cx="238470" cy="348816"/>
            </a:xfrm>
            <a:prstGeom prst="rect">
              <a:avLst/>
            </a:prstGeom>
            <a:solidFill>
              <a:srgbClr val="E2231A">
                <a:alpha val="100000"/>
              </a:srgbClr>
            </a:solidFill>
          </p:spPr>
          <p:txBody>
            <a:bodyPr/>
            <a:lstStyle/>
            <a:p/>
          </p:txBody>
        </p:sp>
        <p:sp>
          <p:nvSpPr>
            <p:cNvPr id="46" name="rc46"/>
            <p:cNvSpPr/>
            <p:nvPr/>
          </p:nvSpPr>
          <p:spPr>
            <a:xfrm>
              <a:off x="6870447" y="3742306"/>
              <a:ext cx="238470" cy="400659"/>
            </a:xfrm>
            <a:prstGeom prst="rect">
              <a:avLst/>
            </a:prstGeom>
            <a:solidFill>
              <a:srgbClr val="E2231A">
                <a:alpha val="100000"/>
              </a:srgbClr>
            </a:solidFill>
          </p:spPr>
          <p:txBody>
            <a:bodyPr/>
            <a:lstStyle/>
            <a:p/>
          </p:txBody>
        </p:sp>
        <p:sp>
          <p:nvSpPr>
            <p:cNvPr id="47" name="rc47"/>
            <p:cNvSpPr/>
            <p:nvPr/>
          </p:nvSpPr>
          <p:spPr>
            <a:xfrm>
              <a:off x="7135414" y="3766837"/>
              <a:ext cx="238470" cy="376128"/>
            </a:xfrm>
            <a:prstGeom prst="rect">
              <a:avLst/>
            </a:prstGeom>
            <a:solidFill>
              <a:srgbClr val="E2231A">
                <a:alpha val="100000"/>
              </a:srgbClr>
            </a:solidFill>
          </p:spPr>
          <p:txBody>
            <a:bodyPr/>
            <a:lstStyle/>
            <a:p/>
          </p:txBody>
        </p:sp>
        <p:sp>
          <p:nvSpPr>
            <p:cNvPr id="48" name="rc48"/>
            <p:cNvSpPr/>
            <p:nvPr/>
          </p:nvSpPr>
          <p:spPr>
            <a:xfrm>
              <a:off x="7400381" y="3726971"/>
              <a:ext cx="238470" cy="415994"/>
            </a:xfrm>
            <a:prstGeom prst="rect">
              <a:avLst/>
            </a:prstGeom>
            <a:solidFill>
              <a:srgbClr val="E2231A">
                <a:alpha val="100000"/>
              </a:srgbClr>
            </a:solidFill>
          </p:spPr>
          <p:txBody>
            <a:bodyPr/>
            <a:lstStyle/>
            <a:p/>
          </p:txBody>
        </p:sp>
        <p:sp>
          <p:nvSpPr>
            <p:cNvPr id="49" name="rc49"/>
            <p:cNvSpPr/>
            <p:nvPr/>
          </p:nvSpPr>
          <p:spPr>
            <a:xfrm>
              <a:off x="7665348" y="3710624"/>
              <a:ext cx="238470" cy="432342"/>
            </a:xfrm>
            <a:prstGeom prst="rect">
              <a:avLst/>
            </a:prstGeom>
            <a:solidFill>
              <a:srgbClr val="E2231A">
                <a:alpha val="100000"/>
              </a:srgbClr>
            </a:solidFill>
          </p:spPr>
          <p:txBody>
            <a:bodyPr/>
            <a:lstStyle/>
            <a:p/>
          </p:txBody>
        </p:sp>
        <p:sp>
          <p:nvSpPr>
            <p:cNvPr id="50" name="rc50"/>
            <p:cNvSpPr/>
            <p:nvPr/>
          </p:nvSpPr>
          <p:spPr>
            <a:xfrm>
              <a:off x="7930316" y="3767832"/>
              <a:ext cx="238470" cy="375133"/>
            </a:xfrm>
            <a:prstGeom prst="rect">
              <a:avLst/>
            </a:prstGeom>
            <a:solidFill>
              <a:srgbClr val="E2231A">
                <a:alpha val="100000"/>
              </a:srgbClr>
            </a:solidFill>
          </p:spPr>
          <p:txBody>
            <a:bodyPr/>
            <a:lstStyle/>
            <a:p/>
          </p:txBody>
        </p:sp>
        <p:sp>
          <p:nvSpPr>
            <p:cNvPr id="51" name="rc51"/>
            <p:cNvSpPr/>
            <p:nvPr/>
          </p:nvSpPr>
          <p:spPr>
            <a:xfrm>
              <a:off x="1306134" y="3164378"/>
              <a:ext cx="238470" cy="466358"/>
            </a:xfrm>
            <a:prstGeom prst="rect">
              <a:avLst/>
            </a:prstGeom>
            <a:solidFill>
              <a:srgbClr val="B3B3B3">
                <a:alpha val="100000"/>
              </a:srgbClr>
            </a:solidFill>
          </p:spPr>
          <p:txBody>
            <a:bodyPr/>
            <a:lstStyle/>
            <a:p/>
          </p:txBody>
        </p:sp>
        <p:sp>
          <p:nvSpPr>
            <p:cNvPr id="52" name="rc52"/>
            <p:cNvSpPr/>
            <p:nvPr/>
          </p:nvSpPr>
          <p:spPr>
            <a:xfrm>
              <a:off x="1571101" y="3139465"/>
              <a:ext cx="238470" cy="495787"/>
            </a:xfrm>
            <a:prstGeom prst="rect">
              <a:avLst/>
            </a:prstGeom>
            <a:solidFill>
              <a:srgbClr val="B3B3B3">
                <a:alpha val="100000"/>
              </a:srgbClr>
            </a:solidFill>
          </p:spPr>
          <p:txBody>
            <a:bodyPr/>
            <a:lstStyle/>
            <a:p/>
          </p:txBody>
        </p:sp>
        <p:sp>
          <p:nvSpPr>
            <p:cNvPr id="53" name="rc53"/>
            <p:cNvSpPr/>
            <p:nvPr/>
          </p:nvSpPr>
          <p:spPr>
            <a:xfrm>
              <a:off x="1836069" y="3114027"/>
              <a:ext cx="238470" cy="546592"/>
            </a:xfrm>
            <a:prstGeom prst="rect">
              <a:avLst/>
            </a:prstGeom>
            <a:solidFill>
              <a:srgbClr val="B3B3B3">
                <a:alpha val="100000"/>
              </a:srgbClr>
            </a:solidFill>
          </p:spPr>
          <p:txBody>
            <a:bodyPr/>
            <a:lstStyle/>
            <a:p/>
          </p:txBody>
        </p:sp>
        <p:sp>
          <p:nvSpPr>
            <p:cNvPr id="54" name="rc54"/>
            <p:cNvSpPr/>
            <p:nvPr/>
          </p:nvSpPr>
          <p:spPr>
            <a:xfrm>
              <a:off x="2101036" y="3087626"/>
              <a:ext cx="238470" cy="597589"/>
            </a:xfrm>
            <a:prstGeom prst="rect">
              <a:avLst/>
            </a:prstGeom>
            <a:solidFill>
              <a:srgbClr val="B3B3B3">
                <a:alpha val="100000"/>
              </a:srgbClr>
            </a:solidFill>
          </p:spPr>
          <p:txBody>
            <a:bodyPr/>
            <a:lstStyle/>
            <a:p/>
          </p:txBody>
        </p:sp>
        <p:sp>
          <p:nvSpPr>
            <p:cNvPr id="55" name="rc55"/>
            <p:cNvSpPr/>
            <p:nvPr/>
          </p:nvSpPr>
          <p:spPr>
            <a:xfrm>
              <a:off x="2366003" y="3061982"/>
              <a:ext cx="238470" cy="633276"/>
            </a:xfrm>
            <a:prstGeom prst="rect">
              <a:avLst/>
            </a:prstGeom>
            <a:solidFill>
              <a:srgbClr val="B3B3B3">
                <a:alpha val="100000"/>
              </a:srgbClr>
            </a:solidFill>
          </p:spPr>
          <p:txBody>
            <a:bodyPr/>
            <a:lstStyle/>
            <a:p/>
          </p:txBody>
        </p:sp>
        <p:sp>
          <p:nvSpPr>
            <p:cNvPr id="56" name="rc56"/>
            <p:cNvSpPr/>
            <p:nvPr/>
          </p:nvSpPr>
          <p:spPr>
            <a:xfrm>
              <a:off x="2630970" y="3037075"/>
              <a:ext cx="238470" cy="657471"/>
            </a:xfrm>
            <a:prstGeom prst="rect">
              <a:avLst/>
            </a:prstGeom>
            <a:solidFill>
              <a:srgbClr val="B3B3B3">
                <a:alpha val="100000"/>
              </a:srgbClr>
            </a:solidFill>
          </p:spPr>
          <p:txBody>
            <a:bodyPr/>
            <a:lstStyle/>
            <a:p/>
          </p:txBody>
        </p:sp>
        <p:sp>
          <p:nvSpPr>
            <p:cNvPr id="57" name="rc57"/>
            <p:cNvSpPr/>
            <p:nvPr/>
          </p:nvSpPr>
          <p:spPr>
            <a:xfrm>
              <a:off x="2895938" y="3011603"/>
              <a:ext cx="238470" cy="724988"/>
            </a:xfrm>
            <a:prstGeom prst="rect">
              <a:avLst/>
            </a:prstGeom>
            <a:solidFill>
              <a:srgbClr val="B3B3B3">
                <a:alpha val="100000"/>
              </a:srgbClr>
            </a:solidFill>
          </p:spPr>
          <p:txBody>
            <a:bodyPr/>
            <a:lstStyle/>
            <a:p/>
          </p:txBody>
        </p:sp>
        <p:sp>
          <p:nvSpPr>
            <p:cNvPr id="58" name="rc58"/>
            <p:cNvSpPr/>
            <p:nvPr/>
          </p:nvSpPr>
          <p:spPr>
            <a:xfrm>
              <a:off x="3160905" y="2984263"/>
              <a:ext cx="238470" cy="783742"/>
            </a:xfrm>
            <a:prstGeom prst="rect">
              <a:avLst/>
            </a:prstGeom>
            <a:solidFill>
              <a:srgbClr val="B3B3B3">
                <a:alpha val="100000"/>
              </a:srgbClr>
            </a:solidFill>
          </p:spPr>
          <p:txBody>
            <a:bodyPr/>
            <a:lstStyle/>
            <a:p/>
          </p:txBody>
        </p:sp>
        <p:sp>
          <p:nvSpPr>
            <p:cNvPr id="59" name="rc59"/>
            <p:cNvSpPr/>
            <p:nvPr/>
          </p:nvSpPr>
          <p:spPr>
            <a:xfrm>
              <a:off x="3425872" y="2960534"/>
              <a:ext cx="238470" cy="816532"/>
            </a:xfrm>
            <a:prstGeom prst="rect">
              <a:avLst/>
            </a:prstGeom>
            <a:solidFill>
              <a:srgbClr val="B3B3B3">
                <a:alpha val="100000"/>
              </a:srgbClr>
            </a:solidFill>
          </p:spPr>
          <p:txBody>
            <a:bodyPr/>
            <a:lstStyle/>
            <a:p/>
          </p:txBody>
        </p:sp>
        <p:sp>
          <p:nvSpPr>
            <p:cNvPr id="60" name="rc60"/>
            <p:cNvSpPr/>
            <p:nvPr/>
          </p:nvSpPr>
          <p:spPr>
            <a:xfrm>
              <a:off x="3690840" y="2940120"/>
              <a:ext cx="238470" cy="872055"/>
            </a:xfrm>
            <a:prstGeom prst="rect">
              <a:avLst/>
            </a:prstGeom>
            <a:solidFill>
              <a:srgbClr val="B3B3B3">
                <a:alpha val="100000"/>
              </a:srgbClr>
            </a:solidFill>
          </p:spPr>
          <p:txBody>
            <a:bodyPr/>
            <a:lstStyle/>
            <a:p/>
          </p:txBody>
        </p:sp>
        <p:sp>
          <p:nvSpPr>
            <p:cNvPr id="61" name="rc61"/>
            <p:cNvSpPr/>
            <p:nvPr/>
          </p:nvSpPr>
          <p:spPr>
            <a:xfrm>
              <a:off x="3955807" y="2921886"/>
              <a:ext cx="238470" cy="918049"/>
            </a:xfrm>
            <a:prstGeom prst="rect">
              <a:avLst/>
            </a:prstGeom>
            <a:solidFill>
              <a:srgbClr val="B3B3B3">
                <a:alpha val="100000"/>
              </a:srgbClr>
            </a:solidFill>
          </p:spPr>
          <p:txBody>
            <a:bodyPr/>
            <a:lstStyle/>
            <a:p/>
          </p:txBody>
        </p:sp>
        <p:sp>
          <p:nvSpPr>
            <p:cNvPr id="62" name="rc62"/>
            <p:cNvSpPr/>
            <p:nvPr/>
          </p:nvSpPr>
          <p:spPr>
            <a:xfrm>
              <a:off x="4220774" y="2907561"/>
              <a:ext cx="238470" cy="933416"/>
            </a:xfrm>
            <a:prstGeom prst="rect">
              <a:avLst/>
            </a:prstGeom>
            <a:solidFill>
              <a:srgbClr val="B3B3B3">
                <a:alpha val="100000"/>
              </a:srgbClr>
            </a:solidFill>
          </p:spPr>
          <p:txBody>
            <a:bodyPr/>
            <a:lstStyle/>
            <a:p/>
          </p:txBody>
        </p:sp>
        <p:sp>
          <p:nvSpPr>
            <p:cNvPr id="63" name="rc63"/>
            <p:cNvSpPr/>
            <p:nvPr/>
          </p:nvSpPr>
          <p:spPr>
            <a:xfrm>
              <a:off x="4485741" y="2931150"/>
              <a:ext cx="238470" cy="907753"/>
            </a:xfrm>
            <a:prstGeom prst="rect">
              <a:avLst/>
            </a:prstGeom>
            <a:solidFill>
              <a:srgbClr val="B3B3B3">
                <a:alpha val="100000"/>
              </a:srgbClr>
            </a:solidFill>
          </p:spPr>
          <p:txBody>
            <a:bodyPr/>
            <a:lstStyle/>
            <a:p/>
          </p:txBody>
        </p:sp>
        <p:sp>
          <p:nvSpPr>
            <p:cNvPr id="64" name="rc64"/>
            <p:cNvSpPr/>
            <p:nvPr/>
          </p:nvSpPr>
          <p:spPr>
            <a:xfrm>
              <a:off x="4750709" y="2966488"/>
              <a:ext cx="238470" cy="853375"/>
            </a:xfrm>
            <a:prstGeom prst="rect">
              <a:avLst/>
            </a:prstGeom>
            <a:solidFill>
              <a:srgbClr val="B3B3B3">
                <a:alpha val="100000"/>
              </a:srgbClr>
            </a:solidFill>
          </p:spPr>
          <p:txBody>
            <a:bodyPr/>
            <a:lstStyle/>
            <a:p/>
          </p:txBody>
        </p:sp>
        <p:sp>
          <p:nvSpPr>
            <p:cNvPr id="65" name="rc65"/>
            <p:cNvSpPr/>
            <p:nvPr/>
          </p:nvSpPr>
          <p:spPr>
            <a:xfrm>
              <a:off x="5015676" y="3016673"/>
              <a:ext cx="238470" cy="797334"/>
            </a:xfrm>
            <a:prstGeom prst="rect">
              <a:avLst/>
            </a:prstGeom>
            <a:solidFill>
              <a:srgbClr val="B3B3B3">
                <a:alpha val="100000"/>
              </a:srgbClr>
            </a:solidFill>
          </p:spPr>
          <p:txBody>
            <a:bodyPr/>
            <a:lstStyle/>
            <a:p/>
          </p:txBody>
        </p:sp>
        <p:sp>
          <p:nvSpPr>
            <p:cNvPr id="66" name="rc66"/>
            <p:cNvSpPr/>
            <p:nvPr/>
          </p:nvSpPr>
          <p:spPr>
            <a:xfrm>
              <a:off x="5280643" y="3155620"/>
              <a:ext cx="238470" cy="645111"/>
            </a:xfrm>
            <a:prstGeom prst="rect">
              <a:avLst/>
            </a:prstGeom>
            <a:solidFill>
              <a:srgbClr val="B3B3B3">
                <a:alpha val="100000"/>
              </a:srgbClr>
            </a:solidFill>
          </p:spPr>
          <p:txBody>
            <a:bodyPr/>
            <a:lstStyle/>
            <a:p/>
          </p:txBody>
        </p:sp>
        <p:sp>
          <p:nvSpPr>
            <p:cNvPr id="67" name="rc67"/>
            <p:cNvSpPr/>
            <p:nvPr/>
          </p:nvSpPr>
          <p:spPr>
            <a:xfrm>
              <a:off x="5545610" y="3177480"/>
              <a:ext cx="238470" cy="589030"/>
            </a:xfrm>
            <a:prstGeom prst="rect">
              <a:avLst/>
            </a:prstGeom>
            <a:solidFill>
              <a:srgbClr val="B3B3B3">
                <a:alpha val="100000"/>
              </a:srgbClr>
            </a:solidFill>
          </p:spPr>
          <p:txBody>
            <a:bodyPr/>
            <a:lstStyle/>
            <a:p/>
          </p:txBody>
        </p:sp>
        <p:sp>
          <p:nvSpPr>
            <p:cNvPr id="68" name="rc68"/>
            <p:cNvSpPr/>
            <p:nvPr/>
          </p:nvSpPr>
          <p:spPr>
            <a:xfrm>
              <a:off x="5810578" y="3187812"/>
              <a:ext cx="238470" cy="589933"/>
            </a:xfrm>
            <a:prstGeom prst="rect">
              <a:avLst/>
            </a:prstGeom>
            <a:solidFill>
              <a:srgbClr val="B3B3B3">
                <a:alpha val="100000"/>
              </a:srgbClr>
            </a:solidFill>
          </p:spPr>
          <p:txBody>
            <a:bodyPr/>
            <a:lstStyle/>
            <a:p/>
          </p:txBody>
        </p:sp>
        <p:sp>
          <p:nvSpPr>
            <p:cNvPr id="69" name="rc69"/>
            <p:cNvSpPr/>
            <p:nvPr/>
          </p:nvSpPr>
          <p:spPr>
            <a:xfrm>
              <a:off x="6075545" y="3191635"/>
              <a:ext cx="238470" cy="617169"/>
            </a:xfrm>
            <a:prstGeom prst="rect">
              <a:avLst/>
            </a:prstGeom>
            <a:solidFill>
              <a:srgbClr val="B3B3B3">
                <a:alpha val="100000"/>
              </a:srgbClr>
            </a:solidFill>
          </p:spPr>
          <p:txBody>
            <a:bodyPr/>
            <a:lstStyle/>
            <a:p/>
          </p:txBody>
        </p:sp>
        <p:sp>
          <p:nvSpPr>
            <p:cNvPr id="70" name="rc70"/>
            <p:cNvSpPr/>
            <p:nvPr/>
          </p:nvSpPr>
          <p:spPr>
            <a:xfrm>
              <a:off x="6340512" y="3375546"/>
              <a:ext cx="238470" cy="435459"/>
            </a:xfrm>
            <a:prstGeom prst="rect">
              <a:avLst/>
            </a:prstGeom>
            <a:solidFill>
              <a:srgbClr val="B3B3B3">
                <a:alpha val="100000"/>
              </a:srgbClr>
            </a:solidFill>
          </p:spPr>
          <p:txBody>
            <a:bodyPr/>
            <a:lstStyle/>
            <a:p/>
          </p:txBody>
        </p:sp>
        <p:sp>
          <p:nvSpPr>
            <p:cNvPr id="71" name="rc71"/>
            <p:cNvSpPr/>
            <p:nvPr/>
          </p:nvSpPr>
          <p:spPr>
            <a:xfrm>
              <a:off x="6605479" y="3373047"/>
              <a:ext cx="238470" cy="421101"/>
            </a:xfrm>
            <a:prstGeom prst="rect">
              <a:avLst/>
            </a:prstGeom>
            <a:solidFill>
              <a:srgbClr val="B3B3B3">
                <a:alpha val="100000"/>
              </a:srgbClr>
            </a:solidFill>
          </p:spPr>
          <p:txBody>
            <a:bodyPr/>
            <a:lstStyle/>
            <a:p/>
          </p:txBody>
        </p:sp>
        <p:sp>
          <p:nvSpPr>
            <p:cNvPr id="72" name="rc72"/>
            <p:cNvSpPr/>
            <p:nvPr/>
          </p:nvSpPr>
          <p:spPr>
            <a:xfrm>
              <a:off x="6870447" y="3355481"/>
              <a:ext cx="238470" cy="386825"/>
            </a:xfrm>
            <a:prstGeom prst="rect">
              <a:avLst/>
            </a:prstGeom>
            <a:solidFill>
              <a:srgbClr val="B3B3B3">
                <a:alpha val="100000"/>
              </a:srgbClr>
            </a:solidFill>
          </p:spPr>
          <p:txBody>
            <a:bodyPr/>
            <a:lstStyle/>
            <a:p/>
          </p:txBody>
        </p:sp>
        <p:sp>
          <p:nvSpPr>
            <p:cNvPr id="73" name="rc73"/>
            <p:cNvSpPr/>
            <p:nvPr/>
          </p:nvSpPr>
          <p:spPr>
            <a:xfrm>
              <a:off x="7135414" y="3514454"/>
              <a:ext cx="238470" cy="252382"/>
            </a:xfrm>
            <a:prstGeom prst="rect">
              <a:avLst/>
            </a:prstGeom>
            <a:solidFill>
              <a:srgbClr val="B3B3B3">
                <a:alpha val="100000"/>
              </a:srgbClr>
            </a:solidFill>
          </p:spPr>
          <p:txBody>
            <a:bodyPr/>
            <a:lstStyle/>
            <a:p/>
          </p:txBody>
        </p:sp>
        <p:sp>
          <p:nvSpPr>
            <p:cNvPr id="74" name="rc74"/>
            <p:cNvSpPr/>
            <p:nvPr/>
          </p:nvSpPr>
          <p:spPr>
            <a:xfrm>
              <a:off x="7400381" y="3446153"/>
              <a:ext cx="238470" cy="280818"/>
            </a:xfrm>
            <a:prstGeom prst="rect">
              <a:avLst/>
            </a:prstGeom>
            <a:solidFill>
              <a:srgbClr val="B3B3B3">
                <a:alpha val="100000"/>
              </a:srgbClr>
            </a:solidFill>
          </p:spPr>
          <p:txBody>
            <a:bodyPr/>
            <a:lstStyle/>
            <a:p/>
          </p:txBody>
        </p:sp>
        <p:sp>
          <p:nvSpPr>
            <p:cNvPr id="75" name="rc75"/>
            <p:cNvSpPr/>
            <p:nvPr/>
          </p:nvSpPr>
          <p:spPr>
            <a:xfrm>
              <a:off x="7665348" y="3508512"/>
              <a:ext cx="238470" cy="202111"/>
            </a:xfrm>
            <a:prstGeom prst="rect">
              <a:avLst/>
            </a:prstGeom>
            <a:solidFill>
              <a:srgbClr val="B3B3B3">
                <a:alpha val="100000"/>
              </a:srgbClr>
            </a:solidFill>
          </p:spPr>
          <p:txBody>
            <a:bodyPr/>
            <a:lstStyle/>
            <a:p/>
          </p:txBody>
        </p:sp>
        <p:sp>
          <p:nvSpPr>
            <p:cNvPr id="76" name="rc76"/>
            <p:cNvSpPr/>
            <p:nvPr/>
          </p:nvSpPr>
          <p:spPr>
            <a:xfrm>
              <a:off x="7930316" y="3606120"/>
              <a:ext cx="238470" cy="161711"/>
            </a:xfrm>
            <a:prstGeom prst="rect">
              <a:avLst/>
            </a:prstGeom>
            <a:solidFill>
              <a:srgbClr val="B3B3B3">
                <a:alpha val="100000"/>
              </a:srgbClr>
            </a:solidFill>
          </p:spPr>
          <p:txBody>
            <a:bodyPr/>
            <a:lstStyle/>
            <a:p/>
          </p:txBody>
        </p:sp>
        <p:sp>
          <p:nvSpPr>
            <p:cNvPr id="77" name="pl77"/>
            <p:cNvSpPr/>
            <p:nvPr/>
          </p:nvSpPr>
          <p:spPr>
            <a:xfrm>
              <a:off x="1425369" y="2281638"/>
              <a:ext cx="6624181" cy="596579"/>
            </a:xfrm>
            <a:custGeom>
              <a:avLst/>
              <a:pathLst>
                <a:path w="6624181" h="596579">
                  <a:moveTo>
                    <a:pt x="0" y="596579"/>
                  </a:moveTo>
                  <a:lnTo>
                    <a:pt x="264967" y="548853"/>
                  </a:lnTo>
                  <a:lnTo>
                    <a:pt x="529934" y="477263"/>
                  </a:lnTo>
                  <a:lnTo>
                    <a:pt x="794901" y="405674"/>
                  </a:lnTo>
                  <a:lnTo>
                    <a:pt x="1059869" y="381810"/>
                  </a:lnTo>
                  <a:lnTo>
                    <a:pt x="1324836" y="357947"/>
                  </a:lnTo>
                  <a:lnTo>
                    <a:pt x="1589803" y="262495"/>
                  </a:lnTo>
                  <a:lnTo>
                    <a:pt x="1854770" y="190905"/>
                  </a:lnTo>
                  <a:lnTo>
                    <a:pt x="2119738" y="167042"/>
                  </a:lnTo>
                  <a:lnTo>
                    <a:pt x="2384705" y="95452"/>
                  </a:lnTo>
                  <a:lnTo>
                    <a:pt x="2649672" y="23863"/>
                  </a:lnTo>
                  <a:lnTo>
                    <a:pt x="2914639" y="23863"/>
                  </a:lnTo>
                  <a:lnTo>
                    <a:pt x="3179607" y="23863"/>
                  </a:lnTo>
                  <a:lnTo>
                    <a:pt x="3444574" y="47726"/>
                  </a:lnTo>
                  <a:lnTo>
                    <a:pt x="3709541" y="47726"/>
                  </a:lnTo>
                  <a:lnTo>
                    <a:pt x="3974508" y="71589"/>
                  </a:lnTo>
                  <a:lnTo>
                    <a:pt x="4239476" y="119315"/>
                  </a:lnTo>
                  <a:lnTo>
                    <a:pt x="4504443" y="95452"/>
                  </a:lnTo>
                  <a:lnTo>
                    <a:pt x="4769410" y="23863"/>
                  </a:lnTo>
                  <a:lnTo>
                    <a:pt x="5034377" y="0"/>
                  </a:lnTo>
                  <a:lnTo>
                    <a:pt x="5299345" y="23863"/>
                  </a:lnTo>
                  <a:lnTo>
                    <a:pt x="5564312" y="95452"/>
                  </a:lnTo>
                  <a:lnTo>
                    <a:pt x="5829279" y="47726"/>
                  </a:lnTo>
                  <a:lnTo>
                    <a:pt x="6094246" y="95452"/>
                  </a:lnTo>
                  <a:lnTo>
                    <a:pt x="6359214" y="119315"/>
                  </a:lnTo>
                  <a:lnTo>
                    <a:pt x="6624181" y="23863"/>
                  </a:lnTo>
                </a:path>
              </a:pathLst>
            </a:custGeom>
            <a:ln w="27101" cap="flat">
              <a:solidFill>
                <a:srgbClr val="0058AB">
                  <a:alpha val="80000"/>
                </a:srgbClr>
              </a:solidFill>
              <a:prstDash val="solid"/>
              <a:round/>
            </a:ln>
          </p:spPr>
          <p:txBody>
            <a:bodyPr/>
            <a:lstStyle/>
            <a:p/>
          </p:txBody>
        </p:sp>
        <p:sp>
          <p:nvSpPr>
            <p:cNvPr id="78" name="pl78"/>
            <p:cNvSpPr/>
            <p:nvPr/>
          </p:nvSpPr>
          <p:spPr>
            <a:xfrm>
              <a:off x="1425369" y="2591859"/>
              <a:ext cx="6624181" cy="1551106"/>
            </a:xfrm>
            <a:custGeom>
              <a:avLst/>
              <a:pathLst>
                <a:path w="6624181" h="1551106">
                  <a:moveTo>
                    <a:pt x="0" y="1551106"/>
                  </a:moveTo>
                  <a:lnTo>
                    <a:pt x="264967" y="1551106"/>
                  </a:lnTo>
                  <a:lnTo>
                    <a:pt x="529934" y="1551106"/>
                  </a:lnTo>
                  <a:lnTo>
                    <a:pt x="794901" y="1551106"/>
                  </a:lnTo>
                  <a:lnTo>
                    <a:pt x="1059869" y="1551106"/>
                  </a:lnTo>
                  <a:lnTo>
                    <a:pt x="1324836" y="1551106"/>
                  </a:lnTo>
                  <a:lnTo>
                    <a:pt x="1589803" y="1551106"/>
                  </a:lnTo>
                  <a:lnTo>
                    <a:pt x="1854770" y="1551106"/>
                  </a:lnTo>
                  <a:lnTo>
                    <a:pt x="2119738" y="1551106"/>
                  </a:lnTo>
                  <a:lnTo>
                    <a:pt x="2384705" y="1551106"/>
                  </a:lnTo>
                  <a:lnTo>
                    <a:pt x="2649672" y="1551106"/>
                  </a:lnTo>
                  <a:lnTo>
                    <a:pt x="2914639" y="1551106"/>
                  </a:lnTo>
                  <a:lnTo>
                    <a:pt x="3179607" y="1479517"/>
                  </a:lnTo>
                  <a:lnTo>
                    <a:pt x="3444574" y="1384064"/>
                  </a:lnTo>
                  <a:lnTo>
                    <a:pt x="3709541" y="1264748"/>
                  </a:lnTo>
                  <a:lnTo>
                    <a:pt x="3974508" y="978390"/>
                  </a:lnTo>
                  <a:lnTo>
                    <a:pt x="4239476" y="930664"/>
                  </a:lnTo>
                  <a:lnTo>
                    <a:pt x="4504443" y="882937"/>
                  </a:lnTo>
                  <a:lnTo>
                    <a:pt x="4769410" y="835211"/>
                  </a:lnTo>
                  <a:lnTo>
                    <a:pt x="5034377" y="477263"/>
                  </a:lnTo>
                  <a:lnTo>
                    <a:pt x="5299345" y="453400"/>
                  </a:lnTo>
                  <a:lnTo>
                    <a:pt x="5564312" y="453400"/>
                  </a:lnTo>
                  <a:lnTo>
                    <a:pt x="5829279" y="167042"/>
                  </a:lnTo>
                  <a:lnTo>
                    <a:pt x="6094246" y="262495"/>
                  </a:lnTo>
                  <a:lnTo>
                    <a:pt x="6359214" y="143179"/>
                  </a:lnTo>
                  <a:lnTo>
                    <a:pt x="6624181" y="0"/>
                  </a:lnTo>
                </a:path>
              </a:pathLst>
            </a:custGeom>
            <a:ln w="27101" cap="flat">
              <a:solidFill>
                <a:srgbClr val="333333">
                  <a:alpha val="80000"/>
                </a:srgbClr>
              </a:solidFill>
              <a:prstDash val="solid"/>
              <a:round/>
            </a:ln>
          </p:spPr>
          <p:txBody>
            <a:bodyPr/>
            <a:lstStyle/>
            <a:p/>
          </p:txBody>
        </p:sp>
        <p:sp>
          <p:nvSpPr>
            <p:cNvPr id="79" name="tx79"/>
            <p:cNvSpPr/>
            <p:nvPr/>
          </p:nvSpPr>
          <p:spPr>
            <a:xfrm>
              <a:off x="1355052" y="26971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53</a:t>
              </a:r>
            </a:p>
          </p:txBody>
        </p:sp>
        <p:sp>
          <p:nvSpPr>
            <p:cNvPr id="80" name="tx80"/>
            <p:cNvSpPr/>
            <p:nvPr/>
          </p:nvSpPr>
          <p:spPr>
            <a:xfrm>
              <a:off x="2679888" y="24585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1" name="tx81"/>
            <p:cNvSpPr/>
            <p:nvPr/>
          </p:nvSpPr>
          <p:spPr>
            <a:xfrm>
              <a:off x="4004725"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2" name="tx82"/>
            <p:cNvSpPr/>
            <p:nvPr/>
          </p:nvSpPr>
          <p:spPr>
            <a:xfrm>
              <a:off x="5329561" y="21721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3" name="tx83"/>
            <p:cNvSpPr/>
            <p:nvPr/>
          </p:nvSpPr>
          <p:spPr>
            <a:xfrm>
              <a:off x="6389430" y="21005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4" name="tx84"/>
            <p:cNvSpPr/>
            <p:nvPr/>
          </p:nvSpPr>
          <p:spPr>
            <a:xfrm>
              <a:off x="6654397"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5" name="tx85"/>
            <p:cNvSpPr/>
            <p:nvPr/>
          </p:nvSpPr>
          <p:spPr>
            <a:xfrm>
              <a:off x="6919365" y="21960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6" name="tx86"/>
            <p:cNvSpPr/>
            <p:nvPr/>
          </p:nvSpPr>
          <p:spPr>
            <a:xfrm>
              <a:off x="7184332" y="21483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7" name="tx87"/>
            <p:cNvSpPr/>
            <p:nvPr/>
          </p:nvSpPr>
          <p:spPr>
            <a:xfrm>
              <a:off x="7449299" y="21960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8" name="tx88"/>
            <p:cNvSpPr/>
            <p:nvPr/>
          </p:nvSpPr>
          <p:spPr>
            <a:xfrm>
              <a:off x="7714266" y="22199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9" name="tx89"/>
            <p:cNvSpPr/>
            <p:nvPr/>
          </p:nvSpPr>
          <p:spPr>
            <a:xfrm>
              <a:off x="7979234"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90" name="tx90"/>
            <p:cNvSpPr/>
            <p:nvPr/>
          </p:nvSpPr>
          <p:spPr>
            <a:xfrm>
              <a:off x="1390211"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1" name="tx91"/>
            <p:cNvSpPr/>
            <p:nvPr/>
          </p:nvSpPr>
          <p:spPr>
            <a:xfrm>
              <a:off x="2715047"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2" name="tx92"/>
            <p:cNvSpPr/>
            <p:nvPr/>
          </p:nvSpPr>
          <p:spPr>
            <a:xfrm>
              <a:off x="4039883"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3" name="tx93"/>
            <p:cNvSpPr/>
            <p:nvPr/>
          </p:nvSpPr>
          <p:spPr>
            <a:xfrm>
              <a:off x="5329561" y="36336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24</a:t>
              </a:r>
            </a:p>
          </p:txBody>
        </p:sp>
        <p:sp>
          <p:nvSpPr>
            <p:cNvPr id="94" name="tx94"/>
            <p:cNvSpPr/>
            <p:nvPr/>
          </p:nvSpPr>
          <p:spPr>
            <a:xfrm>
              <a:off x="6389430" y="31324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45</a:t>
              </a:r>
            </a:p>
          </p:txBody>
        </p:sp>
        <p:sp>
          <p:nvSpPr>
            <p:cNvPr id="95" name="tx95"/>
            <p:cNvSpPr/>
            <p:nvPr/>
          </p:nvSpPr>
          <p:spPr>
            <a:xfrm>
              <a:off x="6654397" y="310862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46</a:t>
              </a:r>
            </a:p>
          </p:txBody>
        </p:sp>
        <p:sp>
          <p:nvSpPr>
            <p:cNvPr id="96" name="tx96"/>
            <p:cNvSpPr/>
            <p:nvPr/>
          </p:nvSpPr>
          <p:spPr>
            <a:xfrm>
              <a:off x="6919365" y="310862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46</a:t>
              </a:r>
            </a:p>
          </p:txBody>
        </p:sp>
        <p:sp>
          <p:nvSpPr>
            <p:cNvPr id="97" name="tx97"/>
            <p:cNvSpPr/>
            <p:nvPr/>
          </p:nvSpPr>
          <p:spPr>
            <a:xfrm>
              <a:off x="7184332" y="28222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58</a:t>
              </a:r>
            </a:p>
          </p:txBody>
        </p:sp>
        <p:sp>
          <p:nvSpPr>
            <p:cNvPr id="98" name="tx98"/>
            <p:cNvSpPr/>
            <p:nvPr/>
          </p:nvSpPr>
          <p:spPr>
            <a:xfrm>
              <a:off x="7449299" y="29177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54</a:t>
              </a:r>
            </a:p>
          </p:txBody>
        </p:sp>
        <p:sp>
          <p:nvSpPr>
            <p:cNvPr id="99" name="tx99"/>
            <p:cNvSpPr/>
            <p:nvPr/>
          </p:nvSpPr>
          <p:spPr>
            <a:xfrm>
              <a:off x="7714266" y="27984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59</a:t>
              </a:r>
            </a:p>
          </p:txBody>
        </p:sp>
        <p:sp>
          <p:nvSpPr>
            <p:cNvPr id="100" name="tx100"/>
            <p:cNvSpPr/>
            <p:nvPr/>
          </p:nvSpPr>
          <p:spPr>
            <a:xfrm>
              <a:off x="7979234" y="26552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65</a:t>
              </a:r>
            </a:p>
          </p:txBody>
        </p:sp>
        <p:sp>
          <p:nvSpPr>
            <p:cNvPr id="101" name="tx101"/>
            <p:cNvSpPr/>
            <p:nvPr/>
          </p:nvSpPr>
          <p:spPr>
            <a:xfrm>
              <a:off x="1350069" y="38480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2" name="tx102"/>
            <p:cNvSpPr/>
            <p:nvPr/>
          </p:nvSpPr>
          <p:spPr>
            <a:xfrm>
              <a:off x="2674905" y="38799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3" name="tx103"/>
            <p:cNvSpPr/>
            <p:nvPr/>
          </p:nvSpPr>
          <p:spPr>
            <a:xfrm>
              <a:off x="3999741" y="39526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4" name="tx104"/>
            <p:cNvSpPr/>
            <p:nvPr/>
          </p:nvSpPr>
          <p:spPr>
            <a:xfrm>
              <a:off x="5324577" y="39330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5" name="tx105"/>
            <p:cNvSpPr/>
            <p:nvPr/>
          </p:nvSpPr>
          <p:spPr>
            <a:xfrm>
              <a:off x="6384447" y="39381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6" name="tx106"/>
            <p:cNvSpPr/>
            <p:nvPr/>
          </p:nvSpPr>
          <p:spPr>
            <a:xfrm>
              <a:off x="6694585" y="39297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07" name="tx107"/>
            <p:cNvSpPr/>
            <p:nvPr/>
          </p:nvSpPr>
          <p:spPr>
            <a:xfrm>
              <a:off x="6914381" y="39038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8" name="tx108"/>
            <p:cNvSpPr/>
            <p:nvPr/>
          </p:nvSpPr>
          <p:spPr>
            <a:xfrm>
              <a:off x="7179348" y="39160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9" name="tx109"/>
            <p:cNvSpPr/>
            <p:nvPr/>
          </p:nvSpPr>
          <p:spPr>
            <a:xfrm>
              <a:off x="7444316" y="38961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0" name="tx110"/>
            <p:cNvSpPr/>
            <p:nvPr/>
          </p:nvSpPr>
          <p:spPr>
            <a:xfrm>
              <a:off x="7709283" y="38879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1" name="tx111"/>
            <p:cNvSpPr/>
            <p:nvPr/>
          </p:nvSpPr>
          <p:spPr>
            <a:xfrm>
              <a:off x="7974250" y="39165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12" name="tx112"/>
            <p:cNvSpPr/>
            <p:nvPr/>
          </p:nvSpPr>
          <p:spPr>
            <a:xfrm>
              <a:off x="1395240" y="33587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13" name="tx113"/>
            <p:cNvSpPr/>
            <p:nvPr/>
          </p:nvSpPr>
          <p:spPr>
            <a:xfrm>
              <a:off x="2674905" y="33269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4" name="tx114"/>
            <p:cNvSpPr/>
            <p:nvPr/>
          </p:nvSpPr>
          <p:spPr>
            <a:xfrm>
              <a:off x="3999741" y="33420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7.9</a:t>
              </a:r>
            </a:p>
          </p:txBody>
        </p:sp>
        <p:sp>
          <p:nvSpPr>
            <p:cNvPr id="115" name="tx115"/>
            <p:cNvSpPr/>
            <p:nvPr/>
          </p:nvSpPr>
          <p:spPr>
            <a:xfrm>
              <a:off x="5324577" y="34393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6" name="tx116"/>
            <p:cNvSpPr/>
            <p:nvPr/>
          </p:nvSpPr>
          <p:spPr>
            <a:xfrm>
              <a:off x="6384447" y="35544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7" name="tx117"/>
            <p:cNvSpPr/>
            <p:nvPr/>
          </p:nvSpPr>
          <p:spPr>
            <a:xfrm>
              <a:off x="6649414" y="35447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8" name="tx118"/>
            <p:cNvSpPr/>
            <p:nvPr/>
          </p:nvSpPr>
          <p:spPr>
            <a:xfrm>
              <a:off x="6914381" y="35100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9" name="tx119"/>
            <p:cNvSpPr/>
            <p:nvPr/>
          </p:nvSpPr>
          <p:spPr>
            <a:xfrm>
              <a:off x="7179348" y="36018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20" name="tx120"/>
            <p:cNvSpPr/>
            <p:nvPr/>
          </p:nvSpPr>
          <p:spPr>
            <a:xfrm>
              <a:off x="7444316" y="35477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21" name="tx121"/>
            <p:cNvSpPr/>
            <p:nvPr/>
          </p:nvSpPr>
          <p:spPr>
            <a:xfrm>
              <a:off x="7709283" y="35707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22" name="tx122"/>
            <p:cNvSpPr/>
            <p:nvPr/>
          </p:nvSpPr>
          <p:spPr>
            <a:xfrm>
              <a:off x="7974250" y="36481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23" name="tx123"/>
            <p:cNvSpPr/>
            <p:nvPr/>
          </p:nvSpPr>
          <p:spPr>
            <a:xfrm>
              <a:off x="1350069" y="30479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4" name="tx124"/>
            <p:cNvSpPr/>
            <p:nvPr/>
          </p:nvSpPr>
          <p:spPr>
            <a:xfrm>
              <a:off x="2674905" y="29206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5" name="tx125"/>
            <p:cNvSpPr/>
            <p:nvPr/>
          </p:nvSpPr>
          <p:spPr>
            <a:xfrm>
              <a:off x="3969612" y="280543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10.5</a:t>
              </a:r>
            </a:p>
          </p:txBody>
        </p:sp>
        <p:sp>
          <p:nvSpPr>
            <p:cNvPr id="126" name="tx126"/>
            <p:cNvSpPr/>
            <p:nvPr/>
          </p:nvSpPr>
          <p:spPr>
            <a:xfrm>
              <a:off x="5324577" y="30391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7" name="tx127"/>
            <p:cNvSpPr/>
            <p:nvPr/>
          </p:nvSpPr>
          <p:spPr>
            <a:xfrm>
              <a:off x="6384447" y="32590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8" name="tx128"/>
            <p:cNvSpPr/>
            <p:nvPr/>
          </p:nvSpPr>
          <p:spPr>
            <a:xfrm>
              <a:off x="6649414" y="32565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9" name="tx129"/>
            <p:cNvSpPr/>
            <p:nvPr/>
          </p:nvSpPr>
          <p:spPr>
            <a:xfrm>
              <a:off x="6914381" y="3239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0" name="tx130"/>
            <p:cNvSpPr/>
            <p:nvPr/>
          </p:nvSpPr>
          <p:spPr>
            <a:xfrm>
              <a:off x="7179348" y="3398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31" name="tx131"/>
            <p:cNvSpPr/>
            <p:nvPr/>
          </p:nvSpPr>
          <p:spPr>
            <a:xfrm>
              <a:off x="7489487" y="3329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32" name="tx132"/>
            <p:cNvSpPr/>
            <p:nvPr/>
          </p:nvSpPr>
          <p:spPr>
            <a:xfrm>
              <a:off x="7709283" y="33920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33" name="tx133"/>
            <p:cNvSpPr/>
            <p:nvPr/>
          </p:nvSpPr>
          <p:spPr>
            <a:xfrm>
              <a:off x="7974250" y="34896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34" name="tx134"/>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5" name="tx135"/>
            <p:cNvSpPr/>
            <p:nvPr/>
          </p:nvSpPr>
          <p:spPr>
            <a:xfrm>
              <a:off x="688596" y="3504613"/>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5M</a:t>
              </a:r>
            </a:p>
          </p:txBody>
        </p:sp>
        <p:sp>
          <p:nvSpPr>
            <p:cNvPr id="136" name="tx136"/>
            <p:cNvSpPr/>
            <p:nvPr/>
          </p:nvSpPr>
          <p:spPr>
            <a:xfrm>
              <a:off x="603832" y="2920849"/>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7" name="tx137"/>
            <p:cNvSpPr/>
            <p:nvPr/>
          </p:nvSpPr>
          <p:spPr>
            <a:xfrm>
              <a:off x="603832" y="233708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15M</a:t>
              </a:r>
            </a:p>
          </p:txBody>
        </p:sp>
        <p:sp>
          <p:nvSpPr>
            <p:cNvPr id="138" name="tx138"/>
            <p:cNvSpPr/>
            <p:nvPr/>
          </p:nvSpPr>
          <p:spPr>
            <a:xfrm>
              <a:off x="603832" y="1753322"/>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9" name="tx139"/>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0" name="tx140"/>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1" name="tx141"/>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2" name="tx142"/>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3" name="tx143"/>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4" name="tx144"/>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5" name="tx145"/>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6" name="tx146"/>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7" name="tx147"/>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8" name="tx148"/>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9" name="tx149"/>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0" name="tx150"/>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1" name="tx151"/>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2" name="tx152"/>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3" name="tx153"/>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4" name="tx154"/>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5" name="tx155"/>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6" name="tx156"/>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7" name="pl157"/>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0" name="tx160"/>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1" name="rc161"/>
            <p:cNvSpPr/>
            <p:nvPr/>
          </p:nvSpPr>
          <p:spPr>
            <a:xfrm>
              <a:off x="4648443" y="5056524"/>
              <a:ext cx="201456" cy="201456"/>
            </a:xfrm>
            <a:prstGeom prst="rect">
              <a:avLst/>
            </a:prstGeom>
            <a:solidFill>
              <a:srgbClr val="E2231A">
                <a:alpha val="100000"/>
              </a:srgbClr>
            </a:solidFill>
          </p:spPr>
          <p:txBody>
            <a:bodyPr/>
            <a:lstStyle/>
            <a:p/>
          </p:txBody>
        </p:sp>
        <p:sp>
          <p:nvSpPr>
            <p:cNvPr id="162" name="rc162"/>
            <p:cNvSpPr/>
            <p:nvPr/>
          </p:nvSpPr>
          <p:spPr>
            <a:xfrm>
              <a:off x="5667822" y="5056524"/>
              <a:ext cx="201456" cy="201456"/>
            </a:xfrm>
            <a:prstGeom prst="rect">
              <a:avLst/>
            </a:prstGeom>
            <a:solidFill>
              <a:srgbClr val="B3B3B3">
                <a:alpha val="100000"/>
              </a:srgbClr>
            </a:solidFill>
          </p:spPr>
          <p:txBody>
            <a:bodyPr/>
            <a:lstStyle/>
            <a:p/>
          </p:txBody>
        </p:sp>
        <p:sp>
          <p:nvSpPr>
            <p:cNvPr id="163" name="tx163"/>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4" name="tx164"/>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5" name="tx165"/>
            <p:cNvSpPr/>
            <p:nvPr/>
          </p:nvSpPr>
          <p:spPr>
            <a:xfrm>
              <a:off x="963002" y="1437626"/>
              <a:ext cx="78629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Eastern Africa, 2000-2025</a:t>
              </a:r>
            </a:p>
          </p:txBody>
        </p:sp>
        <p:sp>
          <p:nvSpPr>
            <p:cNvPr id="166" name="pl166"/>
            <p:cNvSpPr/>
            <p:nvPr/>
          </p:nvSpPr>
          <p:spPr>
            <a:xfrm>
              <a:off x="235019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438315"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52643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2" name="pl172"/>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39425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48237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570496"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06134" y="5824947"/>
              <a:ext cx="2968562" cy="146176"/>
            </a:xfrm>
            <a:prstGeom prst="rect">
              <a:avLst/>
            </a:prstGeom>
            <a:solidFill>
              <a:srgbClr val="E2231A">
                <a:alpha val="100000"/>
              </a:srgbClr>
            </a:solidFill>
          </p:spPr>
          <p:txBody>
            <a:bodyPr/>
            <a:lstStyle/>
            <a:p/>
          </p:txBody>
        </p:sp>
        <p:sp>
          <p:nvSpPr>
            <p:cNvPr id="177" name="rc177"/>
            <p:cNvSpPr/>
            <p:nvPr/>
          </p:nvSpPr>
          <p:spPr>
            <a:xfrm>
              <a:off x="1306134" y="5662528"/>
              <a:ext cx="3866219" cy="146176"/>
            </a:xfrm>
            <a:prstGeom prst="rect">
              <a:avLst/>
            </a:prstGeom>
            <a:solidFill>
              <a:srgbClr val="E2231A">
                <a:alpha val="100000"/>
              </a:srgbClr>
            </a:solidFill>
          </p:spPr>
          <p:txBody>
            <a:bodyPr/>
            <a:lstStyle/>
            <a:p/>
          </p:txBody>
        </p:sp>
        <p:sp>
          <p:nvSpPr>
            <p:cNvPr id="178" name="rc178"/>
            <p:cNvSpPr/>
            <p:nvPr/>
          </p:nvSpPr>
          <p:spPr>
            <a:xfrm>
              <a:off x="1306134" y="5500109"/>
              <a:ext cx="3354632" cy="146176"/>
            </a:xfrm>
            <a:prstGeom prst="rect">
              <a:avLst/>
            </a:prstGeom>
            <a:solidFill>
              <a:srgbClr val="E2231A">
                <a:alpha val="100000"/>
              </a:srgbClr>
            </a:solidFill>
          </p:spPr>
          <p:txBody>
            <a:bodyPr/>
            <a:lstStyle/>
            <a:p/>
          </p:txBody>
        </p:sp>
        <p:sp>
          <p:nvSpPr>
            <p:cNvPr id="179" name="rc179"/>
            <p:cNvSpPr/>
            <p:nvPr/>
          </p:nvSpPr>
          <p:spPr>
            <a:xfrm>
              <a:off x="4274697" y="5824947"/>
              <a:ext cx="3894088" cy="146176"/>
            </a:xfrm>
            <a:prstGeom prst="rect">
              <a:avLst/>
            </a:prstGeom>
            <a:solidFill>
              <a:srgbClr val="B3B3B3">
                <a:alpha val="100000"/>
              </a:srgbClr>
            </a:solidFill>
          </p:spPr>
          <p:txBody>
            <a:bodyPr/>
            <a:lstStyle/>
            <a:p/>
          </p:txBody>
        </p:sp>
        <p:sp>
          <p:nvSpPr>
            <p:cNvPr id="180" name="rc180"/>
            <p:cNvSpPr/>
            <p:nvPr/>
          </p:nvSpPr>
          <p:spPr>
            <a:xfrm>
              <a:off x="5172354" y="5662528"/>
              <a:ext cx="1807378" cy="146176"/>
            </a:xfrm>
            <a:prstGeom prst="rect">
              <a:avLst/>
            </a:prstGeom>
            <a:solidFill>
              <a:srgbClr val="B3B3B3">
                <a:alpha val="100000"/>
              </a:srgbClr>
            </a:solidFill>
          </p:spPr>
          <p:txBody>
            <a:bodyPr/>
            <a:lstStyle/>
            <a:p/>
          </p:txBody>
        </p:sp>
        <p:sp>
          <p:nvSpPr>
            <p:cNvPr id="181" name="rc181"/>
            <p:cNvSpPr/>
            <p:nvPr/>
          </p:nvSpPr>
          <p:spPr>
            <a:xfrm>
              <a:off x="4660767" y="5500109"/>
              <a:ext cx="1446106" cy="146176"/>
            </a:xfrm>
            <a:prstGeom prst="rect">
              <a:avLst/>
            </a:prstGeom>
            <a:solidFill>
              <a:srgbClr val="B3B3B3">
                <a:alpha val="100000"/>
              </a:srgbClr>
            </a:solidFill>
          </p:spPr>
          <p:txBody>
            <a:bodyPr/>
            <a:lstStyle/>
            <a:p/>
          </p:txBody>
        </p:sp>
        <p:sp>
          <p:nvSpPr>
            <p:cNvPr id="182" name="tx182"/>
            <p:cNvSpPr/>
            <p:nvPr/>
          </p:nvSpPr>
          <p:spPr>
            <a:xfrm>
              <a:off x="2411077"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2.8</a:t>
              </a:r>
            </a:p>
          </p:txBody>
        </p:sp>
        <p:sp>
          <p:nvSpPr>
            <p:cNvPr id="183" name="tx183"/>
            <p:cNvSpPr/>
            <p:nvPr/>
          </p:nvSpPr>
          <p:spPr>
            <a:xfrm>
              <a:off x="2859905"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3.7</a:t>
              </a:r>
            </a:p>
          </p:txBody>
        </p:sp>
        <p:sp>
          <p:nvSpPr>
            <p:cNvPr id="184" name="tx184"/>
            <p:cNvSpPr/>
            <p:nvPr/>
          </p:nvSpPr>
          <p:spPr>
            <a:xfrm>
              <a:off x="2604112"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3.2</a:t>
              </a:r>
            </a:p>
          </p:txBody>
        </p:sp>
        <p:sp>
          <p:nvSpPr>
            <p:cNvPr id="185" name="tx185"/>
            <p:cNvSpPr/>
            <p:nvPr/>
          </p:nvSpPr>
          <p:spPr>
            <a:xfrm>
              <a:off x="5842403"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3.7</a:t>
              </a:r>
            </a:p>
          </p:txBody>
        </p:sp>
        <p:sp>
          <p:nvSpPr>
            <p:cNvPr id="186" name="tx186"/>
            <p:cNvSpPr/>
            <p:nvPr/>
          </p:nvSpPr>
          <p:spPr>
            <a:xfrm>
              <a:off x="5696705"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1.7</a:t>
              </a:r>
            </a:p>
          </p:txBody>
        </p:sp>
        <p:sp>
          <p:nvSpPr>
            <p:cNvPr id="187" name="tx187"/>
            <p:cNvSpPr/>
            <p:nvPr/>
          </p:nvSpPr>
          <p:spPr>
            <a:xfrm>
              <a:off x="5004481"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1.4</a:t>
              </a:r>
            </a:p>
          </p:txBody>
        </p:sp>
        <p:sp>
          <p:nvSpPr>
            <p:cNvPr id="188" name="tx188"/>
            <p:cNvSpPr/>
            <p:nvPr/>
          </p:nvSpPr>
          <p:spPr>
            <a:xfrm>
              <a:off x="8229054"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6.6</a:t>
              </a:r>
            </a:p>
          </p:txBody>
        </p:sp>
        <p:sp>
          <p:nvSpPr>
            <p:cNvPr id="189" name="tx189"/>
            <p:cNvSpPr/>
            <p:nvPr/>
          </p:nvSpPr>
          <p:spPr>
            <a:xfrm>
              <a:off x="7040001"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5.4</a:t>
              </a:r>
            </a:p>
          </p:txBody>
        </p:sp>
        <p:sp>
          <p:nvSpPr>
            <p:cNvPr id="190" name="tx190"/>
            <p:cNvSpPr/>
            <p:nvPr/>
          </p:nvSpPr>
          <p:spPr>
            <a:xfrm>
              <a:off x="6167142"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4.6</a:t>
              </a:r>
            </a:p>
          </p:txBody>
        </p:sp>
        <p:sp>
          <p:nvSpPr>
            <p:cNvPr id="191" name="tx191"/>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2" name="tx192"/>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3" name="tx193"/>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4" name="tx194"/>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5" name="tx195"/>
            <p:cNvSpPr/>
            <p:nvPr/>
          </p:nvSpPr>
          <p:spPr>
            <a:xfrm>
              <a:off x="327776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6" name="tx196"/>
            <p:cNvSpPr/>
            <p:nvPr/>
          </p:nvSpPr>
          <p:spPr>
            <a:xfrm>
              <a:off x="536588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7" name="tx197"/>
            <p:cNvSpPr/>
            <p:nvPr/>
          </p:nvSpPr>
          <p:spPr>
            <a:xfrm>
              <a:off x="7454001"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98" name="tx198"/>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9" name="tx199"/>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increased at 77%. This is similar to in 2019, where coverage was 78%.
3.2 million children missed their routine first dose of measles vaccine.
MCV2 is typically administered to children between 18 months and five years old. MCV2 coverage increased at 65% in 2025.</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increased from 73% in 2024 to 77% in 2025, but this still left ~3.2 million children without any protection against measles. MCV2 coverage increased to 65% in 2025.</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2508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5181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27855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3844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6518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89192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825883"/>
              <a:ext cx="239877" cy="385829"/>
            </a:xfrm>
            <a:prstGeom prst="rect">
              <a:avLst/>
            </a:prstGeom>
            <a:solidFill>
              <a:srgbClr val="80BD41">
                <a:alpha val="100000"/>
              </a:srgbClr>
            </a:solidFill>
          </p:spPr>
          <p:txBody>
            <a:bodyPr/>
            <a:lstStyle/>
            <a:p/>
          </p:txBody>
        </p:sp>
        <p:sp>
          <p:nvSpPr>
            <p:cNvPr id="24" name="rc24"/>
            <p:cNvSpPr/>
            <p:nvPr/>
          </p:nvSpPr>
          <p:spPr>
            <a:xfrm>
              <a:off x="1296454" y="3486629"/>
              <a:ext cx="239877" cy="339254"/>
            </a:xfrm>
            <a:prstGeom prst="rect">
              <a:avLst/>
            </a:prstGeom>
            <a:solidFill>
              <a:srgbClr val="E2231A">
                <a:alpha val="100000"/>
              </a:srgbClr>
            </a:solidFill>
          </p:spPr>
          <p:txBody>
            <a:bodyPr/>
            <a:lstStyle/>
            <a:p/>
          </p:txBody>
        </p:sp>
        <p:sp>
          <p:nvSpPr>
            <p:cNvPr id="25" name="rc25"/>
            <p:cNvSpPr/>
            <p:nvPr/>
          </p:nvSpPr>
          <p:spPr>
            <a:xfrm>
              <a:off x="1562984" y="3806151"/>
              <a:ext cx="239877" cy="405560"/>
            </a:xfrm>
            <a:prstGeom prst="rect">
              <a:avLst/>
            </a:prstGeom>
            <a:solidFill>
              <a:srgbClr val="80BD41">
                <a:alpha val="100000"/>
              </a:srgbClr>
            </a:solidFill>
          </p:spPr>
          <p:txBody>
            <a:bodyPr/>
            <a:lstStyle/>
            <a:p/>
          </p:txBody>
        </p:sp>
        <p:sp>
          <p:nvSpPr>
            <p:cNvPr id="26" name="rc26"/>
            <p:cNvSpPr/>
            <p:nvPr/>
          </p:nvSpPr>
          <p:spPr>
            <a:xfrm>
              <a:off x="1562984" y="3469888"/>
              <a:ext cx="239877" cy="336263"/>
            </a:xfrm>
            <a:prstGeom prst="rect">
              <a:avLst/>
            </a:prstGeom>
            <a:solidFill>
              <a:srgbClr val="E2231A">
                <a:alpha val="100000"/>
              </a:srgbClr>
            </a:solidFill>
          </p:spPr>
          <p:txBody>
            <a:bodyPr/>
            <a:lstStyle/>
            <a:p/>
          </p:txBody>
        </p:sp>
        <p:sp>
          <p:nvSpPr>
            <p:cNvPr id="27" name="rc27"/>
            <p:cNvSpPr/>
            <p:nvPr/>
          </p:nvSpPr>
          <p:spPr>
            <a:xfrm>
              <a:off x="1829515" y="3773714"/>
              <a:ext cx="239877" cy="437998"/>
            </a:xfrm>
            <a:prstGeom prst="rect">
              <a:avLst/>
            </a:prstGeom>
            <a:solidFill>
              <a:srgbClr val="80BD41">
                <a:alpha val="100000"/>
              </a:srgbClr>
            </a:solidFill>
          </p:spPr>
          <p:txBody>
            <a:bodyPr/>
            <a:lstStyle/>
            <a:p/>
          </p:txBody>
        </p:sp>
        <p:sp>
          <p:nvSpPr>
            <p:cNvPr id="28" name="rc28"/>
            <p:cNvSpPr/>
            <p:nvPr/>
          </p:nvSpPr>
          <p:spPr>
            <a:xfrm>
              <a:off x="1829515" y="3454252"/>
              <a:ext cx="239877" cy="319462"/>
            </a:xfrm>
            <a:prstGeom prst="rect">
              <a:avLst/>
            </a:prstGeom>
            <a:solidFill>
              <a:srgbClr val="E2231A">
                <a:alpha val="100000"/>
              </a:srgbClr>
            </a:solidFill>
          </p:spPr>
          <p:txBody>
            <a:bodyPr/>
            <a:lstStyle/>
            <a:p/>
          </p:txBody>
        </p:sp>
        <p:sp>
          <p:nvSpPr>
            <p:cNvPr id="29" name="rc29"/>
            <p:cNvSpPr/>
            <p:nvPr/>
          </p:nvSpPr>
          <p:spPr>
            <a:xfrm>
              <a:off x="2096045" y="3742850"/>
              <a:ext cx="239877" cy="468862"/>
            </a:xfrm>
            <a:prstGeom prst="rect">
              <a:avLst/>
            </a:prstGeom>
            <a:solidFill>
              <a:srgbClr val="80BD41">
                <a:alpha val="100000"/>
              </a:srgbClr>
            </a:solidFill>
          </p:spPr>
          <p:txBody>
            <a:bodyPr/>
            <a:lstStyle/>
            <a:p/>
          </p:txBody>
        </p:sp>
        <p:sp>
          <p:nvSpPr>
            <p:cNvPr id="30" name="rc30"/>
            <p:cNvSpPr/>
            <p:nvPr/>
          </p:nvSpPr>
          <p:spPr>
            <a:xfrm>
              <a:off x="2096045" y="3439677"/>
              <a:ext cx="239877" cy="303172"/>
            </a:xfrm>
            <a:prstGeom prst="rect">
              <a:avLst/>
            </a:prstGeom>
            <a:solidFill>
              <a:srgbClr val="E2231A">
                <a:alpha val="100000"/>
              </a:srgbClr>
            </a:solidFill>
          </p:spPr>
          <p:txBody>
            <a:bodyPr/>
            <a:lstStyle/>
            <a:p/>
          </p:txBody>
        </p:sp>
        <p:sp>
          <p:nvSpPr>
            <p:cNvPr id="31" name="rc31"/>
            <p:cNvSpPr/>
            <p:nvPr/>
          </p:nvSpPr>
          <p:spPr>
            <a:xfrm>
              <a:off x="2362575" y="3718740"/>
              <a:ext cx="239877" cy="492972"/>
            </a:xfrm>
            <a:prstGeom prst="rect">
              <a:avLst/>
            </a:prstGeom>
            <a:solidFill>
              <a:srgbClr val="80BD41">
                <a:alpha val="100000"/>
              </a:srgbClr>
            </a:solidFill>
          </p:spPr>
          <p:txBody>
            <a:bodyPr/>
            <a:lstStyle/>
            <a:p/>
          </p:txBody>
        </p:sp>
        <p:sp>
          <p:nvSpPr>
            <p:cNvPr id="32" name="rc32"/>
            <p:cNvSpPr/>
            <p:nvPr/>
          </p:nvSpPr>
          <p:spPr>
            <a:xfrm>
              <a:off x="2362575" y="3422219"/>
              <a:ext cx="239877" cy="296520"/>
            </a:xfrm>
            <a:prstGeom prst="rect">
              <a:avLst/>
            </a:prstGeom>
            <a:solidFill>
              <a:srgbClr val="E2231A">
                <a:alpha val="100000"/>
              </a:srgbClr>
            </a:solidFill>
          </p:spPr>
          <p:txBody>
            <a:bodyPr/>
            <a:lstStyle/>
            <a:p/>
          </p:txBody>
        </p:sp>
        <p:sp>
          <p:nvSpPr>
            <p:cNvPr id="33" name="rc33"/>
            <p:cNvSpPr/>
            <p:nvPr/>
          </p:nvSpPr>
          <p:spPr>
            <a:xfrm>
              <a:off x="2629106" y="3703275"/>
              <a:ext cx="239877" cy="508437"/>
            </a:xfrm>
            <a:prstGeom prst="rect">
              <a:avLst/>
            </a:prstGeom>
            <a:solidFill>
              <a:srgbClr val="80BD41">
                <a:alpha val="100000"/>
              </a:srgbClr>
            </a:solidFill>
          </p:spPr>
          <p:txBody>
            <a:bodyPr/>
            <a:lstStyle/>
            <a:p/>
          </p:txBody>
        </p:sp>
        <p:sp>
          <p:nvSpPr>
            <p:cNvPr id="34" name="rc34"/>
            <p:cNvSpPr/>
            <p:nvPr/>
          </p:nvSpPr>
          <p:spPr>
            <a:xfrm>
              <a:off x="2629106" y="3406282"/>
              <a:ext cx="239877" cy="296992"/>
            </a:xfrm>
            <a:prstGeom prst="rect">
              <a:avLst/>
            </a:prstGeom>
            <a:solidFill>
              <a:srgbClr val="E2231A">
                <a:alpha val="100000"/>
              </a:srgbClr>
            </a:solidFill>
          </p:spPr>
          <p:txBody>
            <a:bodyPr/>
            <a:lstStyle/>
            <a:p/>
          </p:txBody>
        </p:sp>
        <p:sp>
          <p:nvSpPr>
            <p:cNvPr id="35" name="rc35"/>
            <p:cNvSpPr/>
            <p:nvPr/>
          </p:nvSpPr>
          <p:spPr>
            <a:xfrm>
              <a:off x="2895636" y="3663014"/>
              <a:ext cx="239877" cy="548698"/>
            </a:xfrm>
            <a:prstGeom prst="rect">
              <a:avLst/>
            </a:prstGeom>
            <a:solidFill>
              <a:srgbClr val="80BD41">
                <a:alpha val="100000"/>
              </a:srgbClr>
            </a:solidFill>
          </p:spPr>
          <p:txBody>
            <a:bodyPr/>
            <a:lstStyle/>
            <a:p/>
          </p:txBody>
        </p:sp>
        <p:sp>
          <p:nvSpPr>
            <p:cNvPr id="36" name="rc36"/>
            <p:cNvSpPr/>
            <p:nvPr/>
          </p:nvSpPr>
          <p:spPr>
            <a:xfrm>
              <a:off x="2895636" y="3393868"/>
              <a:ext cx="239877" cy="269146"/>
            </a:xfrm>
            <a:prstGeom prst="rect">
              <a:avLst/>
            </a:prstGeom>
            <a:solidFill>
              <a:srgbClr val="E2231A">
                <a:alpha val="100000"/>
              </a:srgbClr>
            </a:solidFill>
          </p:spPr>
          <p:txBody>
            <a:bodyPr/>
            <a:lstStyle/>
            <a:p/>
          </p:txBody>
        </p:sp>
        <p:sp>
          <p:nvSpPr>
            <p:cNvPr id="37" name="rc37"/>
            <p:cNvSpPr/>
            <p:nvPr/>
          </p:nvSpPr>
          <p:spPr>
            <a:xfrm>
              <a:off x="3162166" y="3630489"/>
              <a:ext cx="239877" cy="581222"/>
            </a:xfrm>
            <a:prstGeom prst="rect">
              <a:avLst/>
            </a:prstGeom>
            <a:solidFill>
              <a:srgbClr val="80BD41">
                <a:alpha val="100000"/>
              </a:srgbClr>
            </a:solidFill>
          </p:spPr>
          <p:txBody>
            <a:bodyPr/>
            <a:lstStyle/>
            <a:p/>
          </p:txBody>
        </p:sp>
        <p:sp>
          <p:nvSpPr>
            <p:cNvPr id="38" name="rc38"/>
            <p:cNvSpPr/>
            <p:nvPr/>
          </p:nvSpPr>
          <p:spPr>
            <a:xfrm>
              <a:off x="3162166" y="3382150"/>
              <a:ext cx="239877" cy="248339"/>
            </a:xfrm>
            <a:prstGeom prst="rect">
              <a:avLst/>
            </a:prstGeom>
            <a:solidFill>
              <a:srgbClr val="E2231A">
                <a:alpha val="100000"/>
              </a:srgbClr>
            </a:solidFill>
          </p:spPr>
          <p:txBody>
            <a:bodyPr/>
            <a:lstStyle/>
            <a:p/>
          </p:txBody>
        </p:sp>
        <p:sp>
          <p:nvSpPr>
            <p:cNvPr id="39" name="rc39"/>
            <p:cNvSpPr/>
            <p:nvPr/>
          </p:nvSpPr>
          <p:spPr>
            <a:xfrm>
              <a:off x="3428696" y="3614053"/>
              <a:ext cx="239877" cy="597659"/>
            </a:xfrm>
            <a:prstGeom prst="rect">
              <a:avLst/>
            </a:prstGeom>
            <a:solidFill>
              <a:srgbClr val="80BD41">
                <a:alpha val="100000"/>
              </a:srgbClr>
            </a:solidFill>
          </p:spPr>
          <p:txBody>
            <a:bodyPr/>
            <a:lstStyle/>
            <a:p/>
          </p:txBody>
        </p:sp>
        <p:sp>
          <p:nvSpPr>
            <p:cNvPr id="40" name="rc40"/>
            <p:cNvSpPr/>
            <p:nvPr/>
          </p:nvSpPr>
          <p:spPr>
            <a:xfrm>
              <a:off x="3428696" y="3371714"/>
              <a:ext cx="239877" cy="242339"/>
            </a:xfrm>
            <a:prstGeom prst="rect">
              <a:avLst/>
            </a:prstGeom>
            <a:solidFill>
              <a:srgbClr val="E2231A">
                <a:alpha val="100000"/>
              </a:srgbClr>
            </a:solidFill>
          </p:spPr>
          <p:txBody>
            <a:bodyPr/>
            <a:lstStyle/>
            <a:p/>
          </p:txBody>
        </p:sp>
        <p:sp>
          <p:nvSpPr>
            <p:cNvPr id="41" name="rc41"/>
            <p:cNvSpPr/>
            <p:nvPr/>
          </p:nvSpPr>
          <p:spPr>
            <a:xfrm>
              <a:off x="3695227" y="3581009"/>
              <a:ext cx="239877" cy="630703"/>
            </a:xfrm>
            <a:prstGeom prst="rect">
              <a:avLst/>
            </a:prstGeom>
            <a:solidFill>
              <a:srgbClr val="80BD41">
                <a:alpha val="100000"/>
              </a:srgbClr>
            </a:solidFill>
          </p:spPr>
          <p:txBody>
            <a:bodyPr/>
            <a:lstStyle/>
            <a:p/>
          </p:txBody>
        </p:sp>
        <p:sp>
          <p:nvSpPr>
            <p:cNvPr id="42" name="rc42"/>
            <p:cNvSpPr/>
            <p:nvPr/>
          </p:nvSpPr>
          <p:spPr>
            <a:xfrm>
              <a:off x="3695227" y="3361924"/>
              <a:ext cx="239877" cy="219085"/>
            </a:xfrm>
            <a:prstGeom prst="rect">
              <a:avLst/>
            </a:prstGeom>
            <a:solidFill>
              <a:srgbClr val="E2231A">
                <a:alpha val="100000"/>
              </a:srgbClr>
            </a:solidFill>
          </p:spPr>
          <p:txBody>
            <a:bodyPr/>
            <a:lstStyle/>
            <a:p/>
          </p:txBody>
        </p:sp>
        <p:sp>
          <p:nvSpPr>
            <p:cNvPr id="43" name="rc43"/>
            <p:cNvSpPr/>
            <p:nvPr/>
          </p:nvSpPr>
          <p:spPr>
            <a:xfrm>
              <a:off x="3961757" y="3552933"/>
              <a:ext cx="239877" cy="658779"/>
            </a:xfrm>
            <a:prstGeom prst="rect">
              <a:avLst/>
            </a:prstGeom>
            <a:solidFill>
              <a:srgbClr val="80BD41">
                <a:alpha val="100000"/>
              </a:srgbClr>
            </a:solidFill>
          </p:spPr>
          <p:txBody>
            <a:bodyPr/>
            <a:lstStyle/>
            <a:p/>
          </p:txBody>
        </p:sp>
        <p:sp>
          <p:nvSpPr>
            <p:cNvPr id="44" name="rc44"/>
            <p:cNvSpPr/>
            <p:nvPr/>
          </p:nvSpPr>
          <p:spPr>
            <a:xfrm>
              <a:off x="3961757" y="3352232"/>
              <a:ext cx="239877" cy="200700"/>
            </a:xfrm>
            <a:prstGeom prst="rect">
              <a:avLst/>
            </a:prstGeom>
            <a:solidFill>
              <a:srgbClr val="E2231A">
                <a:alpha val="100000"/>
              </a:srgbClr>
            </a:solidFill>
          </p:spPr>
          <p:txBody>
            <a:bodyPr/>
            <a:lstStyle/>
            <a:p/>
          </p:txBody>
        </p:sp>
        <p:sp>
          <p:nvSpPr>
            <p:cNvPr id="45" name="rc45"/>
            <p:cNvSpPr/>
            <p:nvPr/>
          </p:nvSpPr>
          <p:spPr>
            <a:xfrm>
              <a:off x="4228287" y="3548831"/>
              <a:ext cx="239877" cy="662880"/>
            </a:xfrm>
            <a:prstGeom prst="rect">
              <a:avLst/>
            </a:prstGeom>
            <a:solidFill>
              <a:srgbClr val="80BD41">
                <a:alpha val="100000"/>
              </a:srgbClr>
            </a:solidFill>
          </p:spPr>
          <p:txBody>
            <a:bodyPr/>
            <a:lstStyle/>
            <a:p/>
          </p:txBody>
        </p:sp>
        <p:sp>
          <p:nvSpPr>
            <p:cNvPr id="46" name="rc46"/>
            <p:cNvSpPr/>
            <p:nvPr/>
          </p:nvSpPr>
          <p:spPr>
            <a:xfrm>
              <a:off x="4228287" y="3348821"/>
              <a:ext cx="239877" cy="200010"/>
            </a:xfrm>
            <a:prstGeom prst="rect">
              <a:avLst/>
            </a:prstGeom>
            <a:solidFill>
              <a:srgbClr val="E2231A">
                <a:alpha val="100000"/>
              </a:srgbClr>
            </a:solidFill>
          </p:spPr>
          <p:txBody>
            <a:bodyPr/>
            <a:lstStyle/>
            <a:p/>
          </p:txBody>
        </p:sp>
        <p:sp>
          <p:nvSpPr>
            <p:cNvPr id="47" name="rc47"/>
            <p:cNvSpPr/>
            <p:nvPr/>
          </p:nvSpPr>
          <p:spPr>
            <a:xfrm>
              <a:off x="4494818" y="3542359"/>
              <a:ext cx="239877" cy="669353"/>
            </a:xfrm>
            <a:prstGeom prst="rect">
              <a:avLst/>
            </a:prstGeom>
            <a:solidFill>
              <a:srgbClr val="80BD41">
                <a:alpha val="100000"/>
              </a:srgbClr>
            </a:solidFill>
          </p:spPr>
          <p:txBody>
            <a:bodyPr/>
            <a:lstStyle/>
            <a:p/>
          </p:txBody>
        </p:sp>
        <p:sp>
          <p:nvSpPr>
            <p:cNvPr id="48" name="rc48"/>
            <p:cNvSpPr/>
            <p:nvPr/>
          </p:nvSpPr>
          <p:spPr>
            <a:xfrm>
              <a:off x="4494818" y="3340975"/>
              <a:ext cx="239877" cy="201383"/>
            </a:xfrm>
            <a:prstGeom prst="rect">
              <a:avLst/>
            </a:prstGeom>
            <a:solidFill>
              <a:srgbClr val="E2231A">
                <a:alpha val="100000"/>
              </a:srgbClr>
            </a:solidFill>
          </p:spPr>
          <p:txBody>
            <a:bodyPr/>
            <a:lstStyle/>
            <a:p/>
          </p:txBody>
        </p:sp>
        <p:sp>
          <p:nvSpPr>
            <p:cNvPr id="49" name="rc49"/>
            <p:cNvSpPr/>
            <p:nvPr/>
          </p:nvSpPr>
          <p:spPr>
            <a:xfrm>
              <a:off x="4761348" y="3545423"/>
              <a:ext cx="239877" cy="666289"/>
            </a:xfrm>
            <a:prstGeom prst="rect">
              <a:avLst/>
            </a:prstGeom>
            <a:solidFill>
              <a:srgbClr val="80BD41">
                <a:alpha val="100000"/>
              </a:srgbClr>
            </a:solidFill>
          </p:spPr>
          <p:txBody>
            <a:bodyPr/>
            <a:lstStyle/>
            <a:p/>
          </p:txBody>
        </p:sp>
        <p:sp>
          <p:nvSpPr>
            <p:cNvPr id="50" name="rc50"/>
            <p:cNvSpPr/>
            <p:nvPr/>
          </p:nvSpPr>
          <p:spPr>
            <a:xfrm>
              <a:off x="4761348" y="3331429"/>
              <a:ext cx="239877" cy="213993"/>
            </a:xfrm>
            <a:prstGeom prst="rect">
              <a:avLst/>
            </a:prstGeom>
            <a:solidFill>
              <a:srgbClr val="E2231A">
                <a:alpha val="100000"/>
              </a:srgbClr>
            </a:solidFill>
          </p:spPr>
          <p:txBody>
            <a:bodyPr/>
            <a:lstStyle/>
            <a:p/>
          </p:txBody>
        </p:sp>
        <p:sp>
          <p:nvSpPr>
            <p:cNvPr id="51" name="rc51"/>
            <p:cNvSpPr/>
            <p:nvPr/>
          </p:nvSpPr>
          <p:spPr>
            <a:xfrm>
              <a:off x="5027878" y="3535473"/>
              <a:ext cx="239877" cy="676239"/>
            </a:xfrm>
            <a:prstGeom prst="rect">
              <a:avLst/>
            </a:prstGeom>
            <a:solidFill>
              <a:srgbClr val="80BD41">
                <a:alpha val="100000"/>
              </a:srgbClr>
            </a:solidFill>
          </p:spPr>
          <p:txBody>
            <a:bodyPr/>
            <a:lstStyle/>
            <a:p/>
          </p:txBody>
        </p:sp>
        <p:sp>
          <p:nvSpPr>
            <p:cNvPr id="52" name="rc52"/>
            <p:cNvSpPr/>
            <p:nvPr/>
          </p:nvSpPr>
          <p:spPr>
            <a:xfrm>
              <a:off x="5027878" y="3317601"/>
              <a:ext cx="239877" cy="217872"/>
            </a:xfrm>
            <a:prstGeom prst="rect">
              <a:avLst/>
            </a:prstGeom>
            <a:solidFill>
              <a:srgbClr val="E2231A">
                <a:alpha val="100000"/>
              </a:srgbClr>
            </a:solidFill>
          </p:spPr>
          <p:txBody>
            <a:bodyPr/>
            <a:lstStyle/>
            <a:p/>
          </p:txBody>
        </p:sp>
        <p:sp>
          <p:nvSpPr>
            <p:cNvPr id="53" name="rc53"/>
            <p:cNvSpPr/>
            <p:nvPr/>
          </p:nvSpPr>
          <p:spPr>
            <a:xfrm>
              <a:off x="5294409" y="3530373"/>
              <a:ext cx="239877" cy="681339"/>
            </a:xfrm>
            <a:prstGeom prst="rect">
              <a:avLst/>
            </a:prstGeom>
            <a:solidFill>
              <a:srgbClr val="80BD41">
                <a:alpha val="100000"/>
              </a:srgbClr>
            </a:solidFill>
          </p:spPr>
          <p:txBody>
            <a:bodyPr/>
            <a:lstStyle/>
            <a:p/>
          </p:txBody>
        </p:sp>
        <p:sp>
          <p:nvSpPr>
            <p:cNvPr id="54" name="rc54"/>
            <p:cNvSpPr/>
            <p:nvPr/>
          </p:nvSpPr>
          <p:spPr>
            <a:xfrm>
              <a:off x="5294409" y="3303708"/>
              <a:ext cx="239877" cy="226665"/>
            </a:xfrm>
            <a:prstGeom prst="rect">
              <a:avLst/>
            </a:prstGeom>
            <a:solidFill>
              <a:srgbClr val="E2231A">
                <a:alpha val="100000"/>
              </a:srgbClr>
            </a:solidFill>
          </p:spPr>
          <p:txBody>
            <a:bodyPr/>
            <a:lstStyle/>
            <a:p/>
          </p:txBody>
        </p:sp>
        <p:sp>
          <p:nvSpPr>
            <p:cNvPr id="55" name="rc55"/>
            <p:cNvSpPr/>
            <p:nvPr/>
          </p:nvSpPr>
          <p:spPr>
            <a:xfrm>
              <a:off x="5560939" y="3534168"/>
              <a:ext cx="239877" cy="677544"/>
            </a:xfrm>
            <a:prstGeom prst="rect">
              <a:avLst/>
            </a:prstGeom>
            <a:solidFill>
              <a:srgbClr val="80BD41">
                <a:alpha val="100000"/>
              </a:srgbClr>
            </a:solidFill>
          </p:spPr>
          <p:txBody>
            <a:bodyPr/>
            <a:lstStyle/>
            <a:p/>
          </p:txBody>
        </p:sp>
        <p:sp>
          <p:nvSpPr>
            <p:cNvPr id="56" name="rc56"/>
            <p:cNvSpPr/>
            <p:nvPr/>
          </p:nvSpPr>
          <p:spPr>
            <a:xfrm>
              <a:off x="5560939" y="3284839"/>
              <a:ext cx="239877" cy="249329"/>
            </a:xfrm>
            <a:prstGeom prst="rect">
              <a:avLst/>
            </a:prstGeom>
            <a:solidFill>
              <a:srgbClr val="E2231A">
                <a:alpha val="100000"/>
              </a:srgbClr>
            </a:solidFill>
          </p:spPr>
          <p:txBody>
            <a:bodyPr/>
            <a:lstStyle/>
            <a:p/>
          </p:txBody>
        </p:sp>
        <p:sp>
          <p:nvSpPr>
            <p:cNvPr id="57" name="rc57"/>
            <p:cNvSpPr/>
            <p:nvPr/>
          </p:nvSpPr>
          <p:spPr>
            <a:xfrm>
              <a:off x="5827469" y="3508610"/>
              <a:ext cx="239877" cy="703102"/>
            </a:xfrm>
            <a:prstGeom prst="rect">
              <a:avLst/>
            </a:prstGeom>
            <a:solidFill>
              <a:srgbClr val="80BD41">
                <a:alpha val="100000"/>
              </a:srgbClr>
            </a:solidFill>
          </p:spPr>
          <p:txBody>
            <a:bodyPr/>
            <a:lstStyle/>
            <a:p/>
          </p:txBody>
        </p:sp>
        <p:sp>
          <p:nvSpPr>
            <p:cNvPr id="58" name="rc58"/>
            <p:cNvSpPr/>
            <p:nvPr/>
          </p:nvSpPr>
          <p:spPr>
            <a:xfrm>
              <a:off x="5827469" y="3266721"/>
              <a:ext cx="239877" cy="241888"/>
            </a:xfrm>
            <a:prstGeom prst="rect">
              <a:avLst/>
            </a:prstGeom>
            <a:solidFill>
              <a:srgbClr val="E2231A">
                <a:alpha val="100000"/>
              </a:srgbClr>
            </a:solidFill>
          </p:spPr>
          <p:txBody>
            <a:bodyPr/>
            <a:lstStyle/>
            <a:p/>
          </p:txBody>
        </p:sp>
        <p:sp>
          <p:nvSpPr>
            <p:cNvPr id="59" name="rc59"/>
            <p:cNvSpPr/>
            <p:nvPr/>
          </p:nvSpPr>
          <p:spPr>
            <a:xfrm>
              <a:off x="6094000" y="3465413"/>
              <a:ext cx="239877" cy="746299"/>
            </a:xfrm>
            <a:prstGeom prst="rect">
              <a:avLst/>
            </a:prstGeom>
            <a:solidFill>
              <a:srgbClr val="80BD41">
                <a:alpha val="100000"/>
              </a:srgbClr>
            </a:solidFill>
          </p:spPr>
          <p:txBody>
            <a:bodyPr/>
            <a:lstStyle/>
            <a:p/>
          </p:txBody>
        </p:sp>
        <p:sp>
          <p:nvSpPr>
            <p:cNvPr id="60" name="rc60"/>
            <p:cNvSpPr/>
            <p:nvPr/>
          </p:nvSpPr>
          <p:spPr>
            <a:xfrm>
              <a:off x="6094000" y="3244095"/>
              <a:ext cx="239877" cy="221318"/>
            </a:xfrm>
            <a:prstGeom prst="rect">
              <a:avLst/>
            </a:prstGeom>
            <a:solidFill>
              <a:srgbClr val="E2231A">
                <a:alpha val="100000"/>
              </a:srgbClr>
            </a:solidFill>
          </p:spPr>
          <p:txBody>
            <a:bodyPr/>
            <a:lstStyle/>
            <a:p/>
          </p:txBody>
        </p:sp>
        <p:sp>
          <p:nvSpPr>
            <p:cNvPr id="61" name="rc61"/>
            <p:cNvSpPr/>
            <p:nvPr/>
          </p:nvSpPr>
          <p:spPr>
            <a:xfrm>
              <a:off x="6360530" y="3442163"/>
              <a:ext cx="239877" cy="769549"/>
            </a:xfrm>
            <a:prstGeom prst="rect">
              <a:avLst/>
            </a:prstGeom>
            <a:solidFill>
              <a:srgbClr val="80BD41">
                <a:alpha val="100000"/>
              </a:srgbClr>
            </a:solidFill>
          </p:spPr>
          <p:txBody>
            <a:bodyPr/>
            <a:lstStyle/>
            <a:p/>
          </p:txBody>
        </p:sp>
        <p:sp>
          <p:nvSpPr>
            <p:cNvPr id="62" name="rc62"/>
            <p:cNvSpPr/>
            <p:nvPr/>
          </p:nvSpPr>
          <p:spPr>
            <a:xfrm>
              <a:off x="6360530" y="3222301"/>
              <a:ext cx="239877" cy="219861"/>
            </a:xfrm>
            <a:prstGeom prst="rect">
              <a:avLst/>
            </a:prstGeom>
            <a:solidFill>
              <a:srgbClr val="E2231A">
                <a:alpha val="100000"/>
              </a:srgbClr>
            </a:solidFill>
          </p:spPr>
          <p:txBody>
            <a:bodyPr/>
            <a:lstStyle/>
            <a:p/>
          </p:txBody>
        </p:sp>
        <p:sp>
          <p:nvSpPr>
            <p:cNvPr id="63" name="rc63"/>
            <p:cNvSpPr/>
            <p:nvPr/>
          </p:nvSpPr>
          <p:spPr>
            <a:xfrm>
              <a:off x="6627060" y="3435579"/>
              <a:ext cx="239877" cy="776132"/>
            </a:xfrm>
            <a:prstGeom prst="rect">
              <a:avLst/>
            </a:prstGeom>
            <a:solidFill>
              <a:srgbClr val="80BD41">
                <a:alpha val="100000"/>
              </a:srgbClr>
            </a:solidFill>
          </p:spPr>
          <p:txBody>
            <a:bodyPr/>
            <a:lstStyle/>
            <a:p/>
          </p:txBody>
        </p:sp>
        <p:sp>
          <p:nvSpPr>
            <p:cNvPr id="64" name="rc64"/>
            <p:cNvSpPr/>
            <p:nvPr/>
          </p:nvSpPr>
          <p:spPr>
            <a:xfrm>
              <a:off x="6627060" y="3204555"/>
              <a:ext cx="239877" cy="231024"/>
            </a:xfrm>
            <a:prstGeom prst="rect">
              <a:avLst/>
            </a:prstGeom>
            <a:solidFill>
              <a:srgbClr val="E2231A">
                <a:alpha val="100000"/>
              </a:srgbClr>
            </a:solidFill>
          </p:spPr>
          <p:txBody>
            <a:bodyPr/>
            <a:lstStyle/>
            <a:p/>
          </p:txBody>
        </p:sp>
        <p:sp>
          <p:nvSpPr>
            <p:cNvPr id="65" name="rc65"/>
            <p:cNvSpPr/>
            <p:nvPr/>
          </p:nvSpPr>
          <p:spPr>
            <a:xfrm>
              <a:off x="6893590" y="3453809"/>
              <a:ext cx="239877" cy="757903"/>
            </a:xfrm>
            <a:prstGeom prst="rect">
              <a:avLst/>
            </a:prstGeom>
            <a:solidFill>
              <a:srgbClr val="80BD41">
                <a:alpha val="100000"/>
              </a:srgbClr>
            </a:solidFill>
          </p:spPr>
          <p:txBody>
            <a:bodyPr/>
            <a:lstStyle/>
            <a:p/>
          </p:txBody>
        </p:sp>
        <p:sp>
          <p:nvSpPr>
            <p:cNvPr id="66" name="rc66"/>
            <p:cNvSpPr/>
            <p:nvPr/>
          </p:nvSpPr>
          <p:spPr>
            <a:xfrm>
              <a:off x="6893590" y="3188448"/>
              <a:ext cx="239877" cy="265360"/>
            </a:xfrm>
            <a:prstGeom prst="rect">
              <a:avLst/>
            </a:prstGeom>
            <a:solidFill>
              <a:srgbClr val="E2231A">
                <a:alpha val="100000"/>
              </a:srgbClr>
            </a:solidFill>
          </p:spPr>
          <p:txBody>
            <a:bodyPr/>
            <a:lstStyle/>
            <a:p/>
          </p:txBody>
        </p:sp>
        <p:sp>
          <p:nvSpPr>
            <p:cNvPr id="67" name="rc67"/>
            <p:cNvSpPr/>
            <p:nvPr/>
          </p:nvSpPr>
          <p:spPr>
            <a:xfrm>
              <a:off x="7160121" y="3423374"/>
              <a:ext cx="239877" cy="788338"/>
            </a:xfrm>
            <a:prstGeom prst="rect">
              <a:avLst/>
            </a:prstGeom>
            <a:solidFill>
              <a:srgbClr val="80BD41">
                <a:alpha val="100000"/>
              </a:srgbClr>
            </a:solidFill>
          </p:spPr>
          <p:txBody>
            <a:bodyPr/>
            <a:lstStyle/>
            <a:p/>
          </p:txBody>
        </p:sp>
        <p:sp>
          <p:nvSpPr>
            <p:cNvPr id="68" name="rc68"/>
            <p:cNvSpPr/>
            <p:nvPr/>
          </p:nvSpPr>
          <p:spPr>
            <a:xfrm>
              <a:off x="7160121" y="3174260"/>
              <a:ext cx="239877" cy="249113"/>
            </a:xfrm>
            <a:prstGeom prst="rect">
              <a:avLst/>
            </a:prstGeom>
            <a:solidFill>
              <a:srgbClr val="E2231A">
                <a:alpha val="100000"/>
              </a:srgbClr>
            </a:solidFill>
          </p:spPr>
          <p:txBody>
            <a:bodyPr/>
            <a:lstStyle/>
            <a:p/>
          </p:txBody>
        </p:sp>
        <p:sp>
          <p:nvSpPr>
            <p:cNvPr id="69" name="rc69"/>
            <p:cNvSpPr/>
            <p:nvPr/>
          </p:nvSpPr>
          <p:spPr>
            <a:xfrm>
              <a:off x="7426651" y="3435254"/>
              <a:ext cx="239877" cy="776458"/>
            </a:xfrm>
            <a:prstGeom prst="rect">
              <a:avLst/>
            </a:prstGeom>
            <a:solidFill>
              <a:srgbClr val="80BD41">
                <a:alpha val="100000"/>
              </a:srgbClr>
            </a:solidFill>
          </p:spPr>
          <p:txBody>
            <a:bodyPr/>
            <a:lstStyle/>
            <a:p/>
          </p:txBody>
        </p:sp>
        <p:sp>
          <p:nvSpPr>
            <p:cNvPr id="70" name="rc70"/>
            <p:cNvSpPr/>
            <p:nvPr/>
          </p:nvSpPr>
          <p:spPr>
            <a:xfrm>
              <a:off x="7426651" y="3159737"/>
              <a:ext cx="239877" cy="275517"/>
            </a:xfrm>
            <a:prstGeom prst="rect">
              <a:avLst/>
            </a:prstGeom>
            <a:solidFill>
              <a:srgbClr val="E2231A">
                <a:alpha val="100000"/>
              </a:srgbClr>
            </a:solidFill>
          </p:spPr>
          <p:txBody>
            <a:bodyPr/>
            <a:lstStyle/>
            <a:p/>
          </p:txBody>
        </p:sp>
        <p:sp>
          <p:nvSpPr>
            <p:cNvPr id="71" name="rc71"/>
            <p:cNvSpPr/>
            <p:nvPr/>
          </p:nvSpPr>
          <p:spPr>
            <a:xfrm>
              <a:off x="7693181" y="3433518"/>
              <a:ext cx="239877" cy="778194"/>
            </a:xfrm>
            <a:prstGeom prst="rect">
              <a:avLst/>
            </a:prstGeom>
            <a:solidFill>
              <a:srgbClr val="80BD41">
                <a:alpha val="100000"/>
              </a:srgbClr>
            </a:solidFill>
          </p:spPr>
          <p:txBody>
            <a:bodyPr/>
            <a:lstStyle/>
            <a:p/>
          </p:txBody>
        </p:sp>
        <p:sp>
          <p:nvSpPr>
            <p:cNvPr id="72" name="rc72"/>
            <p:cNvSpPr/>
            <p:nvPr/>
          </p:nvSpPr>
          <p:spPr>
            <a:xfrm>
              <a:off x="7693181" y="3147173"/>
              <a:ext cx="239877" cy="286344"/>
            </a:xfrm>
            <a:prstGeom prst="rect">
              <a:avLst/>
            </a:prstGeom>
            <a:solidFill>
              <a:srgbClr val="E2231A">
                <a:alpha val="100000"/>
              </a:srgbClr>
            </a:solidFill>
          </p:spPr>
          <p:txBody>
            <a:bodyPr/>
            <a:lstStyle/>
            <a:p/>
          </p:txBody>
        </p:sp>
        <p:sp>
          <p:nvSpPr>
            <p:cNvPr id="73" name="rc73"/>
            <p:cNvSpPr/>
            <p:nvPr/>
          </p:nvSpPr>
          <p:spPr>
            <a:xfrm>
              <a:off x="7959712" y="3386120"/>
              <a:ext cx="239877" cy="825591"/>
            </a:xfrm>
            <a:prstGeom prst="rect">
              <a:avLst/>
            </a:prstGeom>
            <a:solidFill>
              <a:srgbClr val="80BD41">
                <a:alpha val="100000"/>
              </a:srgbClr>
            </a:solidFill>
          </p:spPr>
          <p:txBody>
            <a:bodyPr/>
            <a:lstStyle/>
            <a:p/>
          </p:txBody>
        </p:sp>
        <p:sp>
          <p:nvSpPr>
            <p:cNvPr id="74" name="rc74"/>
            <p:cNvSpPr/>
            <p:nvPr/>
          </p:nvSpPr>
          <p:spPr>
            <a:xfrm>
              <a:off x="7959712" y="3137666"/>
              <a:ext cx="239877" cy="248454"/>
            </a:xfrm>
            <a:prstGeom prst="rect">
              <a:avLst/>
            </a:prstGeom>
            <a:solidFill>
              <a:srgbClr val="E2231A">
                <a:alpha val="100000"/>
              </a:srgbClr>
            </a:solidFill>
          </p:spPr>
          <p:txBody>
            <a:bodyPr/>
            <a:lstStyle/>
            <a:p/>
          </p:txBody>
        </p:sp>
        <p:sp>
          <p:nvSpPr>
            <p:cNvPr id="75" name="pl75"/>
            <p:cNvSpPr/>
            <p:nvPr/>
          </p:nvSpPr>
          <p:spPr>
            <a:xfrm>
              <a:off x="1416393" y="2536200"/>
              <a:ext cx="6663257" cy="537023"/>
            </a:xfrm>
            <a:custGeom>
              <a:avLst/>
              <a:pathLst>
                <a:path w="6663257" h="537023">
                  <a:moveTo>
                    <a:pt x="0" y="537023"/>
                  </a:moveTo>
                  <a:lnTo>
                    <a:pt x="266530" y="494061"/>
                  </a:lnTo>
                  <a:lnTo>
                    <a:pt x="533060" y="429618"/>
                  </a:lnTo>
                  <a:lnTo>
                    <a:pt x="799590" y="365175"/>
                  </a:lnTo>
                  <a:lnTo>
                    <a:pt x="1066121" y="343694"/>
                  </a:lnTo>
                  <a:lnTo>
                    <a:pt x="1332651" y="322213"/>
                  </a:lnTo>
                  <a:lnTo>
                    <a:pt x="1599181" y="236290"/>
                  </a:lnTo>
                  <a:lnTo>
                    <a:pt x="1865712" y="171847"/>
                  </a:lnTo>
                  <a:lnTo>
                    <a:pt x="2132242" y="150366"/>
                  </a:lnTo>
                  <a:lnTo>
                    <a:pt x="2398772" y="85923"/>
                  </a:lnTo>
                  <a:lnTo>
                    <a:pt x="2665303" y="21480"/>
                  </a:lnTo>
                  <a:lnTo>
                    <a:pt x="2931833" y="21480"/>
                  </a:lnTo>
                  <a:lnTo>
                    <a:pt x="3198363" y="21480"/>
                  </a:lnTo>
                  <a:lnTo>
                    <a:pt x="3464893" y="42961"/>
                  </a:lnTo>
                  <a:lnTo>
                    <a:pt x="3731424" y="42961"/>
                  </a:lnTo>
                  <a:lnTo>
                    <a:pt x="3997954" y="64442"/>
                  </a:lnTo>
                  <a:lnTo>
                    <a:pt x="4264484" y="107404"/>
                  </a:lnTo>
                  <a:lnTo>
                    <a:pt x="4531015" y="85923"/>
                  </a:lnTo>
                  <a:lnTo>
                    <a:pt x="4797545" y="21480"/>
                  </a:lnTo>
                  <a:lnTo>
                    <a:pt x="5064075" y="0"/>
                  </a:lnTo>
                  <a:lnTo>
                    <a:pt x="5330606" y="21480"/>
                  </a:lnTo>
                  <a:lnTo>
                    <a:pt x="5597136" y="85923"/>
                  </a:lnTo>
                  <a:lnTo>
                    <a:pt x="5863666" y="42961"/>
                  </a:lnTo>
                  <a:lnTo>
                    <a:pt x="6130197" y="85923"/>
                  </a:lnTo>
                  <a:lnTo>
                    <a:pt x="6396727" y="107404"/>
                  </a:lnTo>
                  <a:lnTo>
                    <a:pt x="6663257" y="21480"/>
                  </a:lnTo>
                </a:path>
              </a:pathLst>
            </a:custGeom>
            <a:ln w="27101" cap="flat">
              <a:solidFill>
                <a:srgbClr val="0058AB">
                  <a:alpha val="100000"/>
                </a:srgbClr>
              </a:solidFill>
              <a:prstDash val="solid"/>
              <a:round/>
            </a:ln>
          </p:spPr>
          <p:txBody>
            <a:bodyPr/>
            <a:lstStyle/>
            <a:p/>
          </p:txBody>
        </p:sp>
        <p:sp>
          <p:nvSpPr>
            <p:cNvPr id="76" name="tx76"/>
            <p:cNvSpPr/>
            <p:nvPr/>
          </p:nvSpPr>
          <p:spPr>
            <a:xfrm>
              <a:off x="1346075" y="28921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53</a:t>
              </a:r>
            </a:p>
          </p:txBody>
        </p:sp>
        <p:sp>
          <p:nvSpPr>
            <p:cNvPr id="77" name="tx77"/>
            <p:cNvSpPr/>
            <p:nvPr/>
          </p:nvSpPr>
          <p:spPr>
            <a:xfrm>
              <a:off x="2678727" y="26773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78" name="tx78"/>
            <p:cNvSpPr/>
            <p:nvPr/>
          </p:nvSpPr>
          <p:spPr>
            <a:xfrm>
              <a:off x="4011378"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9" name="tx79"/>
            <p:cNvSpPr/>
            <p:nvPr/>
          </p:nvSpPr>
          <p:spPr>
            <a:xfrm>
              <a:off x="5344030" y="24195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0" name="tx80"/>
            <p:cNvSpPr/>
            <p:nvPr/>
          </p:nvSpPr>
          <p:spPr>
            <a:xfrm>
              <a:off x="6410151"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1" name="tx81"/>
            <p:cNvSpPr/>
            <p:nvPr/>
          </p:nvSpPr>
          <p:spPr>
            <a:xfrm>
              <a:off x="6676681"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2" name="tx82"/>
            <p:cNvSpPr/>
            <p:nvPr/>
          </p:nvSpPr>
          <p:spPr>
            <a:xfrm>
              <a:off x="6943212" y="24410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3" name="tx83"/>
            <p:cNvSpPr/>
            <p:nvPr/>
          </p:nvSpPr>
          <p:spPr>
            <a:xfrm>
              <a:off x="7209742" y="23981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4" name="tx84"/>
            <p:cNvSpPr/>
            <p:nvPr/>
          </p:nvSpPr>
          <p:spPr>
            <a:xfrm>
              <a:off x="7476272" y="24410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5" name="tx85"/>
            <p:cNvSpPr/>
            <p:nvPr/>
          </p:nvSpPr>
          <p:spPr>
            <a:xfrm>
              <a:off x="7742803" y="2462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6" name="tx86"/>
            <p:cNvSpPr/>
            <p:nvPr/>
          </p:nvSpPr>
          <p:spPr>
            <a:xfrm>
              <a:off x="8009333"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7" name="tx87"/>
            <p:cNvSpPr/>
            <p:nvPr/>
          </p:nvSpPr>
          <p:spPr>
            <a:xfrm>
              <a:off x="1386263" y="39799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88" name="tx88"/>
            <p:cNvSpPr/>
            <p:nvPr/>
          </p:nvSpPr>
          <p:spPr>
            <a:xfrm>
              <a:off x="1341092" y="36174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89" name="tx89"/>
            <p:cNvSpPr/>
            <p:nvPr/>
          </p:nvSpPr>
          <p:spPr>
            <a:xfrm>
              <a:off x="2673743" y="39186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90" name="tx90"/>
            <p:cNvSpPr/>
            <p:nvPr/>
          </p:nvSpPr>
          <p:spPr>
            <a:xfrm>
              <a:off x="2673743" y="35159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91" name="tx91"/>
            <p:cNvSpPr/>
            <p:nvPr/>
          </p:nvSpPr>
          <p:spPr>
            <a:xfrm>
              <a:off x="4006395" y="38435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8.5</a:t>
              </a:r>
            </a:p>
          </p:txBody>
        </p:sp>
        <p:sp>
          <p:nvSpPr>
            <p:cNvPr id="92" name="tx92"/>
            <p:cNvSpPr/>
            <p:nvPr/>
          </p:nvSpPr>
          <p:spPr>
            <a:xfrm>
              <a:off x="4006395" y="34137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93" name="tx93"/>
            <p:cNvSpPr/>
            <p:nvPr/>
          </p:nvSpPr>
          <p:spPr>
            <a:xfrm>
              <a:off x="5339046" y="38322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8.8</a:t>
              </a:r>
            </a:p>
          </p:txBody>
        </p:sp>
        <p:sp>
          <p:nvSpPr>
            <p:cNvPr id="94" name="tx94"/>
            <p:cNvSpPr/>
            <p:nvPr/>
          </p:nvSpPr>
          <p:spPr>
            <a:xfrm>
              <a:off x="5339046" y="33782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95" name="tx95"/>
            <p:cNvSpPr/>
            <p:nvPr/>
          </p:nvSpPr>
          <p:spPr>
            <a:xfrm>
              <a:off x="6420210" y="37881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96" name="tx96"/>
            <p:cNvSpPr/>
            <p:nvPr/>
          </p:nvSpPr>
          <p:spPr>
            <a:xfrm>
              <a:off x="6405168" y="3293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97" name="tx97"/>
            <p:cNvSpPr/>
            <p:nvPr/>
          </p:nvSpPr>
          <p:spPr>
            <a:xfrm>
              <a:off x="6686740" y="37848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98" name="tx98"/>
            <p:cNvSpPr/>
            <p:nvPr/>
          </p:nvSpPr>
          <p:spPr>
            <a:xfrm>
              <a:off x="6716869" y="32812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99" name="tx99"/>
            <p:cNvSpPr/>
            <p:nvPr/>
          </p:nvSpPr>
          <p:spPr>
            <a:xfrm>
              <a:off x="6938228" y="37939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9.8</a:t>
              </a:r>
            </a:p>
          </p:txBody>
        </p:sp>
        <p:sp>
          <p:nvSpPr>
            <p:cNvPr id="100" name="tx100"/>
            <p:cNvSpPr/>
            <p:nvPr/>
          </p:nvSpPr>
          <p:spPr>
            <a:xfrm>
              <a:off x="6938228" y="32823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1" name="tx101"/>
            <p:cNvSpPr/>
            <p:nvPr/>
          </p:nvSpPr>
          <p:spPr>
            <a:xfrm>
              <a:off x="7174629" y="377872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102" name="tx102"/>
            <p:cNvSpPr/>
            <p:nvPr/>
          </p:nvSpPr>
          <p:spPr>
            <a:xfrm>
              <a:off x="7204759" y="32600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3" name="tx103"/>
            <p:cNvSpPr/>
            <p:nvPr/>
          </p:nvSpPr>
          <p:spPr>
            <a:xfrm>
              <a:off x="7486331" y="3784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04" name="tx104"/>
            <p:cNvSpPr/>
            <p:nvPr/>
          </p:nvSpPr>
          <p:spPr>
            <a:xfrm>
              <a:off x="7471289" y="32586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5" name="tx105"/>
            <p:cNvSpPr/>
            <p:nvPr/>
          </p:nvSpPr>
          <p:spPr>
            <a:xfrm>
              <a:off x="7707690" y="378379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106" name="tx106"/>
            <p:cNvSpPr/>
            <p:nvPr/>
          </p:nvSpPr>
          <p:spPr>
            <a:xfrm>
              <a:off x="7737819" y="32515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7" name="tx107"/>
            <p:cNvSpPr/>
            <p:nvPr/>
          </p:nvSpPr>
          <p:spPr>
            <a:xfrm>
              <a:off x="7974220" y="37601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08" name="tx108"/>
            <p:cNvSpPr/>
            <p:nvPr/>
          </p:nvSpPr>
          <p:spPr>
            <a:xfrm>
              <a:off x="8004349" y="3223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9" name="tx109"/>
            <p:cNvSpPr/>
            <p:nvPr/>
          </p:nvSpPr>
          <p:spPr>
            <a:xfrm>
              <a:off x="1341092" y="33313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0" name="tx110"/>
            <p:cNvSpPr/>
            <p:nvPr/>
          </p:nvSpPr>
          <p:spPr>
            <a:xfrm>
              <a:off x="2643614" y="32510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11" name="tx111"/>
            <p:cNvSpPr/>
            <p:nvPr/>
          </p:nvSpPr>
          <p:spPr>
            <a:xfrm>
              <a:off x="3980289" y="319696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12" name="tx112"/>
            <p:cNvSpPr/>
            <p:nvPr/>
          </p:nvSpPr>
          <p:spPr>
            <a:xfrm>
              <a:off x="5312940" y="314844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11.7</a:t>
              </a:r>
            </a:p>
          </p:txBody>
        </p:sp>
        <p:sp>
          <p:nvSpPr>
            <p:cNvPr id="113" name="tx113"/>
            <p:cNvSpPr/>
            <p:nvPr/>
          </p:nvSpPr>
          <p:spPr>
            <a:xfrm>
              <a:off x="6375038" y="30670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14" name="tx114"/>
            <p:cNvSpPr/>
            <p:nvPr/>
          </p:nvSpPr>
          <p:spPr>
            <a:xfrm>
              <a:off x="6686740" y="3049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5" name="tx115"/>
            <p:cNvSpPr/>
            <p:nvPr/>
          </p:nvSpPr>
          <p:spPr>
            <a:xfrm>
              <a:off x="6908099" y="303318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6" name="tx116"/>
            <p:cNvSpPr/>
            <p:nvPr/>
          </p:nvSpPr>
          <p:spPr>
            <a:xfrm>
              <a:off x="7174629" y="30189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117" name="tx117"/>
            <p:cNvSpPr/>
            <p:nvPr/>
          </p:nvSpPr>
          <p:spPr>
            <a:xfrm>
              <a:off x="7441159" y="300447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118" name="tx118"/>
            <p:cNvSpPr/>
            <p:nvPr/>
          </p:nvSpPr>
          <p:spPr>
            <a:xfrm>
              <a:off x="7707690" y="29919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13.8</a:t>
              </a:r>
            </a:p>
          </p:txBody>
        </p:sp>
        <p:sp>
          <p:nvSpPr>
            <p:cNvPr id="119" name="tx119"/>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20" name="tx120"/>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38843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2" name="tx122"/>
            <p:cNvSpPr/>
            <p:nvPr/>
          </p:nvSpPr>
          <p:spPr>
            <a:xfrm>
              <a:off x="616816" y="261516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3" name="tx123"/>
            <p:cNvSpPr/>
            <p:nvPr/>
          </p:nvSpPr>
          <p:spPr>
            <a:xfrm>
              <a:off x="616816" y="184190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2" name="pl142"/>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4" name="rc144"/>
            <p:cNvSpPr/>
            <p:nvPr/>
          </p:nvSpPr>
          <p:spPr>
            <a:xfrm>
              <a:off x="4453993" y="5080054"/>
              <a:ext cx="201456" cy="201456"/>
            </a:xfrm>
            <a:prstGeom prst="rect">
              <a:avLst/>
            </a:prstGeom>
            <a:solidFill>
              <a:srgbClr val="E2231A">
                <a:alpha val="100000"/>
              </a:srgbClr>
            </a:solidFill>
          </p:spPr>
          <p:txBody>
            <a:bodyPr/>
            <a:lstStyle/>
            <a:p/>
          </p:txBody>
        </p:sp>
        <p:sp>
          <p:nvSpPr>
            <p:cNvPr id="145" name="rc145"/>
            <p:cNvSpPr/>
            <p:nvPr/>
          </p:nvSpPr>
          <p:spPr>
            <a:xfrm>
              <a:off x="5659270" y="5080054"/>
              <a:ext cx="201456" cy="201456"/>
            </a:xfrm>
            <a:prstGeom prst="rect">
              <a:avLst/>
            </a:prstGeom>
            <a:solidFill>
              <a:srgbClr val="80BD41">
                <a:alpha val="100000"/>
              </a:srgbClr>
            </a:solidFill>
          </p:spPr>
          <p:txBody>
            <a:bodyPr/>
            <a:lstStyle/>
            <a:p/>
          </p:txBody>
        </p:sp>
        <p:sp>
          <p:nvSpPr>
            <p:cNvPr id="146" name="tx146"/>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297" y="1618677"/>
              <a:ext cx="193715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Eastern Africa, 2000-2025</a:t>
              </a:r>
            </a:p>
          </p:txBody>
        </p:sp>
        <p:sp>
          <p:nvSpPr>
            <p:cNvPr id="150" name="pl150"/>
            <p:cNvSpPr/>
            <p:nvPr/>
          </p:nvSpPr>
          <p:spPr>
            <a:xfrm>
              <a:off x="247977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84641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21304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6309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02973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39636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454" y="5840421"/>
              <a:ext cx="4710538" cy="124052"/>
            </a:xfrm>
            <a:prstGeom prst="rect">
              <a:avLst/>
            </a:prstGeom>
            <a:solidFill>
              <a:srgbClr val="80BD41">
                <a:alpha val="100000"/>
              </a:srgbClr>
            </a:solidFill>
          </p:spPr>
          <p:txBody>
            <a:bodyPr/>
            <a:lstStyle/>
            <a:p/>
          </p:txBody>
        </p:sp>
        <p:sp>
          <p:nvSpPr>
            <p:cNvPr id="161" name="rc161"/>
            <p:cNvSpPr/>
            <p:nvPr/>
          </p:nvSpPr>
          <p:spPr>
            <a:xfrm>
              <a:off x="6006993" y="5840421"/>
              <a:ext cx="1345806" cy="124052"/>
            </a:xfrm>
            <a:prstGeom prst="rect">
              <a:avLst/>
            </a:prstGeom>
            <a:solidFill>
              <a:srgbClr val="E2231A">
                <a:alpha val="100000"/>
              </a:srgbClr>
            </a:solidFill>
          </p:spPr>
          <p:txBody>
            <a:bodyPr/>
            <a:lstStyle/>
            <a:p/>
          </p:txBody>
        </p:sp>
        <p:sp>
          <p:nvSpPr>
            <p:cNvPr id="162" name="rc162"/>
            <p:cNvSpPr/>
            <p:nvPr/>
          </p:nvSpPr>
          <p:spPr>
            <a:xfrm>
              <a:off x="1296454" y="5685356"/>
              <a:ext cx="4763454" cy="124052"/>
            </a:xfrm>
            <a:prstGeom prst="rect">
              <a:avLst/>
            </a:prstGeom>
            <a:solidFill>
              <a:srgbClr val="80BD41">
                <a:alpha val="100000"/>
              </a:srgbClr>
            </a:solidFill>
          </p:spPr>
          <p:txBody>
            <a:bodyPr/>
            <a:lstStyle/>
            <a:p/>
          </p:txBody>
        </p:sp>
        <p:sp>
          <p:nvSpPr>
            <p:cNvPr id="163" name="rc163"/>
            <p:cNvSpPr/>
            <p:nvPr/>
          </p:nvSpPr>
          <p:spPr>
            <a:xfrm>
              <a:off x="6059909" y="5685356"/>
              <a:ext cx="1752761" cy="124052"/>
            </a:xfrm>
            <a:prstGeom prst="rect">
              <a:avLst/>
            </a:prstGeom>
            <a:solidFill>
              <a:srgbClr val="E2231A">
                <a:alpha val="100000"/>
              </a:srgbClr>
            </a:solidFill>
          </p:spPr>
          <p:txBody>
            <a:bodyPr/>
            <a:lstStyle/>
            <a:p/>
          </p:txBody>
        </p:sp>
        <p:sp>
          <p:nvSpPr>
            <p:cNvPr id="164" name="rc164"/>
            <p:cNvSpPr/>
            <p:nvPr/>
          </p:nvSpPr>
          <p:spPr>
            <a:xfrm>
              <a:off x="1296454" y="5530290"/>
              <a:ext cx="5053582" cy="124052"/>
            </a:xfrm>
            <a:prstGeom prst="rect">
              <a:avLst/>
            </a:prstGeom>
            <a:solidFill>
              <a:srgbClr val="80BD41">
                <a:alpha val="100000"/>
              </a:srgbClr>
            </a:solidFill>
          </p:spPr>
          <p:txBody>
            <a:bodyPr/>
            <a:lstStyle/>
            <a:p/>
          </p:txBody>
        </p:sp>
        <p:sp>
          <p:nvSpPr>
            <p:cNvPr id="165" name="rc165"/>
            <p:cNvSpPr/>
            <p:nvPr/>
          </p:nvSpPr>
          <p:spPr>
            <a:xfrm>
              <a:off x="6350037" y="5530290"/>
              <a:ext cx="1520831" cy="124052"/>
            </a:xfrm>
            <a:prstGeom prst="rect">
              <a:avLst/>
            </a:prstGeom>
            <a:solidFill>
              <a:srgbClr val="E2231A">
                <a:alpha val="100000"/>
              </a:srgbClr>
            </a:solidFill>
          </p:spPr>
          <p:txBody>
            <a:bodyPr/>
            <a:lstStyle/>
            <a:p/>
          </p:txBody>
        </p:sp>
        <p:sp>
          <p:nvSpPr>
            <p:cNvPr id="166" name="tx166"/>
            <p:cNvSpPr/>
            <p:nvPr/>
          </p:nvSpPr>
          <p:spPr>
            <a:xfrm>
              <a:off x="3581406" y="5857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a:t>
              </a:r>
            </a:p>
          </p:txBody>
        </p:sp>
        <p:sp>
          <p:nvSpPr>
            <p:cNvPr id="167" name="tx167"/>
            <p:cNvSpPr/>
            <p:nvPr/>
          </p:nvSpPr>
          <p:spPr>
            <a:xfrm>
              <a:off x="6592022"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a:t>
              </a:r>
            </a:p>
          </p:txBody>
        </p:sp>
        <p:sp>
          <p:nvSpPr>
            <p:cNvPr id="168" name="tx168"/>
            <p:cNvSpPr/>
            <p:nvPr/>
          </p:nvSpPr>
          <p:spPr>
            <a:xfrm>
              <a:off x="355514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10.1</a:t>
              </a:r>
            </a:p>
          </p:txBody>
        </p:sp>
        <p:sp>
          <p:nvSpPr>
            <p:cNvPr id="169" name="tx169"/>
            <p:cNvSpPr/>
            <p:nvPr/>
          </p:nvSpPr>
          <p:spPr>
            <a:xfrm>
              <a:off x="6848416"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3.7</a:t>
              </a:r>
            </a:p>
          </p:txBody>
        </p:sp>
        <p:sp>
          <p:nvSpPr>
            <p:cNvPr id="170" name="tx170"/>
            <p:cNvSpPr/>
            <p:nvPr/>
          </p:nvSpPr>
          <p:spPr>
            <a:xfrm>
              <a:off x="3700213"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10.7</a:t>
              </a:r>
            </a:p>
          </p:txBody>
        </p:sp>
        <p:sp>
          <p:nvSpPr>
            <p:cNvPr id="171" name="tx171"/>
            <p:cNvSpPr/>
            <p:nvPr/>
          </p:nvSpPr>
          <p:spPr>
            <a:xfrm>
              <a:off x="7022579"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3.2</a:t>
              </a:r>
            </a:p>
          </p:txBody>
        </p:sp>
        <p:sp>
          <p:nvSpPr>
            <p:cNvPr id="172" name="tx172"/>
            <p:cNvSpPr/>
            <p:nvPr/>
          </p:nvSpPr>
          <p:spPr>
            <a:xfrm>
              <a:off x="7532584"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12.8</a:t>
              </a:r>
            </a:p>
          </p:txBody>
        </p:sp>
        <p:sp>
          <p:nvSpPr>
            <p:cNvPr id="173" name="tx173"/>
            <p:cNvSpPr/>
            <p:nvPr/>
          </p:nvSpPr>
          <p:spPr>
            <a:xfrm>
              <a:off x="801544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13.8</a:t>
              </a:r>
            </a:p>
          </p:txBody>
        </p:sp>
        <p:sp>
          <p:nvSpPr>
            <p:cNvPr id="174" name="tx174"/>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13.9</a:t>
              </a:r>
            </a:p>
          </p:txBody>
        </p:sp>
        <p:sp>
          <p:nvSpPr>
            <p:cNvPr id="175" name="tx175"/>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6" name="tx176"/>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7" name="tx177"/>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8" name="tx178"/>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9" name="tx179"/>
            <p:cNvSpPr/>
            <p:nvPr/>
          </p:nvSpPr>
          <p:spPr>
            <a:xfrm>
              <a:off x="354659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0" name="tx180"/>
            <p:cNvSpPr/>
            <p:nvPr/>
          </p:nvSpPr>
          <p:spPr>
            <a:xfrm>
              <a:off x="587437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1" name="tx181"/>
            <p:cNvSpPr/>
            <p:nvPr/>
          </p:nvSpPr>
          <p:spPr>
            <a:xfrm>
              <a:off x="824101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2" name="tx182"/>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3" name="tx183"/>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4" name="tx184"/>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(77%) was within 1% of coverage in 2019 (78%).
The number of children vaccinated with MCV1 increased 7% from 10 million in 2019 to 10.7 million in 2025.
The number of surviving infants increased approximately 9% from 12.8 million in 2019 to 13.9 million in 2025.
In 2025, 725,000 more children were vaccinated than in 2019.
In 2025, there were 1.1 million more surviving infants (target population) than in 2019.
For vaccine coverage to increase, the number of children vaccinated must increase at a faster rate than the population increases.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77%: 10.7 million children received the measles vaccine, but 3.2 million remain unvaccinated against the highly contagious disease.</a:t>
            </a:r>
          </a:p>
        </p:txBody>
      </p:sp>
      <p:grpSp xmlns:pic="http://schemas.openxmlformats.org/drawingml/2006/picture">
        <p:nvGrpSpPr>
          <p:cNvPr id="187" name=""/>
          <p:cNvGrpSpPr/>
          <p:nvPr/>
        </p:nvGrpSpPr>
        <p:grpSpPr>
          <a:xfrm>
            <a:off x="292608" y="1005840"/>
            <a:ext cx="8595360" cy="28575"/>
            <a:chOff x="292608" y="1005840"/>
            <a:chExt cx="8595360" cy="28575"/>
          </a:xfrm>
        </p:grpSpPr>
        <p:sp>
          <p:nvSpPr>
            <p:cNvPr id="1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61860" y="4509312"/>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 name="rc5"/>
            <p:cNvSpPr/>
            <p:nvPr/>
          </p:nvSpPr>
          <p:spPr>
            <a:xfrm>
              <a:off x="2126056" y="4509312"/>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 name="rc6"/>
            <p:cNvSpPr/>
            <p:nvPr/>
          </p:nvSpPr>
          <p:spPr>
            <a:xfrm>
              <a:off x="2390252" y="4509312"/>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 name="rc7"/>
            <p:cNvSpPr/>
            <p:nvPr/>
          </p:nvSpPr>
          <p:spPr>
            <a:xfrm>
              <a:off x="2654448" y="4509312"/>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 name="rc8"/>
            <p:cNvSpPr/>
            <p:nvPr/>
          </p:nvSpPr>
          <p:spPr>
            <a:xfrm>
              <a:off x="2918644" y="4509312"/>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 name="rc9"/>
            <p:cNvSpPr/>
            <p:nvPr/>
          </p:nvSpPr>
          <p:spPr>
            <a:xfrm>
              <a:off x="3182840" y="4509312"/>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 name="rc10"/>
            <p:cNvSpPr/>
            <p:nvPr/>
          </p:nvSpPr>
          <p:spPr>
            <a:xfrm>
              <a:off x="3447036" y="4509312"/>
              <a:ext cx="264195" cy="29827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 name="rc11"/>
            <p:cNvSpPr/>
            <p:nvPr/>
          </p:nvSpPr>
          <p:spPr>
            <a:xfrm>
              <a:off x="3711232" y="4509312"/>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 name="rc12"/>
            <p:cNvSpPr/>
            <p:nvPr/>
          </p:nvSpPr>
          <p:spPr>
            <a:xfrm>
              <a:off x="3975428" y="4509312"/>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 name="rc13"/>
            <p:cNvSpPr/>
            <p:nvPr/>
          </p:nvSpPr>
          <p:spPr>
            <a:xfrm>
              <a:off x="4239624" y="4509312"/>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 name="rc14"/>
            <p:cNvSpPr/>
            <p:nvPr/>
          </p:nvSpPr>
          <p:spPr>
            <a:xfrm>
              <a:off x="4503820" y="4509312"/>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4768016" y="4509312"/>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 name="rc16"/>
            <p:cNvSpPr/>
            <p:nvPr/>
          </p:nvSpPr>
          <p:spPr>
            <a:xfrm>
              <a:off x="5032212" y="4509312"/>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 name="rc17"/>
            <p:cNvSpPr/>
            <p:nvPr/>
          </p:nvSpPr>
          <p:spPr>
            <a:xfrm>
              <a:off x="5296408" y="4509312"/>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 name="rc18"/>
            <p:cNvSpPr/>
            <p:nvPr/>
          </p:nvSpPr>
          <p:spPr>
            <a:xfrm>
              <a:off x="5560604" y="4509312"/>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 name="rc19"/>
            <p:cNvSpPr/>
            <p:nvPr/>
          </p:nvSpPr>
          <p:spPr>
            <a:xfrm>
              <a:off x="5824800" y="4509312"/>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 name="rc20"/>
            <p:cNvSpPr/>
            <p:nvPr/>
          </p:nvSpPr>
          <p:spPr>
            <a:xfrm>
              <a:off x="6088996" y="4509312"/>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 name="rc21"/>
            <p:cNvSpPr/>
            <p:nvPr/>
          </p:nvSpPr>
          <p:spPr>
            <a:xfrm>
              <a:off x="6353192" y="4509312"/>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 name="rc22"/>
            <p:cNvSpPr/>
            <p:nvPr/>
          </p:nvSpPr>
          <p:spPr>
            <a:xfrm>
              <a:off x="6617388" y="4509312"/>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 name="rc23"/>
            <p:cNvSpPr/>
            <p:nvPr/>
          </p:nvSpPr>
          <p:spPr>
            <a:xfrm>
              <a:off x="6881584" y="4509312"/>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 name="rc24"/>
            <p:cNvSpPr/>
            <p:nvPr/>
          </p:nvSpPr>
          <p:spPr>
            <a:xfrm>
              <a:off x="7145780" y="4509312"/>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 name="rc25"/>
            <p:cNvSpPr/>
            <p:nvPr/>
          </p:nvSpPr>
          <p:spPr>
            <a:xfrm>
              <a:off x="7409976" y="4509312"/>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 name="rc26"/>
            <p:cNvSpPr/>
            <p:nvPr/>
          </p:nvSpPr>
          <p:spPr>
            <a:xfrm>
              <a:off x="7674172" y="4509312"/>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 name="rc27"/>
            <p:cNvSpPr/>
            <p:nvPr/>
          </p:nvSpPr>
          <p:spPr>
            <a:xfrm>
              <a:off x="7938368" y="4509312"/>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 name="rc28"/>
            <p:cNvSpPr/>
            <p:nvPr/>
          </p:nvSpPr>
          <p:spPr>
            <a:xfrm>
              <a:off x="8202564" y="4509312"/>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 name="rc29"/>
            <p:cNvSpPr/>
            <p:nvPr/>
          </p:nvSpPr>
          <p:spPr>
            <a:xfrm>
              <a:off x="8466760" y="4509312"/>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 name="rc30"/>
            <p:cNvSpPr/>
            <p:nvPr/>
          </p:nvSpPr>
          <p:spPr>
            <a:xfrm>
              <a:off x="1861860" y="3912753"/>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 name="rc31"/>
            <p:cNvSpPr/>
            <p:nvPr/>
          </p:nvSpPr>
          <p:spPr>
            <a:xfrm>
              <a:off x="2126056" y="3912753"/>
              <a:ext cx="264195" cy="29827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2" name="rc32"/>
            <p:cNvSpPr/>
            <p:nvPr/>
          </p:nvSpPr>
          <p:spPr>
            <a:xfrm>
              <a:off x="2390252" y="3912753"/>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3" name="rc33"/>
            <p:cNvSpPr/>
            <p:nvPr/>
          </p:nvSpPr>
          <p:spPr>
            <a:xfrm>
              <a:off x="2654448" y="3912753"/>
              <a:ext cx="264195" cy="29827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4" name="rc34"/>
            <p:cNvSpPr/>
            <p:nvPr/>
          </p:nvSpPr>
          <p:spPr>
            <a:xfrm>
              <a:off x="2918644" y="3912753"/>
              <a:ext cx="264195" cy="29827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5" name="rc35"/>
            <p:cNvSpPr/>
            <p:nvPr/>
          </p:nvSpPr>
          <p:spPr>
            <a:xfrm>
              <a:off x="3182840" y="3912753"/>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6" name="rc36"/>
            <p:cNvSpPr/>
            <p:nvPr/>
          </p:nvSpPr>
          <p:spPr>
            <a:xfrm>
              <a:off x="3447036" y="3912753"/>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7" name="rc37"/>
            <p:cNvSpPr/>
            <p:nvPr/>
          </p:nvSpPr>
          <p:spPr>
            <a:xfrm>
              <a:off x="3711232" y="391275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8" name="rc38"/>
            <p:cNvSpPr/>
            <p:nvPr/>
          </p:nvSpPr>
          <p:spPr>
            <a:xfrm>
              <a:off x="3975428" y="3912753"/>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 name="rc39"/>
            <p:cNvSpPr/>
            <p:nvPr/>
          </p:nvSpPr>
          <p:spPr>
            <a:xfrm>
              <a:off x="4239624" y="3912753"/>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0" name="rc40"/>
            <p:cNvSpPr/>
            <p:nvPr/>
          </p:nvSpPr>
          <p:spPr>
            <a:xfrm>
              <a:off x="4503820" y="3912753"/>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 name="rc41"/>
            <p:cNvSpPr/>
            <p:nvPr/>
          </p:nvSpPr>
          <p:spPr>
            <a:xfrm>
              <a:off x="4768016" y="3912753"/>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 name="rc42"/>
            <p:cNvSpPr/>
            <p:nvPr/>
          </p:nvSpPr>
          <p:spPr>
            <a:xfrm>
              <a:off x="5032212" y="391275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 name="rc43"/>
            <p:cNvSpPr/>
            <p:nvPr/>
          </p:nvSpPr>
          <p:spPr>
            <a:xfrm>
              <a:off x="5296408" y="3912753"/>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 name="rc44"/>
            <p:cNvSpPr/>
            <p:nvPr/>
          </p:nvSpPr>
          <p:spPr>
            <a:xfrm>
              <a:off x="5560604" y="3912753"/>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 name="rc45"/>
            <p:cNvSpPr/>
            <p:nvPr/>
          </p:nvSpPr>
          <p:spPr>
            <a:xfrm>
              <a:off x="5824800" y="391275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6" name="rc46"/>
            <p:cNvSpPr/>
            <p:nvPr/>
          </p:nvSpPr>
          <p:spPr>
            <a:xfrm>
              <a:off x="6088996" y="391275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7" name="rc47"/>
            <p:cNvSpPr/>
            <p:nvPr/>
          </p:nvSpPr>
          <p:spPr>
            <a:xfrm>
              <a:off x="6353192" y="3912753"/>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8" name="rc48"/>
            <p:cNvSpPr/>
            <p:nvPr/>
          </p:nvSpPr>
          <p:spPr>
            <a:xfrm>
              <a:off x="6617388" y="3912753"/>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9" name="rc49"/>
            <p:cNvSpPr/>
            <p:nvPr/>
          </p:nvSpPr>
          <p:spPr>
            <a:xfrm>
              <a:off x="6881584" y="3912753"/>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0" name="rc50"/>
            <p:cNvSpPr/>
            <p:nvPr/>
          </p:nvSpPr>
          <p:spPr>
            <a:xfrm>
              <a:off x="7145780" y="3912753"/>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1" name="rc51"/>
            <p:cNvSpPr/>
            <p:nvPr/>
          </p:nvSpPr>
          <p:spPr>
            <a:xfrm>
              <a:off x="7409976" y="3912753"/>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2" name="rc52"/>
            <p:cNvSpPr/>
            <p:nvPr/>
          </p:nvSpPr>
          <p:spPr>
            <a:xfrm>
              <a:off x="7674172" y="3912753"/>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3" name="rc53"/>
            <p:cNvSpPr/>
            <p:nvPr/>
          </p:nvSpPr>
          <p:spPr>
            <a:xfrm>
              <a:off x="7938368" y="391275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4" name="rc54"/>
            <p:cNvSpPr/>
            <p:nvPr/>
          </p:nvSpPr>
          <p:spPr>
            <a:xfrm>
              <a:off x="8202564" y="391275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5" name="rc55"/>
            <p:cNvSpPr/>
            <p:nvPr/>
          </p:nvSpPr>
          <p:spPr>
            <a:xfrm>
              <a:off x="8466760" y="391275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 name="rc56"/>
            <p:cNvSpPr/>
            <p:nvPr/>
          </p:nvSpPr>
          <p:spPr>
            <a:xfrm>
              <a:off x="1861860" y="1824795"/>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 name="rc57"/>
            <p:cNvSpPr/>
            <p:nvPr/>
          </p:nvSpPr>
          <p:spPr>
            <a:xfrm>
              <a:off x="2126056" y="1824795"/>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8" name="rc58"/>
            <p:cNvSpPr/>
            <p:nvPr/>
          </p:nvSpPr>
          <p:spPr>
            <a:xfrm>
              <a:off x="2390252" y="1824795"/>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9" name="rc59"/>
            <p:cNvSpPr/>
            <p:nvPr/>
          </p:nvSpPr>
          <p:spPr>
            <a:xfrm>
              <a:off x="2654448" y="1824795"/>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918644" y="1824795"/>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3182840"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3447036" y="182479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711232" y="1824795"/>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3975428" y="1824795"/>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5" name="rc65"/>
            <p:cNvSpPr/>
            <p:nvPr/>
          </p:nvSpPr>
          <p:spPr>
            <a:xfrm>
              <a:off x="4239624" y="182479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503820"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768016" y="1824795"/>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5032212" y="182479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5296408" y="182479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560604" y="1824795"/>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824800" y="182479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088996" y="182479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353192" y="182479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617388" y="182479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881584" y="182479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45780" y="182479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09976" y="182479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674172" y="182479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7938368" y="182479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202564" y="182479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466760" y="182479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1861860" y="3614473"/>
              <a:ext cx="264195" cy="298279"/>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83" name="rc83"/>
            <p:cNvSpPr/>
            <p:nvPr/>
          </p:nvSpPr>
          <p:spPr>
            <a:xfrm>
              <a:off x="2126056" y="3614473"/>
              <a:ext cx="264195" cy="298279"/>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84" name="rc84"/>
            <p:cNvSpPr/>
            <p:nvPr/>
          </p:nvSpPr>
          <p:spPr>
            <a:xfrm>
              <a:off x="2390252" y="3614473"/>
              <a:ext cx="264195" cy="29827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85" name="rc85"/>
            <p:cNvSpPr/>
            <p:nvPr/>
          </p:nvSpPr>
          <p:spPr>
            <a:xfrm>
              <a:off x="2654448" y="3614473"/>
              <a:ext cx="264195" cy="29827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86" name="rc86"/>
            <p:cNvSpPr/>
            <p:nvPr/>
          </p:nvSpPr>
          <p:spPr>
            <a:xfrm>
              <a:off x="2918644" y="3614473"/>
              <a:ext cx="264195" cy="29827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7" name="rc87"/>
            <p:cNvSpPr/>
            <p:nvPr/>
          </p:nvSpPr>
          <p:spPr>
            <a:xfrm>
              <a:off x="3182840" y="3614473"/>
              <a:ext cx="264195" cy="29827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8" name="rc88"/>
            <p:cNvSpPr/>
            <p:nvPr/>
          </p:nvSpPr>
          <p:spPr>
            <a:xfrm>
              <a:off x="3447036" y="3614473"/>
              <a:ext cx="264195" cy="29827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9" name="rc89"/>
            <p:cNvSpPr/>
            <p:nvPr/>
          </p:nvSpPr>
          <p:spPr>
            <a:xfrm>
              <a:off x="3711232" y="3614473"/>
              <a:ext cx="264195" cy="29827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90" name="rc90"/>
            <p:cNvSpPr/>
            <p:nvPr/>
          </p:nvSpPr>
          <p:spPr>
            <a:xfrm>
              <a:off x="3975428" y="3614473"/>
              <a:ext cx="264195" cy="29827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1" name="rc91"/>
            <p:cNvSpPr/>
            <p:nvPr/>
          </p:nvSpPr>
          <p:spPr>
            <a:xfrm>
              <a:off x="4239624" y="3614473"/>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2" name="rc92"/>
            <p:cNvSpPr/>
            <p:nvPr/>
          </p:nvSpPr>
          <p:spPr>
            <a:xfrm>
              <a:off x="4503820" y="3614473"/>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3" name="rc93"/>
            <p:cNvSpPr/>
            <p:nvPr/>
          </p:nvSpPr>
          <p:spPr>
            <a:xfrm>
              <a:off x="4768016" y="3614473"/>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4" name="rc94"/>
            <p:cNvSpPr/>
            <p:nvPr/>
          </p:nvSpPr>
          <p:spPr>
            <a:xfrm>
              <a:off x="5032212" y="3614473"/>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5" name="rc95"/>
            <p:cNvSpPr/>
            <p:nvPr/>
          </p:nvSpPr>
          <p:spPr>
            <a:xfrm>
              <a:off x="5296408" y="3614473"/>
              <a:ext cx="264195" cy="29827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6" name="rc96"/>
            <p:cNvSpPr/>
            <p:nvPr/>
          </p:nvSpPr>
          <p:spPr>
            <a:xfrm>
              <a:off x="5560604" y="3614473"/>
              <a:ext cx="264195" cy="29827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7" name="rc97"/>
            <p:cNvSpPr/>
            <p:nvPr/>
          </p:nvSpPr>
          <p:spPr>
            <a:xfrm>
              <a:off x="5824800" y="3614473"/>
              <a:ext cx="264195" cy="29827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8" name="rc98"/>
            <p:cNvSpPr/>
            <p:nvPr/>
          </p:nvSpPr>
          <p:spPr>
            <a:xfrm>
              <a:off x="6088996" y="3614473"/>
              <a:ext cx="264195" cy="29827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9" name="rc99"/>
            <p:cNvSpPr/>
            <p:nvPr/>
          </p:nvSpPr>
          <p:spPr>
            <a:xfrm>
              <a:off x="6353192" y="3614473"/>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0" name="rc100"/>
            <p:cNvSpPr/>
            <p:nvPr/>
          </p:nvSpPr>
          <p:spPr>
            <a:xfrm>
              <a:off x="6617388" y="3614473"/>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1" name="rc101"/>
            <p:cNvSpPr/>
            <p:nvPr/>
          </p:nvSpPr>
          <p:spPr>
            <a:xfrm>
              <a:off x="6881584" y="3614473"/>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2" name="rc102"/>
            <p:cNvSpPr/>
            <p:nvPr/>
          </p:nvSpPr>
          <p:spPr>
            <a:xfrm>
              <a:off x="7145780" y="3614473"/>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3" name="rc103"/>
            <p:cNvSpPr/>
            <p:nvPr/>
          </p:nvSpPr>
          <p:spPr>
            <a:xfrm>
              <a:off x="7409976" y="3614473"/>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4" name="rc104"/>
            <p:cNvSpPr/>
            <p:nvPr/>
          </p:nvSpPr>
          <p:spPr>
            <a:xfrm>
              <a:off x="7674172" y="3614473"/>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5" name="rc105"/>
            <p:cNvSpPr/>
            <p:nvPr/>
          </p:nvSpPr>
          <p:spPr>
            <a:xfrm>
              <a:off x="7938368" y="3614473"/>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6" name="rc106"/>
            <p:cNvSpPr/>
            <p:nvPr/>
          </p:nvSpPr>
          <p:spPr>
            <a:xfrm>
              <a:off x="8202564" y="3614473"/>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7" name="rc107"/>
            <p:cNvSpPr/>
            <p:nvPr/>
          </p:nvSpPr>
          <p:spPr>
            <a:xfrm>
              <a:off x="8466760" y="361447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8" name="rc108"/>
            <p:cNvSpPr/>
            <p:nvPr/>
          </p:nvSpPr>
          <p:spPr>
            <a:xfrm>
              <a:off x="1861860" y="3017914"/>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9" name="rc109"/>
            <p:cNvSpPr/>
            <p:nvPr/>
          </p:nvSpPr>
          <p:spPr>
            <a:xfrm>
              <a:off x="2126056" y="3017914"/>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0" name="rc110"/>
            <p:cNvSpPr/>
            <p:nvPr/>
          </p:nvSpPr>
          <p:spPr>
            <a:xfrm>
              <a:off x="2390252" y="3017914"/>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1" name="rc111"/>
            <p:cNvSpPr/>
            <p:nvPr/>
          </p:nvSpPr>
          <p:spPr>
            <a:xfrm>
              <a:off x="2654448" y="3017914"/>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2" name="rc112"/>
            <p:cNvSpPr/>
            <p:nvPr/>
          </p:nvSpPr>
          <p:spPr>
            <a:xfrm>
              <a:off x="2918644" y="3017914"/>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3" name="rc113"/>
            <p:cNvSpPr/>
            <p:nvPr/>
          </p:nvSpPr>
          <p:spPr>
            <a:xfrm>
              <a:off x="3182840" y="3017914"/>
              <a:ext cx="264195" cy="29827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4" name="rc114"/>
            <p:cNvSpPr/>
            <p:nvPr/>
          </p:nvSpPr>
          <p:spPr>
            <a:xfrm>
              <a:off x="3447036" y="3017914"/>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5" name="rc115"/>
            <p:cNvSpPr/>
            <p:nvPr/>
          </p:nvSpPr>
          <p:spPr>
            <a:xfrm>
              <a:off x="3711232" y="3017914"/>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6" name="rc116"/>
            <p:cNvSpPr/>
            <p:nvPr/>
          </p:nvSpPr>
          <p:spPr>
            <a:xfrm>
              <a:off x="3975428" y="301791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7" name="rc117"/>
            <p:cNvSpPr/>
            <p:nvPr/>
          </p:nvSpPr>
          <p:spPr>
            <a:xfrm>
              <a:off x="4239624" y="301791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8" name="rc118"/>
            <p:cNvSpPr/>
            <p:nvPr/>
          </p:nvSpPr>
          <p:spPr>
            <a:xfrm>
              <a:off x="4503820" y="3017914"/>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9" name="rc119"/>
            <p:cNvSpPr/>
            <p:nvPr/>
          </p:nvSpPr>
          <p:spPr>
            <a:xfrm>
              <a:off x="4768016" y="3017914"/>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0" name="rc120"/>
            <p:cNvSpPr/>
            <p:nvPr/>
          </p:nvSpPr>
          <p:spPr>
            <a:xfrm>
              <a:off x="5032212" y="301791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5296408" y="3017914"/>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5560604" y="301791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5824800" y="301791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6088996" y="301791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6353192" y="3017914"/>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6" name="rc126"/>
            <p:cNvSpPr/>
            <p:nvPr/>
          </p:nvSpPr>
          <p:spPr>
            <a:xfrm>
              <a:off x="6617388" y="301791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7" name="rc127"/>
            <p:cNvSpPr/>
            <p:nvPr/>
          </p:nvSpPr>
          <p:spPr>
            <a:xfrm>
              <a:off x="6881584" y="301791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8" name="rc128"/>
            <p:cNvSpPr/>
            <p:nvPr/>
          </p:nvSpPr>
          <p:spPr>
            <a:xfrm>
              <a:off x="7145780" y="301791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9" name="rc129"/>
            <p:cNvSpPr/>
            <p:nvPr/>
          </p:nvSpPr>
          <p:spPr>
            <a:xfrm>
              <a:off x="7409976" y="301791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0" name="rc130"/>
            <p:cNvSpPr/>
            <p:nvPr/>
          </p:nvSpPr>
          <p:spPr>
            <a:xfrm>
              <a:off x="7674172" y="3017914"/>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1" name="rc131"/>
            <p:cNvSpPr/>
            <p:nvPr/>
          </p:nvSpPr>
          <p:spPr>
            <a:xfrm>
              <a:off x="7938368" y="3017914"/>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2" name="rc132"/>
            <p:cNvSpPr/>
            <p:nvPr/>
          </p:nvSpPr>
          <p:spPr>
            <a:xfrm>
              <a:off x="8202564" y="3017914"/>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3" name="rc133"/>
            <p:cNvSpPr/>
            <p:nvPr/>
          </p:nvSpPr>
          <p:spPr>
            <a:xfrm>
              <a:off x="8466760" y="3017914"/>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4" name="rc134"/>
            <p:cNvSpPr/>
            <p:nvPr/>
          </p:nvSpPr>
          <p:spPr>
            <a:xfrm>
              <a:off x="1861860" y="5404152"/>
              <a:ext cx="264195" cy="29827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5" name="rc135"/>
            <p:cNvSpPr/>
            <p:nvPr/>
          </p:nvSpPr>
          <p:spPr>
            <a:xfrm>
              <a:off x="2126056" y="5404152"/>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6" name="rc136"/>
            <p:cNvSpPr/>
            <p:nvPr/>
          </p:nvSpPr>
          <p:spPr>
            <a:xfrm>
              <a:off x="2390252" y="5404152"/>
              <a:ext cx="264195" cy="29827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7" name="rc137"/>
            <p:cNvSpPr/>
            <p:nvPr/>
          </p:nvSpPr>
          <p:spPr>
            <a:xfrm>
              <a:off x="2654448" y="5404152"/>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8" name="rc138"/>
            <p:cNvSpPr/>
            <p:nvPr/>
          </p:nvSpPr>
          <p:spPr>
            <a:xfrm>
              <a:off x="2918644" y="5404152"/>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9" name="rc139"/>
            <p:cNvSpPr/>
            <p:nvPr/>
          </p:nvSpPr>
          <p:spPr>
            <a:xfrm>
              <a:off x="3182840" y="5404152"/>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0" name="rc140"/>
            <p:cNvSpPr/>
            <p:nvPr/>
          </p:nvSpPr>
          <p:spPr>
            <a:xfrm>
              <a:off x="3447036" y="5404152"/>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1" name="rc141"/>
            <p:cNvSpPr/>
            <p:nvPr/>
          </p:nvSpPr>
          <p:spPr>
            <a:xfrm>
              <a:off x="3711232" y="5404152"/>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2" name="rc142"/>
            <p:cNvSpPr/>
            <p:nvPr/>
          </p:nvSpPr>
          <p:spPr>
            <a:xfrm>
              <a:off x="3975428" y="5404152"/>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3" name="rc143"/>
            <p:cNvSpPr/>
            <p:nvPr/>
          </p:nvSpPr>
          <p:spPr>
            <a:xfrm>
              <a:off x="4239624" y="5404152"/>
              <a:ext cx="264195" cy="29827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4" name="rc144"/>
            <p:cNvSpPr/>
            <p:nvPr/>
          </p:nvSpPr>
          <p:spPr>
            <a:xfrm>
              <a:off x="4503820" y="5404152"/>
              <a:ext cx="264195" cy="29827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5" name="rc145"/>
            <p:cNvSpPr/>
            <p:nvPr/>
          </p:nvSpPr>
          <p:spPr>
            <a:xfrm>
              <a:off x="4768016" y="5404152"/>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6" name="rc146"/>
            <p:cNvSpPr/>
            <p:nvPr/>
          </p:nvSpPr>
          <p:spPr>
            <a:xfrm>
              <a:off x="5032212" y="5404152"/>
              <a:ext cx="264195" cy="29827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7" name="rc147"/>
            <p:cNvSpPr/>
            <p:nvPr/>
          </p:nvSpPr>
          <p:spPr>
            <a:xfrm>
              <a:off x="5296408" y="5404152"/>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8" name="rc148"/>
            <p:cNvSpPr/>
            <p:nvPr/>
          </p:nvSpPr>
          <p:spPr>
            <a:xfrm>
              <a:off x="5560604" y="5404152"/>
              <a:ext cx="264195" cy="29827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9" name="rc149"/>
            <p:cNvSpPr/>
            <p:nvPr/>
          </p:nvSpPr>
          <p:spPr>
            <a:xfrm>
              <a:off x="5824800" y="5404152"/>
              <a:ext cx="264195" cy="29827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0" name="rc150"/>
            <p:cNvSpPr/>
            <p:nvPr/>
          </p:nvSpPr>
          <p:spPr>
            <a:xfrm>
              <a:off x="6088996" y="5404152"/>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1" name="rc151"/>
            <p:cNvSpPr/>
            <p:nvPr/>
          </p:nvSpPr>
          <p:spPr>
            <a:xfrm>
              <a:off x="6353192" y="5404152"/>
              <a:ext cx="264195" cy="29827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2" name="rc152"/>
            <p:cNvSpPr/>
            <p:nvPr/>
          </p:nvSpPr>
          <p:spPr>
            <a:xfrm>
              <a:off x="6617388" y="5404152"/>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3" name="rc153"/>
            <p:cNvSpPr/>
            <p:nvPr/>
          </p:nvSpPr>
          <p:spPr>
            <a:xfrm>
              <a:off x="6881584" y="5404152"/>
              <a:ext cx="264195" cy="29827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4" name="rc154"/>
            <p:cNvSpPr/>
            <p:nvPr/>
          </p:nvSpPr>
          <p:spPr>
            <a:xfrm>
              <a:off x="7145780" y="5404152"/>
              <a:ext cx="264195" cy="29827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5" name="rc155"/>
            <p:cNvSpPr/>
            <p:nvPr/>
          </p:nvSpPr>
          <p:spPr>
            <a:xfrm>
              <a:off x="7409976" y="5404152"/>
              <a:ext cx="264195" cy="29827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56" name="rc156"/>
            <p:cNvSpPr/>
            <p:nvPr/>
          </p:nvSpPr>
          <p:spPr>
            <a:xfrm>
              <a:off x="7674172" y="5404152"/>
              <a:ext cx="264195" cy="29827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57" name="rc157"/>
            <p:cNvSpPr/>
            <p:nvPr/>
          </p:nvSpPr>
          <p:spPr>
            <a:xfrm>
              <a:off x="7938368" y="5404152"/>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8" name="rc158"/>
            <p:cNvSpPr/>
            <p:nvPr/>
          </p:nvSpPr>
          <p:spPr>
            <a:xfrm>
              <a:off x="8202564" y="5404152"/>
              <a:ext cx="264195" cy="29827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9" name="rc159"/>
            <p:cNvSpPr/>
            <p:nvPr/>
          </p:nvSpPr>
          <p:spPr>
            <a:xfrm>
              <a:off x="8466760" y="5404152"/>
              <a:ext cx="264195" cy="29827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0" name="rc160"/>
            <p:cNvSpPr/>
            <p:nvPr/>
          </p:nvSpPr>
          <p:spPr>
            <a:xfrm>
              <a:off x="1861860" y="1526515"/>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1" name="rc161"/>
            <p:cNvSpPr/>
            <p:nvPr/>
          </p:nvSpPr>
          <p:spPr>
            <a:xfrm>
              <a:off x="2126056" y="1526515"/>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2" name="rc162"/>
            <p:cNvSpPr/>
            <p:nvPr/>
          </p:nvSpPr>
          <p:spPr>
            <a:xfrm>
              <a:off x="2390252" y="1526515"/>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3" name="rc163"/>
            <p:cNvSpPr/>
            <p:nvPr/>
          </p:nvSpPr>
          <p:spPr>
            <a:xfrm>
              <a:off x="2654448" y="1526515"/>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4" name="rc164"/>
            <p:cNvSpPr/>
            <p:nvPr/>
          </p:nvSpPr>
          <p:spPr>
            <a:xfrm>
              <a:off x="2918644" y="152651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3182840" y="152651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3447036" y="152651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3711232" y="152651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3975428" y="152651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4239624" y="152651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4503820" y="152651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4768016" y="152651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5032212" y="152651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5296408" y="152651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5560604" y="152651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5824800" y="152651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6088996" y="1526515"/>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7" name="rc177"/>
            <p:cNvSpPr/>
            <p:nvPr/>
          </p:nvSpPr>
          <p:spPr>
            <a:xfrm>
              <a:off x="6353192" y="1526515"/>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8" name="rc178"/>
            <p:cNvSpPr/>
            <p:nvPr/>
          </p:nvSpPr>
          <p:spPr>
            <a:xfrm>
              <a:off x="6617388" y="152651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6881584" y="152651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7145780" y="152651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7409976"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7674172" y="152651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7938368" y="1526515"/>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8202564" y="152651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66760" y="152651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1861860" y="2123074"/>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7" name="rc187"/>
            <p:cNvSpPr/>
            <p:nvPr/>
          </p:nvSpPr>
          <p:spPr>
            <a:xfrm>
              <a:off x="2126056" y="2123074"/>
              <a:ext cx="264195" cy="29827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8" name="rc188"/>
            <p:cNvSpPr/>
            <p:nvPr/>
          </p:nvSpPr>
          <p:spPr>
            <a:xfrm>
              <a:off x="2390252" y="2123074"/>
              <a:ext cx="264195" cy="29827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9" name="rc189"/>
            <p:cNvSpPr/>
            <p:nvPr/>
          </p:nvSpPr>
          <p:spPr>
            <a:xfrm>
              <a:off x="2654448" y="212307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2918644" y="2123074"/>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1" name="rc191"/>
            <p:cNvSpPr/>
            <p:nvPr/>
          </p:nvSpPr>
          <p:spPr>
            <a:xfrm>
              <a:off x="3182840" y="212307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2" name="rc192"/>
            <p:cNvSpPr/>
            <p:nvPr/>
          </p:nvSpPr>
          <p:spPr>
            <a:xfrm>
              <a:off x="3447036" y="212307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3711232" y="2123074"/>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4" name="rc194"/>
            <p:cNvSpPr/>
            <p:nvPr/>
          </p:nvSpPr>
          <p:spPr>
            <a:xfrm>
              <a:off x="3975428" y="212307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4239624" y="212307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4503820" y="212307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4768016" y="212307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5032212"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9" name="rc199"/>
            <p:cNvSpPr/>
            <p:nvPr/>
          </p:nvSpPr>
          <p:spPr>
            <a:xfrm>
              <a:off x="5296408" y="212307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5560604"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5824800" y="212307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6088996" y="212307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6353192"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6617388" y="212307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81584" y="212307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7145780" y="2123074"/>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7409976" y="2123074"/>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8" name="rc208"/>
            <p:cNvSpPr/>
            <p:nvPr/>
          </p:nvSpPr>
          <p:spPr>
            <a:xfrm>
              <a:off x="7674172" y="212307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38368" y="2123074"/>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8202564" y="212307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6760" y="212307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1861860" y="122823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3" name="rc213"/>
            <p:cNvSpPr/>
            <p:nvPr/>
          </p:nvSpPr>
          <p:spPr>
            <a:xfrm>
              <a:off x="2126056" y="1228235"/>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2390252"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2654448"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2918644"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3182840"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3447036"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3711232"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3975428"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239624" y="122823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2" name="rc222"/>
            <p:cNvSpPr/>
            <p:nvPr/>
          </p:nvSpPr>
          <p:spPr>
            <a:xfrm>
              <a:off x="4503820"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4768016"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032212"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5296408" y="122823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6" name="rc226"/>
            <p:cNvSpPr/>
            <p:nvPr/>
          </p:nvSpPr>
          <p:spPr>
            <a:xfrm>
              <a:off x="5560604"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5824800"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6088996" y="122823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9" name="rc229"/>
            <p:cNvSpPr/>
            <p:nvPr/>
          </p:nvSpPr>
          <p:spPr>
            <a:xfrm>
              <a:off x="6353192"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6617388" y="1228235"/>
              <a:ext cx="264195" cy="29827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6881584" y="1228235"/>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7145780" y="122823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7409976" y="1228235"/>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4" name="rc234"/>
            <p:cNvSpPr/>
            <p:nvPr/>
          </p:nvSpPr>
          <p:spPr>
            <a:xfrm>
              <a:off x="7674172"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7938368" y="1228235"/>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rc236"/>
            <p:cNvSpPr/>
            <p:nvPr/>
          </p:nvSpPr>
          <p:spPr>
            <a:xfrm>
              <a:off x="8202564" y="1228235"/>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7" name="rc237"/>
            <p:cNvSpPr/>
            <p:nvPr/>
          </p:nvSpPr>
          <p:spPr>
            <a:xfrm>
              <a:off x="8466760" y="1228235"/>
              <a:ext cx="264195" cy="29827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rc238"/>
            <p:cNvSpPr/>
            <p:nvPr/>
          </p:nvSpPr>
          <p:spPr>
            <a:xfrm>
              <a:off x="1861860" y="5105872"/>
              <a:ext cx="264195" cy="298279"/>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39" name="rc239"/>
            <p:cNvSpPr/>
            <p:nvPr/>
          </p:nvSpPr>
          <p:spPr>
            <a:xfrm>
              <a:off x="2126056" y="5105872"/>
              <a:ext cx="264195" cy="298279"/>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40" name="rc240"/>
            <p:cNvSpPr/>
            <p:nvPr/>
          </p:nvSpPr>
          <p:spPr>
            <a:xfrm>
              <a:off x="2390252" y="5105872"/>
              <a:ext cx="264195" cy="29827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41" name="rc241"/>
            <p:cNvSpPr/>
            <p:nvPr/>
          </p:nvSpPr>
          <p:spPr>
            <a:xfrm>
              <a:off x="2654448" y="5105872"/>
              <a:ext cx="264195" cy="29827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2" name="rc242"/>
            <p:cNvSpPr/>
            <p:nvPr/>
          </p:nvSpPr>
          <p:spPr>
            <a:xfrm>
              <a:off x="2918644" y="5105872"/>
              <a:ext cx="264195" cy="29827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3" name="rc243"/>
            <p:cNvSpPr/>
            <p:nvPr/>
          </p:nvSpPr>
          <p:spPr>
            <a:xfrm>
              <a:off x="3182840" y="5105872"/>
              <a:ext cx="264195" cy="29827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44" name="rc244"/>
            <p:cNvSpPr/>
            <p:nvPr/>
          </p:nvSpPr>
          <p:spPr>
            <a:xfrm>
              <a:off x="3447036" y="5105872"/>
              <a:ext cx="264195" cy="29827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45" name="rc245"/>
            <p:cNvSpPr/>
            <p:nvPr/>
          </p:nvSpPr>
          <p:spPr>
            <a:xfrm>
              <a:off x="3711232" y="5105872"/>
              <a:ext cx="264195" cy="29827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46" name="rc246"/>
            <p:cNvSpPr/>
            <p:nvPr/>
          </p:nvSpPr>
          <p:spPr>
            <a:xfrm>
              <a:off x="3975428" y="5105872"/>
              <a:ext cx="264195" cy="29827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47" name="rc247"/>
            <p:cNvSpPr/>
            <p:nvPr/>
          </p:nvSpPr>
          <p:spPr>
            <a:xfrm>
              <a:off x="4239624" y="5105872"/>
              <a:ext cx="264195" cy="29827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8" name="rc248"/>
            <p:cNvSpPr/>
            <p:nvPr/>
          </p:nvSpPr>
          <p:spPr>
            <a:xfrm>
              <a:off x="4503820" y="5105872"/>
              <a:ext cx="264195" cy="29827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49" name="rc249"/>
            <p:cNvSpPr/>
            <p:nvPr/>
          </p:nvSpPr>
          <p:spPr>
            <a:xfrm>
              <a:off x="4768016" y="5105872"/>
              <a:ext cx="264195" cy="29827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0" name="rc250"/>
            <p:cNvSpPr/>
            <p:nvPr/>
          </p:nvSpPr>
          <p:spPr>
            <a:xfrm>
              <a:off x="5032212" y="5105872"/>
              <a:ext cx="264195" cy="29827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1" name="rc251"/>
            <p:cNvSpPr/>
            <p:nvPr/>
          </p:nvSpPr>
          <p:spPr>
            <a:xfrm>
              <a:off x="5296408" y="5105872"/>
              <a:ext cx="264195" cy="29827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52" name="rc252"/>
            <p:cNvSpPr/>
            <p:nvPr/>
          </p:nvSpPr>
          <p:spPr>
            <a:xfrm>
              <a:off x="5560604" y="5105872"/>
              <a:ext cx="264195" cy="29827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3" name="rc253"/>
            <p:cNvSpPr/>
            <p:nvPr/>
          </p:nvSpPr>
          <p:spPr>
            <a:xfrm>
              <a:off x="5824800" y="5105872"/>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4" name="rc254"/>
            <p:cNvSpPr/>
            <p:nvPr/>
          </p:nvSpPr>
          <p:spPr>
            <a:xfrm>
              <a:off x="6088996" y="5105872"/>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5" name="rc255"/>
            <p:cNvSpPr/>
            <p:nvPr/>
          </p:nvSpPr>
          <p:spPr>
            <a:xfrm>
              <a:off x="6353192" y="5105872"/>
              <a:ext cx="264195" cy="29827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6" name="rc256"/>
            <p:cNvSpPr/>
            <p:nvPr/>
          </p:nvSpPr>
          <p:spPr>
            <a:xfrm>
              <a:off x="6617388" y="5105872"/>
              <a:ext cx="264195" cy="29827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7" name="rc257"/>
            <p:cNvSpPr/>
            <p:nvPr/>
          </p:nvSpPr>
          <p:spPr>
            <a:xfrm>
              <a:off x="6881584" y="5105872"/>
              <a:ext cx="264195" cy="29827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8" name="rc258"/>
            <p:cNvSpPr/>
            <p:nvPr/>
          </p:nvSpPr>
          <p:spPr>
            <a:xfrm>
              <a:off x="7145780" y="5105872"/>
              <a:ext cx="264195" cy="29827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9" name="rc259"/>
            <p:cNvSpPr/>
            <p:nvPr/>
          </p:nvSpPr>
          <p:spPr>
            <a:xfrm>
              <a:off x="7409976" y="5105872"/>
              <a:ext cx="264195" cy="29827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0" name="rc260"/>
            <p:cNvSpPr/>
            <p:nvPr/>
          </p:nvSpPr>
          <p:spPr>
            <a:xfrm>
              <a:off x="7674172" y="5105872"/>
              <a:ext cx="264195" cy="29827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1" name="rc261"/>
            <p:cNvSpPr/>
            <p:nvPr/>
          </p:nvSpPr>
          <p:spPr>
            <a:xfrm>
              <a:off x="7938368" y="5105872"/>
              <a:ext cx="264195" cy="29827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62" name="rc262"/>
            <p:cNvSpPr/>
            <p:nvPr/>
          </p:nvSpPr>
          <p:spPr>
            <a:xfrm>
              <a:off x="8202564" y="5105872"/>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3" name="rc263"/>
            <p:cNvSpPr/>
            <p:nvPr/>
          </p:nvSpPr>
          <p:spPr>
            <a:xfrm>
              <a:off x="8466760" y="5105872"/>
              <a:ext cx="264195" cy="29827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4" name="rc264"/>
            <p:cNvSpPr/>
            <p:nvPr/>
          </p:nvSpPr>
          <p:spPr>
            <a:xfrm>
              <a:off x="4768016" y="4211033"/>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5" name="rc265"/>
            <p:cNvSpPr/>
            <p:nvPr/>
          </p:nvSpPr>
          <p:spPr>
            <a:xfrm>
              <a:off x="5032212" y="4211033"/>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6" name="rc266"/>
            <p:cNvSpPr/>
            <p:nvPr/>
          </p:nvSpPr>
          <p:spPr>
            <a:xfrm>
              <a:off x="5296408" y="4211033"/>
              <a:ext cx="264195" cy="29827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7" name="rc267"/>
            <p:cNvSpPr/>
            <p:nvPr/>
          </p:nvSpPr>
          <p:spPr>
            <a:xfrm>
              <a:off x="5560604" y="4211033"/>
              <a:ext cx="264195" cy="29827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8" name="rc268"/>
            <p:cNvSpPr/>
            <p:nvPr/>
          </p:nvSpPr>
          <p:spPr>
            <a:xfrm>
              <a:off x="5824800" y="4211033"/>
              <a:ext cx="264195" cy="29827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69" name="rc269"/>
            <p:cNvSpPr/>
            <p:nvPr/>
          </p:nvSpPr>
          <p:spPr>
            <a:xfrm>
              <a:off x="6088996" y="4211033"/>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0" name="rc270"/>
            <p:cNvSpPr/>
            <p:nvPr/>
          </p:nvSpPr>
          <p:spPr>
            <a:xfrm>
              <a:off x="6353192" y="4211033"/>
              <a:ext cx="264195" cy="29827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71" name="rc271"/>
            <p:cNvSpPr/>
            <p:nvPr/>
          </p:nvSpPr>
          <p:spPr>
            <a:xfrm>
              <a:off x="6617388" y="4211033"/>
              <a:ext cx="264195" cy="29827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72" name="rc272"/>
            <p:cNvSpPr/>
            <p:nvPr/>
          </p:nvSpPr>
          <p:spPr>
            <a:xfrm>
              <a:off x="6881584" y="4211033"/>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73" name="rc273"/>
            <p:cNvSpPr/>
            <p:nvPr/>
          </p:nvSpPr>
          <p:spPr>
            <a:xfrm>
              <a:off x="7145780" y="4211033"/>
              <a:ext cx="264195" cy="29827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4" name="rc274"/>
            <p:cNvSpPr/>
            <p:nvPr/>
          </p:nvSpPr>
          <p:spPr>
            <a:xfrm>
              <a:off x="7409976" y="421103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5" name="rc275"/>
            <p:cNvSpPr/>
            <p:nvPr/>
          </p:nvSpPr>
          <p:spPr>
            <a:xfrm>
              <a:off x="7674172" y="4211033"/>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6" name="rc276"/>
            <p:cNvSpPr/>
            <p:nvPr/>
          </p:nvSpPr>
          <p:spPr>
            <a:xfrm>
              <a:off x="7938368" y="4211033"/>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7" name="rc277"/>
            <p:cNvSpPr/>
            <p:nvPr/>
          </p:nvSpPr>
          <p:spPr>
            <a:xfrm>
              <a:off x="8202564" y="4211033"/>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8" name="rc278"/>
            <p:cNvSpPr/>
            <p:nvPr/>
          </p:nvSpPr>
          <p:spPr>
            <a:xfrm>
              <a:off x="8466760" y="4211033"/>
              <a:ext cx="264195" cy="29827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9" name="rc279"/>
            <p:cNvSpPr/>
            <p:nvPr/>
          </p:nvSpPr>
          <p:spPr>
            <a:xfrm>
              <a:off x="1861860" y="4807592"/>
              <a:ext cx="264195" cy="29827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80" name="rc280"/>
            <p:cNvSpPr/>
            <p:nvPr/>
          </p:nvSpPr>
          <p:spPr>
            <a:xfrm>
              <a:off x="2126056" y="4807592"/>
              <a:ext cx="264195" cy="29827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81" name="rc281"/>
            <p:cNvSpPr/>
            <p:nvPr/>
          </p:nvSpPr>
          <p:spPr>
            <a:xfrm>
              <a:off x="2390252" y="4807592"/>
              <a:ext cx="264195" cy="29827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82" name="rc282"/>
            <p:cNvSpPr/>
            <p:nvPr/>
          </p:nvSpPr>
          <p:spPr>
            <a:xfrm>
              <a:off x="2654448" y="4807592"/>
              <a:ext cx="264195" cy="29827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3" name="rc283"/>
            <p:cNvSpPr/>
            <p:nvPr/>
          </p:nvSpPr>
          <p:spPr>
            <a:xfrm>
              <a:off x="2918644" y="4807592"/>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4" name="rc284"/>
            <p:cNvSpPr/>
            <p:nvPr/>
          </p:nvSpPr>
          <p:spPr>
            <a:xfrm>
              <a:off x="3182840" y="4807592"/>
              <a:ext cx="264195" cy="29827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5" name="rc285"/>
            <p:cNvSpPr/>
            <p:nvPr/>
          </p:nvSpPr>
          <p:spPr>
            <a:xfrm>
              <a:off x="3447036" y="4807592"/>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6" name="rc286"/>
            <p:cNvSpPr/>
            <p:nvPr/>
          </p:nvSpPr>
          <p:spPr>
            <a:xfrm>
              <a:off x="3711232" y="4807592"/>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7" name="rc287"/>
            <p:cNvSpPr/>
            <p:nvPr/>
          </p:nvSpPr>
          <p:spPr>
            <a:xfrm>
              <a:off x="3975428" y="4807592"/>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8" name="rc288"/>
            <p:cNvSpPr/>
            <p:nvPr/>
          </p:nvSpPr>
          <p:spPr>
            <a:xfrm>
              <a:off x="4239624" y="4807592"/>
              <a:ext cx="264195" cy="29827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9" name="rc289"/>
            <p:cNvSpPr/>
            <p:nvPr/>
          </p:nvSpPr>
          <p:spPr>
            <a:xfrm>
              <a:off x="4503820" y="4807592"/>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0" name="rc290"/>
            <p:cNvSpPr/>
            <p:nvPr/>
          </p:nvSpPr>
          <p:spPr>
            <a:xfrm>
              <a:off x="4768016" y="4807592"/>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1" name="rc291"/>
            <p:cNvSpPr/>
            <p:nvPr/>
          </p:nvSpPr>
          <p:spPr>
            <a:xfrm>
              <a:off x="5032212" y="4807592"/>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2" name="rc292"/>
            <p:cNvSpPr/>
            <p:nvPr/>
          </p:nvSpPr>
          <p:spPr>
            <a:xfrm>
              <a:off x="5296408" y="4807592"/>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3" name="rc293"/>
            <p:cNvSpPr/>
            <p:nvPr/>
          </p:nvSpPr>
          <p:spPr>
            <a:xfrm>
              <a:off x="5560604" y="4807592"/>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4" name="rc294"/>
            <p:cNvSpPr/>
            <p:nvPr/>
          </p:nvSpPr>
          <p:spPr>
            <a:xfrm>
              <a:off x="5824800" y="4807592"/>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5" name="rc295"/>
            <p:cNvSpPr/>
            <p:nvPr/>
          </p:nvSpPr>
          <p:spPr>
            <a:xfrm>
              <a:off x="6088996" y="4807592"/>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6" name="rc296"/>
            <p:cNvSpPr/>
            <p:nvPr/>
          </p:nvSpPr>
          <p:spPr>
            <a:xfrm>
              <a:off x="6353192" y="4807592"/>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7" name="rc297"/>
            <p:cNvSpPr/>
            <p:nvPr/>
          </p:nvSpPr>
          <p:spPr>
            <a:xfrm>
              <a:off x="6617388" y="4807592"/>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8" name="rc298"/>
            <p:cNvSpPr/>
            <p:nvPr/>
          </p:nvSpPr>
          <p:spPr>
            <a:xfrm>
              <a:off x="6881584" y="4807592"/>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9" name="rc299"/>
            <p:cNvSpPr/>
            <p:nvPr/>
          </p:nvSpPr>
          <p:spPr>
            <a:xfrm>
              <a:off x="7145780" y="4807592"/>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0" name="rc300"/>
            <p:cNvSpPr/>
            <p:nvPr/>
          </p:nvSpPr>
          <p:spPr>
            <a:xfrm>
              <a:off x="7409976" y="4807592"/>
              <a:ext cx="264195" cy="29827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1" name="rc301"/>
            <p:cNvSpPr/>
            <p:nvPr/>
          </p:nvSpPr>
          <p:spPr>
            <a:xfrm>
              <a:off x="7674172" y="4807592"/>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2" name="rc302"/>
            <p:cNvSpPr/>
            <p:nvPr/>
          </p:nvSpPr>
          <p:spPr>
            <a:xfrm>
              <a:off x="7938368" y="4807592"/>
              <a:ext cx="264195" cy="29827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3" name="rc303"/>
            <p:cNvSpPr/>
            <p:nvPr/>
          </p:nvSpPr>
          <p:spPr>
            <a:xfrm>
              <a:off x="8202564" y="4807592"/>
              <a:ext cx="264195" cy="29827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04" name="rc304"/>
            <p:cNvSpPr/>
            <p:nvPr/>
          </p:nvSpPr>
          <p:spPr>
            <a:xfrm>
              <a:off x="8466760" y="4807592"/>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5" name="rc305"/>
            <p:cNvSpPr/>
            <p:nvPr/>
          </p:nvSpPr>
          <p:spPr>
            <a:xfrm>
              <a:off x="1861860" y="2421354"/>
              <a:ext cx="264195" cy="29827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06" name="rc306"/>
            <p:cNvSpPr/>
            <p:nvPr/>
          </p:nvSpPr>
          <p:spPr>
            <a:xfrm>
              <a:off x="2126056" y="2421354"/>
              <a:ext cx="264195" cy="29827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07" name="rc307"/>
            <p:cNvSpPr/>
            <p:nvPr/>
          </p:nvSpPr>
          <p:spPr>
            <a:xfrm>
              <a:off x="2390252" y="2421354"/>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08" name="rc308"/>
            <p:cNvSpPr/>
            <p:nvPr/>
          </p:nvSpPr>
          <p:spPr>
            <a:xfrm>
              <a:off x="2654448" y="2421354"/>
              <a:ext cx="264195" cy="29827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9" name="rc309"/>
            <p:cNvSpPr/>
            <p:nvPr/>
          </p:nvSpPr>
          <p:spPr>
            <a:xfrm>
              <a:off x="2918644" y="2421354"/>
              <a:ext cx="264195" cy="29827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0" name="rc310"/>
            <p:cNvSpPr/>
            <p:nvPr/>
          </p:nvSpPr>
          <p:spPr>
            <a:xfrm>
              <a:off x="3182840" y="2421354"/>
              <a:ext cx="264195" cy="29827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11" name="rc311"/>
            <p:cNvSpPr/>
            <p:nvPr/>
          </p:nvSpPr>
          <p:spPr>
            <a:xfrm>
              <a:off x="3447036" y="2421354"/>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2" name="rc312"/>
            <p:cNvSpPr/>
            <p:nvPr/>
          </p:nvSpPr>
          <p:spPr>
            <a:xfrm>
              <a:off x="3711232" y="2421354"/>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3" name="rc313"/>
            <p:cNvSpPr/>
            <p:nvPr/>
          </p:nvSpPr>
          <p:spPr>
            <a:xfrm>
              <a:off x="3975428" y="2421354"/>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4" name="rc314"/>
            <p:cNvSpPr/>
            <p:nvPr/>
          </p:nvSpPr>
          <p:spPr>
            <a:xfrm>
              <a:off x="4239624" y="2421354"/>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5" name="rc315"/>
            <p:cNvSpPr/>
            <p:nvPr/>
          </p:nvSpPr>
          <p:spPr>
            <a:xfrm>
              <a:off x="4503820" y="2421354"/>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6" name="rc316"/>
            <p:cNvSpPr/>
            <p:nvPr/>
          </p:nvSpPr>
          <p:spPr>
            <a:xfrm>
              <a:off x="4768016" y="2421354"/>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7" name="rc317"/>
            <p:cNvSpPr/>
            <p:nvPr/>
          </p:nvSpPr>
          <p:spPr>
            <a:xfrm>
              <a:off x="5032212" y="2421354"/>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8" name="rc318"/>
            <p:cNvSpPr/>
            <p:nvPr/>
          </p:nvSpPr>
          <p:spPr>
            <a:xfrm>
              <a:off x="5296408" y="2421354"/>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9" name="rc319"/>
            <p:cNvSpPr/>
            <p:nvPr/>
          </p:nvSpPr>
          <p:spPr>
            <a:xfrm>
              <a:off x="5560604" y="2421354"/>
              <a:ext cx="264195" cy="29827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0" name="rc320"/>
            <p:cNvSpPr/>
            <p:nvPr/>
          </p:nvSpPr>
          <p:spPr>
            <a:xfrm>
              <a:off x="5824800" y="2421354"/>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1" name="rc321"/>
            <p:cNvSpPr/>
            <p:nvPr/>
          </p:nvSpPr>
          <p:spPr>
            <a:xfrm>
              <a:off x="6088996" y="2421354"/>
              <a:ext cx="264195" cy="29827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2" name="rc322"/>
            <p:cNvSpPr/>
            <p:nvPr/>
          </p:nvSpPr>
          <p:spPr>
            <a:xfrm>
              <a:off x="6353192" y="2421354"/>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3" name="rc323"/>
            <p:cNvSpPr/>
            <p:nvPr/>
          </p:nvSpPr>
          <p:spPr>
            <a:xfrm>
              <a:off x="6617388" y="2421354"/>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4" name="rc324"/>
            <p:cNvSpPr/>
            <p:nvPr/>
          </p:nvSpPr>
          <p:spPr>
            <a:xfrm>
              <a:off x="6881584" y="2421354"/>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5" name="rc325"/>
            <p:cNvSpPr/>
            <p:nvPr/>
          </p:nvSpPr>
          <p:spPr>
            <a:xfrm>
              <a:off x="7145780" y="242135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6" name="rc326"/>
            <p:cNvSpPr/>
            <p:nvPr/>
          </p:nvSpPr>
          <p:spPr>
            <a:xfrm>
              <a:off x="7409976" y="242135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7" name="rc327"/>
            <p:cNvSpPr/>
            <p:nvPr/>
          </p:nvSpPr>
          <p:spPr>
            <a:xfrm>
              <a:off x="7674172" y="2421354"/>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8" name="rc328"/>
            <p:cNvSpPr/>
            <p:nvPr/>
          </p:nvSpPr>
          <p:spPr>
            <a:xfrm>
              <a:off x="7938368" y="2421354"/>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9" name="rc329"/>
            <p:cNvSpPr/>
            <p:nvPr/>
          </p:nvSpPr>
          <p:spPr>
            <a:xfrm>
              <a:off x="8202564" y="242135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0" name="rc330"/>
            <p:cNvSpPr/>
            <p:nvPr/>
          </p:nvSpPr>
          <p:spPr>
            <a:xfrm>
              <a:off x="8466760" y="242135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1" name="rc331"/>
            <p:cNvSpPr/>
            <p:nvPr/>
          </p:nvSpPr>
          <p:spPr>
            <a:xfrm>
              <a:off x="1861860" y="2719634"/>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32" name="rc332"/>
            <p:cNvSpPr/>
            <p:nvPr/>
          </p:nvSpPr>
          <p:spPr>
            <a:xfrm>
              <a:off x="2126056" y="2719634"/>
              <a:ext cx="264195" cy="29827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3" name="rc333"/>
            <p:cNvSpPr/>
            <p:nvPr/>
          </p:nvSpPr>
          <p:spPr>
            <a:xfrm>
              <a:off x="2390252" y="271963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4" name="rc334"/>
            <p:cNvSpPr/>
            <p:nvPr/>
          </p:nvSpPr>
          <p:spPr>
            <a:xfrm>
              <a:off x="2654448" y="271963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5" name="rc335"/>
            <p:cNvSpPr/>
            <p:nvPr/>
          </p:nvSpPr>
          <p:spPr>
            <a:xfrm>
              <a:off x="2918644" y="2719634"/>
              <a:ext cx="264195" cy="29827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6" name="rc336"/>
            <p:cNvSpPr/>
            <p:nvPr/>
          </p:nvSpPr>
          <p:spPr>
            <a:xfrm>
              <a:off x="3182840" y="2719634"/>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7" name="rc337"/>
            <p:cNvSpPr/>
            <p:nvPr/>
          </p:nvSpPr>
          <p:spPr>
            <a:xfrm>
              <a:off x="3447036" y="271963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8" name="rc338"/>
            <p:cNvSpPr/>
            <p:nvPr/>
          </p:nvSpPr>
          <p:spPr>
            <a:xfrm>
              <a:off x="3711232" y="271963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9" name="rc339"/>
            <p:cNvSpPr/>
            <p:nvPr/>
          </p:nvSpPr>
          <p:spPr>
            <a:xfrm>
              <a:off x="3975428" y="271963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0" name="rc340"/>
            <p:cNvSpPr/>
            <p:nvPr/>
          </p:nvSpPr>
          <p:spPr>
            <a:xfrm>
              <a:off x="4239624" y="2719634"/>
              <a:ext cx="264195" cy="29827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1" name="rc341"/>
            <p:cNvSpPr/>
            <p:nvPr/>
          </p:nvSpPr>
          <p:spPr>
            <a:xfrm>
              <a:off x="4503820" y="2719634"/>
              <a:ext cx="264195" cy="29827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2" name="rc342"/>
            <p:cNvSpPr/>
            <p:nvPr/>
          </p:nvSpPr>
          <p:spPr>
            <a:xfrm>
              <a:off x="4768016" y="2719634"/>
              <a:ext cx="264195" cy="29827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3" name="rc343"/>
            <p:cNvSpPr/>
            <p:nvPr/>
          </p:nvSpPr>
          <p:spPr>
            <a:xfrm>
              <a:off x="5032212" y="271963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4" name="rc344"/>
            <p:cNvSpPr/>
            <p:nvPr/>
          </p:nvSpPr>
          <p:spPr>
            <a:xfrm>
              <a:off x="5296408" y="2719634"/>
              <a:ext cx="264195" cy="29827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5" name="rc345"/>
            <p:cNvSpPr/>
            <p:nvPr/>
          </p:nvSpPr>
          <p:spPr>
            <a:xfrm>
              <a:off x="5560604" y="2719634"/>
              <a:ext cx="264195" cy="29827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6" name="rc346"/>
            <p:cNvSpPr/>
            <p:nvPr/>
          </p:nvSpPr>
          <p:spPr>
            <a:xfrm>
              <a:off x="5824800" y="2719634"/>
              <a:ext cx="264195" cy="29827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7" name="rc347"/>
            <p:cNvSpPr/>
            <p:nvPr/>
          </p:nvSpPr>
          <p:spPr>
            <a:xfrm>
              <a:off x="6088996" y="2719634"/>
              <a:ext cx="264195" cy="29827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8" name="rc348"/>
            <p:cNvSpPr/>
            <p:nvPr/>
          </p:nvSpPr>
          <p:spPr>
            <a:xfrm>
              <a:off x="6353192" y="2719634"/>
              <a:ext cx="264195" cy="29827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9" name="rc349"/>
            <p:cNvSpPr/>
            <p:nvPr/>
          </p:nvSpPr>
          <p:spPr>
            <a:xfrm>
              <a:off x="6617388" y="2719634"/>
              <a:ext cx="264195" cy="29827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0" name="rc350"/>
            <p:cNvSpPr/>
            <p:nvPr/>
          </p:nvSpPr>
          <p:spPr>
            <a:xfrm>
              <a:off x="6881584" y="2719634"/>
              <a:ext cx="264195" cy="29827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1" name="rc351"/>
            <p:cNvSpPr/>
            <p:nvPr/>
          </p:nvSpPr>
          <p:spPr>
            <a:xfrm>
              <a:off x="7145780" y="2719634"/>
              <a:ext cx="264195" cy="29827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2" name="rc352"/>
            <p:cNvSpPr/>
            <p:nvPr/>
          </p:nvSpPr>
          <p:spPr>
            <a:xfrm>
              <a:off x="7409976" y="2719634"/>
              <a:ext cx="264195" cy="29827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3" name="rc353"/>
            <p:cNvSpPr/>
            <p:nvPr/>
          </p:nvSpPr>
          <p:spPr>
            <a:xfrm>
              <a:off x="7674172" y="2719634"/>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4" name="rc354"/>
            <p:cNvSpPr/>
            <p:nvPr/>
          </p:nvSpPr>
          <p:spPr>
            <a:xfrm>
              <a:off x="7938368" y="2719634"/>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5" name="rc355"/>
            <p:cNvSpPr/>
            <p:nvPr/>
          </p:nvSpPr>
          <p:spPr>
            <a:xfrm>
              <a:off x="8202564" y="2719634"/>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6" name="rc356"/>
            <p:cNvSpPr/>
            <p:nvPr/>
          </p:nvSpPr>
          <p:spPr>
            <a:xfrm>
              <a:off x="8466760" y="2719634"/>
              <a:ext cx="264195" cy="29827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7" name="rc357"/>
            <p:cNvSpPr/>
            <p:nvPr/>
          </p:nvSpPr>
          <p:spPr>
            <a:xfrm>
              <a:off x="1861860" y="3316193"/>
              <a:ext cx="264195" cy="29827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58" name="rc358"/>
            <p:cNvSpPr/>
            <p:nvPr/>
          </p:nvSpPr>
          <p:spPr>
            <a:xfrm>
              <a:off x="2126056" y="3316193"/>
              <a:ext cx="264195" cy="29827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59" name="rc359"/>
            <p:cNvSpPr/>
            <p:nvPr/>
          </p:nvSpPr>
          <p:spPr>
            <a:xfrm>
              <a:off x="2390252" y="3316193"/>
              <a:ext cx="264195" cy="29827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60" name="rc360"/>
            <p:cNvSpPr/>
            <p:nvPr/>
          </p:nvSpPr>
          <p:spPr>
            <a:xfrm>
              <a:off x="2654448" y="3316193"/>
              <a:ext cx="264195" cy="29827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61" name="rc361"/>
            <p:cNvSpPr/>
            <p:nvPr/>
          </p:nvSpPr>
          <p:spPr>
            <a:xfrm>
              <a:off x="2918644" y="3316193"/>
              <a:ext cx="264195" cy="29827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62" name="rc362"/>
            <p:cNvSpPr/>
            <p:nvPr/>
          </p:nvSpPr>
          <p:spPr>
            <a:xfrm>
              <a:off x="3182840" y="3316193"/>
              <a:ext cx="264195" cy="29827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63" name="rc363"/>
            <p:cNvSpPr/>
            <p:nvPr/>
          </p:nvSpPr>
          <p:spPr>
            <a:xfrm>
              <a:off x="3447036" y="3316193"/>
              <a:ext cx="264195" cy="29827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4" name="rc364"/>
            <p:cNvSpPr/>
            <p:nvPr/>
          </p:nvSpPr>
          <p:spPr>
            <a:xfrm>
              <a:off x="3711232" y="3316193"/>
              <a:ext cx="264195" cy="29827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65" name="rc365"/>
            <p:cNvSpPr/>
            <p:nvPr/>
          </p:nvSpPr>
          <p:spPr>
            <a:xfrm>
              <a:off x="3975428" y="3316193"/>
              <a:ext cx="264195" cy="29827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6" name="rc366"/>
            <p:cNvSpPr/>
            <p:nvPr/>
          </p:nvSpPr>
          <p:spPr>
            <a:xfrm>
              <a:off x="4239624" y="331619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7" name="rc367"/>
            <p:cNvSpPr/>
            <p:nvPr/>
          </p:nvSpPr>
          <p:spPr>
            <a:xfrm>
              <a:off x="4503820" y="331619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8" name="rc368"/>
            <p:cNvSpPr/>
            <p:nvPr/>
          </p:nvSpPr>
          <p:spPr>
            <a:xfrm>
              <a:off x="4768016" y="331619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9" name="rc369"/>
            <p:cNvSpPr/>
            <p:nvPr/>
          </p:nvSpPr>
          <p:spPr>
            <a:xfrm>
              <a:off x="5032212" y="331619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0" name="rc370"/>
            <p:cNvSpPr/>
            <p:nvPr/>
          </p:nvSpPr>
          <p:spPr>
            <a:xfrm>
              <a:off x="5296408" y="331619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1" name="rc371"/>
            <p:cNvSpPr/>
            <p:nvPr/>
          </p:nvSpPr>
          <p:spPr>
            <a:xfrm>
              <a:off x="5560604" y="331619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2" name="rc372"/>
            <p:cNvSpPr/>
            <p:nvPr/>
          </p:nvSpPr>
          <p:spPr>
            <a:xfrm>
              <a:off x="5824800" y="3316193"/>
              <a:ext cx="264195" cy="29827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73" name="rc373"/>
            <p:cNvSpPr/>
            <p:nvPr/>
          </p:nvSpPr>
          <p:spPr>
            <a:xfrm>
              <a:off x="6088996" y="3316193"/>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4" name="rc374"/>
            <p:cNvSpPr/>
            <p:nvPr/>
          </p:nvSpPr>
          <p:spPr>
            <a:xfrm>
              <a:off x="6353192" y="331619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5" name="rc375"/>
            <p:cNvSpPr/>
            <p:nvPr/>
          </p:nvSpPr>
          <p:spPr>
            <a:xfrm>
              <a:off x="6617388" y="331619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6" name="rc376"/>
            <p:cNvSpPr/>
            <p:nvPr/>
          </p:nvSpPr>
          <p:spPr>
            <a:xfrm>
              <a:off x="6881584" y="3316193"/>
              <a:ext cx="264195" cy="29827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7" name="rc377"/>
            <p:cNvSpPr/>
            <p:nvPr/>
          </p:nvSpPr>
          <p:spPr>
            <a:xfrm>
              <a:off x="7145780" y="331619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8" name="rc378"/>
            <p:cNvSpPr/>
            <p:nvPr/>
          </p:nvSpPr>
          <p:spPr>
            <a:xfrm>
              <a:off x="7409976" y="331619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9" name="rc379"/>
            <p:cNvSpPr/>
            <p:nvPr/>
          </p:nvSpPr>
          <p:spPr>
            <a:xfrm>
              <a:off x="7674172" y="3316193"/>
              <a:ext cx="264195" cy="29827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0" name="rc380"/>
            <p:cNvSpPr/>
            <p:nvPr/>
          </p:nvSpPr>
          <p:spPr>
            <a:xfrm>
              <a:off x="7938368" y="3316193"/>
              <a:ext cx="264195" cy="29827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81" name="rc381"/>
            <p:cNvSpPr/>
            <p:nvPr/>
          </p:nvSpPr>
          <p:spPr>
            <a:xfrm>
              <a:off x="8202564" y="3316193"/>
              <a:ext cx="264195" cy="29827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82" name="rc382"/>
            <p:cNvSpPr/>
            <p:nvPr/>
          </p:nvSpPr>
          <p:spPr>
            <a:xfrm>
              <a:off x="8466760" y="3316193"/>
              <a:ext cx="264195" cy="29827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3" name="tx383"/>
            <p:cNvSpPr/>
            <p:nvPr/>
          </p:nvSpPr>
          <p:spPr>
            <a:xfrm>
              <a:off x="193369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4" name="tx384"/>
            <p:cNvSpPr/>
            <p:nvPr/>
          </p:nvSpPr>
          <p:spPr>
            <a:xfrm>
              <a:off x="219789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5" name="tx385"/>
            <p:cNvSpPr/>
            <p:nvPr/>
          </p:nvSpPr>
          <p:spPr>
            <a:xfrm>
              <a:off x="246209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86" name="tx386"/>
            <p:cNvSpPr/>
            <p:nvPr/>
          </p:nvSpPr>
          <p:spPr>
            <a:xfrm>
              <a:off x="272628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87" name="tx387"/>
            <p:cNvSpPr/>
            <p:nvPr/>
          </p:nvSpPr>
          <p:spPr>
            <a:xfrm>
              <a:off x="299048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88" name="tx388"/>
            <p:cNvSpPr/>
            <p:nvPr/>
          </p:nvSpPr>
          <p:spPr>
            <a:xfrm>
              <a:off x="325467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89" name="tx389"/>
            <p:cNvSpPr/>
            <p:nvPr/>
          </p:nvSpPr>
          <p:spPr>
            <a:xfrm>
              <a:off x="351887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90" name="tx390"/>
            <p:cNvSpPr/>
            <p:nvPr/>
          </p:nvSpPr>
          <p:spPr>
            <a:xfrm>
              <a:off x="378307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1" name="tx391"/>
            <p:cNvSpPr/>
            <p:nvPr/>
          </p:nvSpPr>
          <p:spPr>
            <a:xfrm>
              <a:off x="404726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92" name="tx392"/>
            <p:cNvSpPr/>
            <p:nvPr/>
          </p:nvSpPr>
          <p:spPr>
            <a:xfrm>
              <a:off x="431146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3" name="tx393"/>
            <p:cNvSpPr/>
            <p:nvPr/>
          </p:nvSpPr>
          <p:spPr>
            <a:xfrm>
              <a:off x="457565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94" name="tx394"/>
            <p:cNvSpPr/>
            <p:nvPr/>
          </p:nvSpPr>
          <p:spPr>
            <a:xfrm>
              <a:off x="483985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5" name="tx395"/>
            <p:cNvSpPr/>
            <p:nvPr/>
          </p:nvSpPr>
          <p:spPr>
            <a:xfrm>
              <a:off x="510405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96" name="tx396"/>
            <p:cNvSpPr/>
            <p:nvPr/>
          </p:nvSpPr>
          <p:spPr>
            <a:xfrm>
              <a:off x="536824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97" name="tx397"/>
            <p:cNvSpPr/>
            <p:nvPr/>
          </p:nvSpPr>
          <p:spPr>
            <a:xfrm>
              <a:off x="563244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8" name="tx398"/>
            <p:cNvSpPr/>
            <p:nvPr/>
          </p:nvSpPr>
          <p:spPr>
            <a:xfrm>
              <a:off x="589663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9" name="tx399"/>
            <p:cNvSpPr/>
            <p:nvPr/>
          </p:nvSpPr>
          <p:spPr>
            <a:xfrm>
              <a:off x="616083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0" name="tx400"/>
            <p:cNvSpPr/>
            <p:nvPr/>
          </p:nvSpPr>
          <p:spPr>
            <a:xfrm>
              <a:off x="642503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1" name="tx401"/>
            <p:cNvSpPr/>
            <p:nvPr/>
          </p:nvSpPr>
          <p:spPr>
            <a:xfrm>
              <a:off x="668922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02" name="tx402"/>
            <p:cNvSpPr/>
            <p:nvPr/>
          </p:nvSpPr>
          <p:spPr>
            <a:xfrm>
              <a:off x="695342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3" name="tx403"/>
            <p:cNvSpPr/>
            <p:nvPr/>
          </p:nvSpPr>
          <p:spPr>
            <a:xfrm>
              <a:off x="721761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4" name="tx404"/>
            <p:cNvSpPr/>
            <p:nvPr/>
          </p:nvSpPr>
          <p:spPr>
            <a:xfrm>
              <a:off x="7481815"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5" name="tx405"/>
            <p:cNvSpPr/>
            <p:nvPr/>
          </p:nvSpPr>
          <p:spPr>
            <a:xfrm>
              <a:off x="7746011"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6" name="tx406"/>
            <p:cNvSpPr/>
            <p:nvPr/>
          </p:nvSpPr>
          <p:spPr>
            <a:xfrm>
              <a:off x="8010207"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7" name="tx407"/>
            <p:cNvSpPr/>
            <p:nvPr/>
          </p:nvSpPr>
          <p:spPr>
            <a:xfrm>
              <a:off x="8274403"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8" name="tx408"/>
            <p:cNvSpPr/>
            <p:nvPr/>
          </p:nvSpPr>
          <p:spPr>
            <a:xfrm>
              <a:off x="8538599" y="4619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9" name="tx409"/>
            <p:cNvSpPr/>
            <p:nvPr/>
          </p:nvSpPr>
          <p:spPr>
            <a:xfrm>
              <a:off x="246209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10" name="tx410"/>
            <p:cNvSpPr/>
            <p:nvPr/>
          </p:nvSpPr>
          <p:spPr>
            <a:xfrm>
              <a:off x="272628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11" name="tx411"/>
            <p:cNvSpPr/>
            <p:nvPr/>
          </p:nvSpPr>
          <p:spPr>
            <a:xfrm>
              <a:off x="299048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12" name="tx412"/>
            <p:cNvSpPr/>
            <p:nvPr/>
          </p:nvSpPr>
          <p:spPr>
            <a:xfrm>
              <a:off x="325467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13" name="tx413"/>
            <p:cNvSpPr/>
            <p:nvPr/>
          </p:nvSpPr>
          <p:spPr>
            <a:xfrm>
              <a:off x="351887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14" name="tx414"/>
            <p:cNvSpPr/>
            <p:nvPr/>
          </p:nvSpPr>
          <p:spPr>
            <a:xfrm>
              <a:off x="378307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15" name="tx415"/>
            <p:cNvSpPr/>
            <p:nvPr/>
          </p:nvSpPr>
          <p:spPr>
            <a:xfrm>
              <a:off x="404726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16" name="tx416"/>
            <p:cNvSpPr/>
            <p:nvPr/>
          </p:nvSpPr>
          <p:spPr>
            <a:xfrm>
              <a:off x="431146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17" name="tx417"/>
            <p:cNvSpPr/>
            <p:nvPr/>
          </p:nvSpPr>
          <p:spPr>
            <a:xfrm>
              <a:off x="457565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8" name="tx418"/>
            <p:cNvSpPr/>
            <p:nvPr/>
          </p:nvSpPr>
          <p:spPr>
            <a:xfrm>
              <a:off x="483985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19" name="tx419"/>
            <p:cNvSpPr/>
            <p:nvPr/>
          </p:nvSpPr>
          <p:spPr>
            <a:xfrm>
              <a:off x="510405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0" name="tx420"/>
            <p:cNvSpPr/>
            <p:nvPr/>
          </p:nvSpPr>
          <p:spPr>
            <a:xfrm>
              <a:off x="536824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1" name="tx421"/>
            <p:cNvSpPr/>
            <p:nvPr/>
          </p:nvSpPr>
          <p:spPr>
            <a:xfrm>
              <a:off x="563244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22" name="tx422"/>
            <p:cNvSpPr/>
            <p:nvPr/>
          </p:nvSpPr>
          <p:spPr>
            <a:xfrm>
              <a:off x="589663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3" name="tx423"/>
            <p:cNvSpPr/>
            <p:nvPr/>
          </p:nvSpPr>
          <p:spPr>
            <a:xfrm>
              <a:off x="616083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24" name="tx424"/>
            <p:cNvSpPr/>
            <p:nvPr/>
          </p:nvSpPr>
          <p:spPr>
            <a:xfrm>
              <a:off x="642503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5" name="tx425"/>
            <p:cNvSpPr/>
            <p:nvPr/>
          </p:nvSpPr>
          <p:spPr>
            <a:xfrm>
              <a:off x="668922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6" name="tx426"/>
            <p:cNvSpPr/>
            <p:nvPr/>
          </p:nvSpPr>
          <p:spPr>
            <a:xfrm>
              <a:off x="695342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7" name="tx427"/>
            <p:cNvSpPr/>
            <p:nvPr/>
          </p:nvSpPr>
          <p:spPr>
            <a:xfrm>
              <a:off x="721761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28" name="tx428"/>
            <p:cNvSpPr/>
            <p:nvPr/>
          </p:nvSpPr>
          <p:spPr>
            <a:xfrm>
              <a:off x="8010207"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9" name="tx429"/>
            <p:cNvSpPr/>
            <p:nvPr/>
          </p:nvSpPr>
          <p:spPr>
            <a:xfrm>
              <a:off x="8274403"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0" name="tx430"/>
            <p:cNvSpPr/>
            <p:nvPr/>
          </p:nvSpPr>
          <p:spPr>
            <a:xfrm>
              <a:off x="853859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1" name="tx431"/>
            <p:cNvSpPr/>
            <p:nvPr/>
          </p:nvSpPr>
          <p:spPr>
            <a:xfrm>
              <a:off x="193369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2" name="tx432"/>
            <p:cNvSpPr/>
            <p:nvPr/>
          </p:nvSpPr>
          <p:spPr>
            <a:xfrm>
              <a:off x="219789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3" name="tx433"/>
            <p:cNvSpPr/>
            <p:nvPr/>
          </p:nvSpPr>
          <p:spPr>
            <a:xfrm>
              <a:off x="246209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4" name="tx434"/>
            <p:cNvSpPr/>
            <p:nvPr/>
          </p:nvSpPr>
          <p:spPr>
            <a:xfrm>
              <a:off x="272628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5" name="tx435"/>
            <p:cNvSpPr/>
            <p:nvPr/>
          </p:nvSpPr>
          <p:spPr>
            <a:xfrm>
              <a:off x="299048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6" name="tx436"/>
            <p:cNvSpPr/>
            <p:nvPr/>
          </p:nvSpPr>
          <p:spPr>
            <a:xfrm>
              <a:off x="325467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7" name="tx437"/>
            <p:cNvSpPr/>
            <p:nvPr/>
          </p:nvSpPr>
          <p:spPr>
            <a:xfrm>
              <a:off x="351887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8" name="tx438"/>
            <p:cNvSpPr/>
            <p:nvPr/>
          </p:nvSpPr>
          <p:spPr>
            <a:xfrm>
              <a:off x="378307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9" name="tx439"/>
            <p:cNvSpPr/>
            <p:nvPr/>
          </p:nvSpPr>
          <p:spPr>
            <a:xfrm>
              <a:off x="404726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40" name="tx440"/>
            <p:cNvSpPr/>
            <p:nvPr/>
          </p:nvSpPr>
          <p:spPr>
            <a:xfrm>
              <a:off x="431146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1" name="tx441"/>
            <p:cNvSpPr/>
            <p:nvPr/>
          </p:nvSpPr>
          <p:spPr>
            <a:xfrm>
              <a:off x="457565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2" name="tx442"/>
            <p:cNvSpPr/>
            <p:nvPr/>
          </p:nvSpPr>
          <p:spPr>
            <a:xfrm>
              <a:off x="483985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43" name="tx443"/>
            <p:cNvSpPr/>
            <p:nvPr/>
          </p:nvSpPr>
          <p:spPr>
            <a:xfrm>
              <a:off x="510405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4" name="tx444"/>
            <p:cNvSpPr/>
            <p:nvPr/>
          </p:nvSpPr>
          <p:spPr>
            <a:xfrm>
              <a:off x="536824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5" name="tx445"/>
            <p:cNvSpPr/>
            <p:nvPr/>
          </p:nvSpPr>
          <p:spPr>
            <a:xfrm>
              <a:off x="563244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6" name="tx446"/>
            <p:cNvSpPr/>
            <p:nvPr/>
          </p:nvSpPr>
          <p:spPr>
            <a:xfrm>
              <a:off x="589663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7" name="tx447"/>
            <p:cNvSpPr/>
            <p:nvPr/>
          </p:nvSpPr>
          <p:spPr>
            <a:xfrm>
              <a:off x="616083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48" name="tx448"/>
            <p:cNvSpPr/>
            <p:nvPr/>
          </p:nvSpPr>
          <p:spPr>
            <a:xfrm>
              <a:off x="642503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9" name="tx449"/>
            <p:cNvSpPr/>
            <p:nvPr/>
          </p:nvSpPr>
          <p:spPr>
            <a:xfrm>
              <a:off x="668922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0" name="tx450"/>
            <p:cNvSpPr/>
            <p:nvPr/>
          </p:nvSpPr>
          <p:spPr>
            <a:xfrm>
              <a:off x="695342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1" name="tx451"/>
            <p:cNvSpPr/>
            <p:nvPr/>
          </p:nvSpPr>
          <p:spPr>
            <a:xfrm>
              <a:off x="721761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2" name="tx452"/>
            <p:cNvSpPr/>
            <p:nvPr/>
          </p:nvSpPr>
          <p:spPr>
            <a:xfrm>
              <a:off x="7481815"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3" name="tx453"/>
            <p:cNvSpPr/>
            <p:nvPr/>
          </p:nvSpPr>
          <p:spPr>
            <a:xfrm>
              <a:off x="7746011"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4" name="tx454"/>
            <p:cNvSpPr/>
            <p:nvPr/>
          </p:nvSpPr>
          <p:spPr>
            <a:xfrm>
              <a:off x="8010207"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5" name="tx455"/>
            <p:cNvSpPr/>
            <p:nvPr/>
          </p:nvSpPr>
          <p:spPr>
            <a:xfrm>
              <a:off x="8274403"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6" name="tx456"/>
            <p:cNvSpPr/>
            <p:nvPr/>
          </p:nvSpPr>
          <p:spPr>
            <a:xfrm>
              <a:off x="8538599" y="1935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57" name="tx457"/>
            <p:cNvSpPr/>
            <p:nvPr/>
          </p:nvSpPr>
          <p:spPr>
            <a:xfrm>
              <a:off x="457565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58" name="tx458"/>
            <p:cNvSpPr/>
            <p:nvPr/>
          </p:nvSpPr>
          <p:spPr>
            <a:xfrm>
              <a:off x="483985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59" name="tx459"/>
            <p:cNvSpPr/>
            <p:nvPr/>
          </p:nvSpPr>
          <p:spPr>
            <a:xfrm>
              <a:off x="510405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60" name="tx460"/>
            <p:cNvSpPr/>
            <p:nvPr/>
          </p:nvSpPr>
          <p:spPr>
            <a:xfrm>
              <a:off x="668922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61" name="tx461"/>
            <p:cNvSpPr/>
            <p:nvPr/>
          </p:nvSpPr>
          <p:spPr>
            <a:xfrm>
              <a:off x="695342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62" name="tx462"/>
            <p:cNvSpPr/>
            <p:nvPr/>
          </p:nvSpPr>
          <p:spPr>
            <a:xfrm>
              <a:off x="721761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3" name="tx463"/>
            <p:cNvSpPr/>
            <p:nvPr/>
          </p:nvSpPr>
          <p:spPr>
            <a:xfrm>
              <a:off x="748181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64" name="tx464"/>
            <p:cNvSpPr/>
            <p:nvPr/>
          </p:nvSpPr>
          <p:spPr>
            <a:xfrm>
              <a:off x="774601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5" name="tx465"/>
            <p:cNvSpPr/>
            <p:nvPr/>
          </p:nvSpPr>
          <p:spPr>
            <a:xfrm>
              <a:off x="801020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6" name="tx466"/>
            <p:cNvSpPr/>
            <p:nvPr/>
          </p:nvSpPr>
          <p:spPr>
            <a:xfrm>
              <a:off x="827440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67" name="tx467"/>
            <p:cNvSpPr/>
            <p:nvPr/>
          </p:nvSpPr>
          <p:spPr>
            <a:xfrm>
              <a:off x="853859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68" name="tx468"/>
            <p:cNvSpPr/>
            <p:nvPr/>
          </p:nvSpPr>
          <p:spPr>
            <a:xfrm>
              <a:off x="193369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9" name="tx469"/>
            <p:cNvSpPr/>
            <p:nvPr/>
          </p:nvSpPr>
          <p:spPr>
            <a:xfrm>
              <a:off x="219789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0" name="tx470"/>
            <p:cNvSpPr/>
            <p:nvPr/>
          </p:nvSpPr>
          <p:spPr>
            <a:xfrm>
              <a:off x="246209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71" name="tx471"/>
            <p:cNvSpPr/>
            <p:nvPr/>
          </p:nvSpPr>
          <p:spPr>
            <a:xfrm>
              <a:off x="272628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72" name="tx472"/>
            <p:cNvSpPr/>
            <p:nvPr/>
          </p:nvSpPr>
          <p:spPr>
            <a:xfrm>
              <a:off x="299048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3" name="tx473"/>
            <p:cNvSpPr/>
            <p:nvPr/>
          </p:nvSpPr>
          <p:spPr>
            <a:xfrm>
              <a:off x="325467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74" name="tx474"/>
            <p:cNvSpPr/>
            <p:nvPr/>
          </p:nvSpPr>
          <p:spPr>
            <a:xfrm>
              <a:off x="351887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5" name="tx475"/>
            <p:cNvSpPr/>
            <p:nvPr/>
          </p:nvSpPr>
          <p:spPr>
            <a:xfrm>
              <a:off x="378307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6" name="tx476"/>
            <p:cNvSpPr/>
            <p:nvPr/>
          </p:nvSpPr>
          <p:spPr>
            <a:xfrm>
              <a:off x="404726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77" name="tx477"/>
            <p:cNvSpPr/>
            <p:nvPr/>
          </p:nvSpPr>
          <p:spPr>
            <a:xfrm>
              <a:off x="431146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78" name="tx478"/>
            <p:cNvSpPr/>
            <p:nvPr/>
          </p:nvSpPr>
          <p:spPr>
            <a:xfrm>
              <a:off x="457565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79" name="tx479"/>
            <p:cNvSpPr/>
            <p:nvPr/>
          </p:nvSpPr>
          <p:spPr>
            <a:xfrm>
              <a:off x="483985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0" name="tx480"/>
            <p:cNvSpPr/>
            <p:nvPr/>
          </p:nvSpPr>
          <p:spPr>
            <a:xfrm>
              <a:off x="510405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1" name="tx481"/>
            <p:cNvSpPr/>
            <p:nvPr/>
          </p:nvSpPr>
          <p:spPr>
            <a:xfrm>
              <a:off x="536824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2" name="tx482"/>
            <p:cNvSpPr/>
            <p:nvPr/>
          </p:nvSpPr>
          <p:spPr>
            <a:xfrm>
              <a:off x="563244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3" name="tx483"/>
            <p:cNvSpPr/>
            <p:nvPr/>
          </p:nvSpPr>
          <p:spPr>
            <a:xfrm>
              <a:off x="589663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4" name="tx484"/>
            <p:cNvSpPr/>
            <p:nvPr/>
          </p:nvSpPr>
          <p:spPr>
            <a:xfrm>
              <a:off x="616083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5" name="tx485"/>
            <p:cNvSpPr/>
            <p:nvPr/>
          </p:nvSpPr>
          <p:spPr>
            <a:xfrm>
              <a:off x="642503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86" name="tx486"/>
            <p:cNvSpPr/>
            <p:nvPr/>
          </p:nvSpPr>
          <p:spPr>
            <a:xfrm>
              <a:off x="668922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7" name="tx487"/>
            <p:cNvSpPr/>
            <p:nvPr/>
          </p:nvSpPr>
          <p:spPr>
            <a:xfrm>
              <a:off x="695342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8" name="tx488"/>
            <p:cNvSpPr/>
            <p:nvPr/>
          </p:nvSpPr>
          <p:spPr>
            <a:xfrm>
              <a:off x="721761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9" name="tx489"/>
            <p:cNvSpPr/>
            <p:nvPr/>
          </p:nvSpPr>
          <p:spPr>
            <a:xfrm>
              <a:off x="7481815"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0" name="tx490"/>
            <p:cNvSpPr/>
            <p:nvPr/>
          </p:nvSpPr>
          <p:spPr>
            <a:xfrm>
              <a:off x="7746011"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1" name="tx491"/>
            <p:cNvSpPr/>
            <p:nvPr/>
          </p:nvSpPr>
          <p:spPr>
            <a:xfrm>
              <a:off x="8010207"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2" name="tx492"/>
            <p:cNvSpPr/>
            <p:nvPr/>
          </p:nvSpPr>
          <p:spPr>
            <a:xfrm>
              <a:off x="8274403"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93" name="tx493"/>
            <p:cNvSpPr/>
            <p:nvPr/>
          </p:nvSpPr>
          <p:spPr>
            <a:xfrm>
              <a:off x="8538599" y="3128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4" name="tx494"/>
            <p:cNvSpPr/>
            <p:nvPr/>
          </p:nvSpPr>
          <p:spPr>
            <a:xfrm>
              <a:off x="246209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95" name="tx495"/>
            <p:cNvSpPr/>
            <p:nvPr/>
          </p:nvSpPr>
          <p:spPr>
            <a:xfrm>
              <a:off x="272628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96" name="tx496"/>
            <p:cNvSpPr/>
            <p:nvPr/>
          </p:nvSpPr>
          <p:spPr>
            <a:xfrm>
              <a:off x="299048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7" name="tx497"/>
            <p:cNvSpPr/>
            <p:nvPr/>
          </p:nvSpPr>
          <p:spPr>
            <a:xfrm>
              <a:off x="325467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98" name="tx498"/>
            <p:cNvSpPr/>
            <p:nvPr/>
          </p:nvSpPr>
          <p:spPr>
            <a:xfrm>
              <a:off x="351887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99" name="tx499"/>
            <p:cNvSpPr/>
            <p:nvPr/>
          </p:nvSpPr>
          <p:spPr>
            <a:xfrm>
              <a:off x="378307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0" name="tx500"/>
            <p:cNvSpPr/>
            <p:nvPr/>
          </p:nvSpPr>
          <p:spPr>
            <a:xfrm>
              <a:off x="404726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01" name="tx501"/>
            <p:cNvSpPr/>
            <p:nvPr/>
          </p:nvSpPr>
          <p:spPr>
            <a:xfrm>
              <a:off x="431146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02" name="tx502"/>
            <p:cNvSpPr/>
            <p:nvPr/>
          </p:nvSpPr>
          <p:spPr>
            <a:xfrm>
              <a:off x="457565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03" name="tx503"/>
            <p:cNvSpPr/>
            <p:nvPr/>
          </p:nvSpPr>
          <p:spPr>
            <a:xfrm>
              <a:off x="483985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04" name="tx504"/>
            <p:cNvSpPr/>
            <p:nvPr/>
          </p:nvSpPr>
          <p:spPr>
            <a:xfrm>
              <a:off x="510405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05" name="tx505"/>
            <p:cNvSpPr/>
            <p:nvPr/>
          </p:nvSpPr>
          <p:spPr>
            <a:xfrm>
              <a:off x="536824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06" name="tx506"/>
            <p:cNvSpPr/>
            <p:nvPr/>
          </p:nvSpPr>
          <p:spPr>
            <a:xfrm>
              <a:off x="563244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07" name="tx507"/>
            <p:cNvSpPr/>
            <p:nvPr/>
          </p:nvSpPr>
          <p:spPr>
            <a:xfrm>
              <a:off x="589663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08" name="tx508"/>
            <p:cNvSpPr/>
            <p:nvPr/>
          </p:nvSpPr>
          <p:spPr>
            <a:xfrm>
              <a:off x="616083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09" name="tx509"/>
            <p:cNvSpPr/>
            <p:nvPr/>
          </p:nvSpPr>
          <p:spPr>
            <a:xfrm>
              <a:off x="668922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10" name="tx510"/>
            <p:cNvSpPr/>
            <p:nvPr/>
          </p:nvSpPr>
          <p:spPr>
            <a:xfrm>
              <a:off x="695342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11" name="tx511"/>
            <p:cNvSpPr/>
            <p:nvPr/>
          </p:nvSpPr>
          <p:spPr>
            <a:xfrm>
              <a:off x="193369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2" name="tx512"/>
            <p:cNvSpPr/>
            <p:nvPr/>
          </p:nvSpPr>
          <p:spPr>
            <a:xfrm>
              <a:off x="219789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13" name="tx513"/>
            <p:cNvSpPr/>
            <p:nvPr/>
          </p:nvSpPr>
          <p:spPr>
            <a:xfrm>
              <a:off x="246209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4" name="tx514"/>
            <p:cNvSpPr/>
            <p:nvPr/>
          </p:nvSpPr>
          <p:spPr>
            <a:xfrm>
              <a:off x="272628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15" name="tx515"/>
            <p:cNvSpPr/>
            <p:nvPr/>
          </p:nvSpPr>
          <p:spPr>
            <a:xfrm>
              <a:off x="299048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6" name="tx516"/>
            <p:cNvSpPr/>
            <p:nvPr/>
          </p:nvSpPr>
          <p:spPr>
            <a:xfrm>
              <a:off x="325467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7" name="tx517"/>
            <p:cNvSpPr/>
            <p:nvPr/>
          </p:nvSpPr>
          <p:spPr>
            <a:xfrm>
              <a:off x="351887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18" name="tx518"/>
            <p:cNvSpPr/>
            <p:nvPr/>
          </p:nvSpPr>
          <p:spPr>
            <a:xfrm>
              <a:off x="378307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9" name="tx519"/>
            <p:cNvSpPr/>
            <p:nvPr/>
          </p:nvSpPr>
          <p:spPr>
            <a:xfrm>
              <a:off x="404726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20" name="tx520"/>
            <p:cNvSpPr/>
            <p:nvPr/>
          </p:nvSpPr>
          <p:spPr>
            <a:xfrm>
              <a:off x="431146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1" name="tx521"/>
            <p:cNvSpPr/>
            <p:nvPr/>
          </p:nvSpPr>
          <p:spPr>
            <a:xfrm>
              <a:off x="457565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2" name="tx522"/>
            <p:cNvSpPr/>
            <p:nvPr/>
          </p:nvSpPr>
          <p:spPr>
            <a:xfrm>
              <a:off x="483985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3" name="tx523"/>
            <p:cNvSpPr/>
            <p:nvPr/>
          </p:nvSpPr>
          <p:spPr>
            <a:xfrm>
              <a:off x="510405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4" name="tx524"/>
            <p:cNvSpPr/>
            <p:nvPr/>
          </p:nvSpPr>
          <p:spPr>
            <a:xfrm>
              <a:off x="536824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5" name="tx525"/>
            <p:cNvSpPr/>
            <p:nvPr/>
          </p:nvSpPr>
          <p:spPr>
            <a:xfrm>
              <a:off x="563244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26" name="tx526"/>
            <p:cNvSpPr/>
            <p:nvPr/>
          </p:nvSpPr>
          <p:spPr>
            <a:xfrm>
              <a:off x="589663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7" name="tx527"/>
            <p:cNvSpPr/>
            <p:nvPr/>
          </p:nvSpPr>
          <p:spPr>
            <a:xfrm>
              <a:off x="616083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28" name="tx528"/>
            <p:cNvSpPr/>
            <p:nvPr/>
          </p:nvSpPr>
          <p:spPr>
            <a:xfrm>
              <a:off x="642503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29" name="tx529"/>
            <p:cNvSpPr/>
            <p:nvPr/>
          </p:nvSpPr>
          <p:spPr>
            <a:xfrm>
              <a:off x="668922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0" name="tx530"/>
            <p:cNvSpPr/>
            <p:nvPr/>
          </p:nvSpPr>
          <p:spPr>
            <a:xfrm>
              <a:off x="695342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1" name="tx531"/>
            <p:cNvSpPr/>
            <p:nvPr/>
          </p:nvSpPr>
          <p:spPr>
            <a:xfrm>
              <a:off x="721761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2" name="tx532"/>
            <p:cNvSpPr/>
            <p:nvPr/>
          </p:nvSpPr>
          <p:spPr>
            <a:xfrm>
              <a:off x="7481815"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3" name="tx533"/>
            <p:cNvSpPr/>
            <p:nvPr/>
          </p:nvSpPr>
          <p:spPr>
            <a:xfrm>
              <a:off x="7746011"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4" name="tx534"/>
            <p:cNvSpPr/>
            <p:nvPr/>
          </p:nvSpPr>
          <p:spPr>
            <a:xfrm>
              <a:off x="8010207"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5" name="tx535"/>
            <p:cNvSpPr/>
            <p:nvPr/>
          </p:nvSpPr>
          <p:spPr>
            <a:xfrm>
              <a:off x="8274403"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6" name="tx536"/>
            <p:cNvSpPr/>
            <p:nvPr/>
          </p:nvSpPr>
          <p:spPr>
            <a:xfrm>
              <a:off x="8538599" y="1636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37" name="tx537"/>
            <p:cNvSpPr/>
            <p:nvPr/>
          </p:nvSpPr>
          <p:spPr>
            <a:xfrm>
              <a:off x="193369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38" name="tx538"/>
            <p:cNvSpPr/>
            <p:nvPr/>
          </p:nvSpPr>
          <p:spPr>
            <a:xfrm>
              <a:off x="219789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39" name="tx539"/>
            <p:cNvSpPr/>
            <p:nvPr/>
          </p:nvSpPr>
          <p:spPr>
            <a:xfrm>
              <a:off x="246209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40" name="tx540"/>
            <p:cNvSpPr/>
            <p:nvPr/>
          </p:nvSpPr>
          <p:spPr>
            <a:xfrm>
              <a:off x="272628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41" name="tx541"/>
            <p:cNvSpPr/>
            <p:nvPr/>
          </p:nvSpPr>
          <p:spPr>
            <a:xfrm>
              <a:off x="299048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42" name="tx542"/>
            <p:cNvSpPr/>
            <p:nvPr/>
          </p:nvSpPr>
          <p:spPr>
            <a:xfrm>
              <a:off x="325467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43" name="tx543"/>
            <p:cNvSpPr/>
            <p:nvPr/>
          </p:nvSpPr>
          <p:spPr>
            <a:xfrm>
              <a:off x="351887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4" name="tx544"/>
            <p:cNvSpPr/>
            <p:nvPr/>
          </p:nvSpPr>
          <p:spPr>
            <a:xfrm>
              <a:off x="378307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45" name="tx545"/>
            <p:cNvSpPr/>
            <p:nvPr/>
          </p:nvSpPr>
          <p:spPr>
            <a:xfrm>
              <a:off x="404726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46" name="tx546"/>
            <p:cNvSpPr/>
            <p:nvPr/>
          </p:nvSpPr>
          <p:spPr>
            <a:xfrm>
              <a:off x="431146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7" name="tx547"/>
            <p:cNvSpPr/>
            <p:nvPr/>
          </p:nvSpPr>
          <p:spPr>
            <a:xfrm>
              <a:off x="457565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8" name="tx548"/>
            <p:cNvSpPr/>
            <p:nvPr/>
          </p:nvSpPr>
          <p:spPr>
            <a:xfrm>
              <a:off x="483985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9" name="tx549"/>
            <p:cNvSpPr/>
            <p:nvPr/>
          </p:nvSpPr>
          <p:spPr>
            <a:xfrm>
              <a:off x="510405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0" name="tx550"/>
            <p:cNvSpPr/>
            <p:nvPr/>
          </p:nvSpPr>
          <p:spPr>
            <a:xfrm>
              <a:off x="536824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1" name="tx551"/>
            <p:cNvSpPr/>
            <p:nvPr/>
          </p:nvSpPr>
          <p:spPr>
            <a:xfrm>
              <a:off x="563244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2" name="tx552"/>
            <p:cNvSpPr/>
            <p:nvPr/>
          </p:nvSpPr>
          <p:spPr>
            <a:xfrm>
              <a:off x="589663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3" name="tx553"/>
            <p:cNvSpPr/>
            <p:nvPr/>
          </p:nvSpPr>
          <p:spPr>
            <a:xfrm>
              <a:off x="616083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4" name="tx554"/>
            <p:cNvSpPr/>
            <p:nvPr/>
          </p:nvSpPr>
          <p:spPr>
            <a:xfrm>
              <a:off x="642503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5" name="tx555"/>
            <p:cNvSpPr/>
            <p:nvPr/>
          </p:nvSpPr>
          <p:spPr>
            <a:xfrm>
              <a:off x="668922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56" name="tx556"/>
            <p:cNvSpPr/>
            <p:nvPr/>
          </p:nvSpPr>
          <p:spPr>
            <a:xfrm>
              <a:off x="695342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7" name="tx557"/>
            <p:cNvSpPr/>
            <p:nvPr/>
          </p:nvSpPr>
          <p:spPr>
            <a:xfrm>
              <a:off x="721761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58" name="tx558"/>
            <p:cNvSpPr/>
            <p:nvPr/>
          </p:nvSpPr>
          <p:spPr>
            <a:xfrm>
              <a:off x="7481815"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9" name="tx559"/>
            <p:cNvSpPr/>
            <p:nvPr/>
          </p:nvSpPr>
          <p:spPr>
            <a:xfrm>
              <a:off x="7746011"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0" name="tx560"/>
            <p:cNvSpPr/>
            <p:nvPr/>
          </p:nvSpPr>
          <p:spPr>
            <a:xfrm>
              <a:off x="8010207"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1" name="tx561"/>
            <p:cNvSpPr/>
            <p:nvPr/>
          </p:nvSpPr>
          <p:spPr>
            <a:xfrm>
              <a:off x="8274403"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2" name="tx562"/>
            <p:cNvSpPr/>
            <p:nvPr/>
          </p:nvSpPr>
          <p:spPr>
            <a:xfrm>
              <a:off x="8538599" y="2233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3" name="tx563"/>
            <p:cNvSpPr/>
            <p:nvPr/>
          </p:nvSpPr>
          <p:spPr>
            <a:xfrm>
              <a:off x="193369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4" name="tx564"/>
            <p:cNvSpPr/>
            <p:nvPr/>
          </p:nvSpPr>
          <p:spPr>
            <a:xfrm>
              <a:off x="219789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5" name="tx565"/>
            <p:cNvSpPr/>
            <p:nvPr/>
          </p:nvSpPr>
          <p:spPr>
            <a:xfrm>
              <a:off x="246209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6" name="tx566"/>
            <p:cNvSpPr/>
            <p:nvPr/>
          </p:nvSpPr>
          <p:spPr>
            <a:xfrm>
              <a:off x="272628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7" name="tx567"/>
            <p:cNvSpPr/>
            <p:nvPr/>
          </p:nvSpPr>
          <p:spPr>
            <a:xfrm>
              <a:off x="299048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8" name="tx568"/>
            <p:cNvSpPr/>
            <p:nvPr/>
          </p:nvSpPr>
          <p:spPr>
            <a:xfrm>
              <a:off x="325467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9" name="tx569"/>
            <p:cNvSpPr/>
            <p:nvPr/>
          </p:nvSpPr>
          <p:spPr>
            <a:xfrm>
              <a:off x="351887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0" name="tx570"/>
            <p:cNvSpPr/>
            <p:nvPr/>
          </p:nvSpPr>
          <p:spPr>
            <a:xfrm>
              <a:off x="378307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1" name="tx571"/>
            <p:cNvSpPr/>
            <p:nvPr/>
          </p:nvSpPr>
          <p:spPr>
            <a:xfrm>
              <a:off x="404726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2" name="tx572"/>
            <p:cNvSpPr/>
            <p:nvPr/>
          </p:nvSpPr>
          <p:spPr>
            <a:xfrm>
              <a:off x="431146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3" name="tx573"/>
            <p:cNvSpPr/>
            <p:nvPr/>
          </p:nvSpPr>
          <p:spPr>
            <a:xfrm>
              <a:off x="457565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4" name="tx574"/>
            <p:cNvSpPr/>
            <p:nvPr/>
          </p:nvSpPr>
          <p:spPr>
            <a:xfrm>
              <a:off x="483985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5" name="tx575"/>
            <p:cNvSpPr/>
            <p:nvPr/>
          </p:nvSpPr>
          <p:spPr>
            <a:xfrm>
              <a:off x="510405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6" name="tx576"/>
            <p:cNvSpPr/>
            <p:nvPr/>
          </p:nvSpPr>
          <p:spPr>
            <a:xfrm>
              <a:off x="536824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77" name="tx577"/>
            <p:cNvSpPr/>
            <p:nvPr/>
          </p:nvSpPr>
          <p:spPr>
            <a:xfrm>
              <a:off x="563244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78" name="tx578"/>
            <p:cNvSpPr/>
            <p:nvPr/>
          </p:nvSpPr>
          <p:spPr>
            <a:xfrm>
              <a:off x="589663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79" name="tx579"/>
            <p:cNvSpPr/>
            <p:nvPr/>
          </p:nvSpPr>
          <p:spPr>
            <a:xfrm>
              <a:off x="616083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0" name="tx580"/>
            <p:cNvSpPr/>
            <p:nvPr/>
          </p:nvSpPr>
          <p:spPr>
            <a:xfrm>
              <a:off x="642503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1" name="tx581"/>
            <p:cNvSpPr/>
            <p:nvPr/>
          </p:nvSpPr>
          <p:spPr>
            <a:xfrm>
              <a:off x="668922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82" name="tx582"/>
            <p:cNvSpPr/>
            <p:nvPr/>
          </p:nvSpPr>
          <p:spPr>
            <a:xfrm>
              <a:off x="695342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83" name="tx583"/>
            <p:cNvSpPr/>
            <p:nvPr/>
          </p:nvSpPr>
          <p:spPr>
            <a:xfrm>
              <a:off x="721761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4" name="tx584"/>
            <p:cNvSpPr/>
            <p:nvPr/>
          </p:nvSpPr>
          <p:spPr>
            <a:xfrm>
              <a:off x="7481815"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85" name="tx585"/>
            <p:cNvSpPr/>
            <p:nvPr/>
          </p:nvSpPr>
          <p:spPr>
            <a:xfrm>
              <a:off x="7746011"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6" name="tx586"/>
            <p:cNvSpPr/>
            <p:nvPr/>
          </p:nvSpPr>
          <p:spPr>
            <a:xfrm>
              <a:off x="8010207"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7" name="tx587"/>
            <p:cNvSpPr/>
            <p:nvPr/>
          </p:nvSpPr>
          <p:spPr>
            <a:xfrm>
              <a:off x="8274403"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8" name="tx588"/>
            <p:cNvSpPr/>
            <p:nvPr/>
          </p:nvSpPr>
          <p:spPr>
            <a:xfrm>
              <a:off x="8538599" y="1338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89" name="tx589"/>
            <p:cNvSpPr/>
            <p:nvPr/>
          </p:nvSpPr>
          <p:spPr>
            <a:xfrm>
              <a:off x="774601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0" name="tx590"/>
            <p:cNvSpPr/>
            <p:nvPr/>
          </p:nvSpPr>
          <p:spPr>
            <a:xfrm>
              <a:off x="801020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91" name="tx591"/>
            <p:cNvSpPr/>
            <p:nvPr/>
          </p:nvSpPr>
          <p:spPr>
            <a:xfrm>
              <a:off x="827440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92" name="tx592"/>
            <p:cNvSpPr/>
            <p:nvPr/>
          </p:nvSpPr>
          <p:spPr>
            <a:xfrm>
              <a:off x="853859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93" name="tx593"/>
            <p:cNvSpPr/>
            <p:nvPr/>
          </p:nvSpPr>
          <p:spPr>
            <a:xfrm>
              <a:off x="483985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94" name="tx594"/>
            <p:cNvSpPr/>
            <p:nvPr/>
          </p:nvSpPr>
          <p:spPr>
            <a:xfrm>
              <a:off x="668922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95" name="tx595"/>
            <p:cNvSpPr/>
            <p:nvPr/>
          </p:nvSpPr>
          <p:spPr>
            <a:xfrm>
              <a:off x="695342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96" name="tx596"/>
            <p:cNvSpPr/>
            <p:nvPr/>
          </p:nvSpPr>
          <p:spPr>
            <a:xfrm>
              <a:off x="721761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7" name="tx597"/>
            <p:cNvSpPr/>
            <p:nvPr/>
          </p:nvSpPr>
          <p:spPr>
            <a:xfrm>
              <a:off x="748181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98" name="tx598"/>
            <p:cNvSpPr/>
            <p:nvPr/>
          </p:nvSpPr>
          <p:spPr>
            <a:xfrm>
              <a:off x="774601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99" name="tx599"/>
            <p:cNvSpPr/>
            <p:nvPr/>
          </p:nvSpPr>
          <p:spPr>
            <a:xfrm>
              <a:off x="801020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00" name="tx600"/>
            <p:cNvSpPr/>
            <p:nvPr/>
          </p:nvSpPr>
          <p:spPr>
            <a:xfrm>
              <a:off x="827440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01" name="tx601"/>
            <p:cNvSpPr/>
            <p:nvPr/>
          </p:nvSpPr>
          <p:spPr>
            <a:xfrm>
              <a:off x="853859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02" name="tx602"/>
            <p:cNvSpPr/>
            <p:nvPr/>
          </p:nvSpPr>
          <p:spPr>
            <a:xfrm>
              <a:off x="272628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03" name="tx603"/>
            <p:cNvSpPr/>
            <p:nvPr/>
          </p:nvSpPr>
          <p:spPr>
            <a:xfrm>
              <a:off x="299048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04" name="tx604"/>
            <p:cNvSpPr/>
            <p:nvPr/>
          </p:nvSpPr>
          <p:spPr>
            <a:xfrm>
              <a:off x="325467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05" name="tx605"/>
            <p:cNvSpPr/>
            <p:nvPr/>
          </p:nvSpPr>
          <p:spPr>
            <a:xfrm>
              <a:off x="351887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06" name="tx606"/>
            <p:cNvSpPr/>
            <p:nvPr/>
          </p:nvSpPr>
          <p:spPr>
            <a:xfrm>
              <a:off x="378307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07" name="tx607"/>
            <p:cNvSpPr/>
            <p:nvPr/>
          </p:nvSpPr>
          <p:spPr>
            <a:xfrm>
              <a:off x="404726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08" name="tx608"/>
            <p:cNvSpPr/>
            <p:nvPr/>
          </p:nvSpPr>
          <p:spPr>
            <a:xfrm>
              <a:off x="431146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09" name="tx609"/>
            <p:cNvSpPr/>
            <p:nvPr/>
          </p:nvSpPr>
          <p:spPr>
            <a:xfrm>
              <a:off x="457565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0" name="tx610"/>
            <p:cNvSpPr/>
            <p:nvPr/>
          </p:nvSpPr>
          <p:spPr>
            <a:xfrm>
              <a:off x="483985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11" name="tx611"/>
            <p:cNvSpPr/>
            <p:nvPr/>
          </p:nvSpPr>
          <p:spPr>
            <a:xfrm>
              <a:off x="510405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12" name="tx612"/>
            <p:cNvSpPr/>
            <p:nvPr/>
          </p:nvSpPr>
          <p:spPr>
            <a:xfrm>
              <a:off x="536824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13" name="tx613"/>
            <p:cNvSpPr/>
            <p:nvPr/>
          </p:nvSpPr>
          <p:spPr>
            <a:xfrm>
              <a:off x="563244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14" name="tx614"/>
            <p:cNvSpPr/>
            <p:nvPr/>
          </p:nvSpPr>
          <p:spPr>
            <a:xfrm>
              <a:off x="589663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15" name="tx615"/>
            <p:cNvSpPr/>
            <p:nvPr/>
          </p:nvSpPr>
          <p:spPr>
            <a:xfrm>
              <a:off x="616083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16" name="tx616"/>
            <p:cNvSpPr/>
            <p:nvPr/>
          </p:nvSpPr>
          <p:spPr>
            <a:xfrm>
              <a:off x="642503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7" name="tx617"/>
            <p:cNvSpPr/>
            <p:nvPr/>
          </p:nvSpPr>
          <p:spPr>
            <a:xfrm>
              <a:off x="668922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18" name="tx618"/>
            <p:cNvSpPr/>
            <p:nvPr/>
          </p:nvSpPr>
          <p:spPr>
            <a:xfrm>
              <a:off x="695342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9" name="tx619"/>
            <p:cNvSpPr/>
            <p:nvPr/>
          </p:nvSpPr>
          <p:spPr>
            <a:xfrm>
              <a:off x="721761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0" name="tx620"/>
            <p:cNvSpPr/>
            <p:nvPr/>
          </p:nvSpPr>
          <p:spPr>
            <a:xfrm>
              <a:off x="748181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21" name="tx621"/>
            <p:cNvSpPr/>
            <p:nvPr/>
          </p:nvSpPr>
          <p:spPr>
            <a:xfrm>
              <a:off x="774601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22" name="tx622"/>
            <p:cNvSpPr/>
            <p:nvPr/>
          </p:nvSpPr>
          <p:spPr>
            <a:xfrm>
              <a:off x="853859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23" name="tx623"/>
            <p:cNvSpPr/>
            <p:nvPr/>
          </p:nvSpPr>
          <p:spPr>
            <a:xfrm>
              <a:off x="246209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24" name="tx624"/>
            <p:cNvSpPr/>
            <p:nvPr/>
          </p:nvSpPr>
          <p:spPr>
            <a:xfrm>
              <a:off x="272628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25" name="tx625"/>
            <p:cNvSpPr/>
            <p:nvPr/>
          </p:nvSpPr>
          <p:spPr>
            <a:xfrm>
              <a:off x="299048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26" name="tx626"/>
            <p:cNvSpPr/>
            <p:nvPr/>
          </p:nvSpPr>
          <p:spPr>
            <a:xfrm>
              <a:off x="325467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27" name="tx627"/>
            <p:cNvSpPr/>
            <p:nvPr/>
          </p:nvSpPr>
          <p:spPr>
            <a:xfrm>
              <a:off x="351887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28" name="tx628"/>
            <p:cNvSpPr/>
            <p:nvPr/>
          </p:nvSpPr>
          <p:spPr>
            <a:xfrm>
              <a:off x="378307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29" name="tx629"/>
            <p:cNvSpPr/>
            <p:nvPr/>
          </p:nvSpPr>
          <p:spPr>
            <a:xfrm>
              <a:off x="404726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30" name="tx630"/>
            <p:cNvSpPr/>
            <p:nvPr/>
          </p:nvSpPr>
          <p:spPr>
            <a:xfrm>
              <a:off x="431146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31" name="tx631"/>
            <p:cNvSpPr/>
            <p:nvPr/>
          </p:nvSpPr>
          <p:spPr>
            <a:xfrm>
              <a:off x="457565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32" name="tx632"/>
            <p:cNvSpPr/>
            <p:nvPr/>
          </p:nvSpPr>
          <p:spPr>
            <a:xfrm>
              <a:off x="483985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33" name="tx633"/>
            <p:cNvSpPr/>
            <p:nvPr/>
          </p:nvSpPr>
          <p:spPr>
            <a:xfrm>
              <a:off x="510405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4" name="tx634"/>
            <p:cNvSpPr/>
            <p:nvPr/>
          </p:nvSpPr>
          <p:spPr>
            <a:xfrm>
              <a:off x="536824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35" name="tx635"/>
            <p:cNvSpPr/>
            <p:nvPr/>
          </p:nvSpPr>
          <p:spPr>
            <a:xfrm>
              <a:off x="563244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36" name="tx636"/>
            <p:cNvSpPr/>
            <p:nvPr/>
          </p:nvSpPr>
          <p:spPr>
            <a:xfrm>
              <a:off x="589663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37" name="tx637"/>
            <p:cNvSpPr/>
            <p:nvPr/>
          </p:nvSpPr>
          <p:spPr>
            <a:xfrm>
              <a:off x="616083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38" name="tx638"/>
            <p:cNvSpPr/>
            <p:nvPr/>
          </p:nvSpPr>
          <p:spPr>
            <a:xfrm>
              <a:off x="642503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39" name="tx639"/>
            <p:cNvSpPr/>
            <p:nvPr/>
          </p:nvSpPr>
          <p:spPr>
            <a:xfrm>
              <a:off x="668922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40" name="tx640"/>
            <p:cNvSpPr/>
            <p:nvPr/>
          </p:nvSpPr>
          <p:spPr>
            <a:xfrm>
              <a:off x="695342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41" name="tx641"/>
            <p:cNvSpPr/>
            <p:nvPr/>
          </p:nvSpPr>
          <p:spPr>
            <a:xfrm>
              <a:off x="721761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42" name="tx642"/>
            <p:cNvSpPr/>
            <p:nvPr/>
          </p:nvSpPr>
          <p:spPr>
            <a:xfrm>
              <a:off x="748181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43" name="tx643"/>
            <p:cNvSpPr/>
            <p:nvPr/>
          </p:nvSpPr>
          <p:spPr>
            <a:xfrm>
              <a:off x="7746011"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44" name="tx644"/>
            <p:cNvSpPr/>
            <p:nvPr/>
          </p:nvSpPr>
          <p:spPr>
            <a:xfrm>
              <a:off x="8010207"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45" name="tx645"/>
            <p:cNvSpPr/>
            <p:nvPr/>
          </p:nvSpPr>
          <p:spPr>
            <a:xfrm>
              <a:off x="8274403"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46" name="tx646"/>
            <p:cNvSpPr/>
            <p:nvPr/>
          </p:nvSpPr>
          <p:spPr>
            <a:xfrm>
              <a:off x="853859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47" name="tx647"/>
            <p:cNvSpPr/>
            <p:nvPr/>
          </p:nvSpPr>
          <p:spPr>
            <a:xfrm>
              <a:off x="193369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48" name="tx648"/>
            <p:cNvSpPr/>
            <p:nvPr/>
          </p:nvSpPr>
          <p:spPr>
            <a:xfrm>
              <a:off x="219789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49" name="tx649"/>
            <p:cNvSpPr/>
            <p:nvPr/>
          </p:nvSpPr>
          <p:spPr>
            <a:xfrm>
              <a:off x="246209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50" name="tx650"/>
            <p:cNvSpPr/>
            <p:nvPr/>
          </p:nvSpPr>
          <p:spPr>
            <a:xfrm>
              <a:off x="272628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51" name="tx651"/>
            <p:cNvSpPr/>
            <p:nvPr/>
          </p:nvSpPr>
          <p:spPr>
            <a:xfrm>
              <a:off x="299048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52" name="tx652"/>
            <p:cNvSpPr/>
            <p:nvPr/>
          </p:nvSpPr>
          <p:spPr>
            <a:xfrm>
              <a:off x="325467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3" name="tx653"/>
            <p:cNvSpPr/>
            <p:nvPr/>
          </p:nvSpPr>
          <p:spPr>
            <a:xfrm>
              <a:off x="351887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4" name="tx654"/>
            <p:cNvSpPr/>
            <p:nvPr/>
          </p:nvSpPr>
          <p:spPr>
            <a:xfrm>
              <a:off x="378307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55" name="tx655"/>
            <p:cNvSpPr/>
            <p:nvPr/>
          </p:nvSpPr>
          <p:spPr>
            <a:xfrm>
              <a:off x="404726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56" name="tx656"/>
            <p:cNvSpPr/>
            <p:nvPr/>
          </p:nvSpPr>
          <p:spPr>
            <a:xfrm>
              <a:off x="431146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57" name="tx657"/>
            <p:cNvSpPr/>
            <p:nvPr/>
          </p:nvSpPr>
          <p:spPr>
            <a:xfrm>
              <a:off x="457565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58" name="tx658"/>
            <p:cNvSpPr/>
            <p:nvPr/>
          </p:nvSpPr>
          <p:spPr>
            <a:xfrm>
              <a:off x="483985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59" name="tx659"/>
            <p:cNvSpPr/>
            <p:nvPr/>
          </p:nvSpPr>
          <p:spPr>
            <a:xfrm>
              <a:off x="510405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0" name="tx660"/>
            <p:cNvSpPr/>
            <p:nvPr/>
          </p:nvSpPr>
          <p:spPr>
            <a:xfrm>
              <a:off x="536824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61" name="tx661"/>
            <p:cNvSpPr/>
            <p:nvPr/>
          </p:nvSpPr>
          <p:spPr>
            <a:xfrm>
              <a:off x="563244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62" name="tx662"/>
            <p:cNvSpPr/>
            <p:nvPr/>
          </p:nvSpPr>
          <p:spPr>
            <a:xfrm>
              <a:off x="589663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3" name="tx663"/>
            <p:cNvSpPr/>
            <p:nvPr/>
          </p:nvSpPr>
          <p:spPr>
            <a:xfrm>
              <a:off x="616083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64" name="tx664"/>
            <p:cNvSpPr/>
            <p:nvPr/>
          </p:nvSpPr>
          <p:spPr>
            <a:xfrm>
              <a:off x="642503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5" name="tx665"/>
            <p:cNvSpPr/>
            <p:nvPr/>
          </p:nvSpPr>
          <p:spPr>
            <a:xfrm>
              <a:off x="668922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66" name="tx666"/>
            <p:cNvSpPr/>
            <p:nvPr/>
          </p:nvSpPr>
          <p:spPr>
            <a:xfrm>
              <a:off x="695342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67" name="tx667"/>
            <p:cNvSpPr/>
            <p:nvPr/>
          </p:nvSpPr>
          <p:spPr>
            <a:xfrm>
              <a:off x="721761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68" name="tx668"/>
            <p:cNvSpPr/>
            <p:nvPr/>
          </p:nvSpPr>
          <p:spPr>
            <a:xfrm>
              <a:off x="7481815"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9" name="tx669"/>
            <p:cNvSpPr/>
            <p:nvPr/>
          </p:nvSpPr>
          <p:spPr>
            <a:xfrm>
              <a:off x="7746011"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0" name="tx670"/>
            <p:cNvSpPr/>
            <p:nvPr/>
          </p:nvSpPr>
          <p:spPr>
            <a:xfrm>
              <a:off x="8010207"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1" name="tx671"/>
            <p:cNvSpPr/>
            <p:nvPr/>
          </p:nvSpPr>
          <p:spPr>
            <a:xfrm>
              <a:off x="8274403"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2" name="tx672"/>
            <p:cNvSpPr/>
            <p:nvPr/>
          </p:nvSpPr>
          <p:spPr>
            <a:xfrm>
              <a:off x="8538599" y="28299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3" name="tx673"/>
            <p:cNvSpPr/>
            <p:nvPr/>
          </p:nvSpPr>
          <p:spPr>
            <a:xfrm>
              <a:off x="272628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74" name="tx674"/>
            <p:cNvSpPr/>
            <p:nvPr/>
          </p:nvSpPr>
          <p:spPr>
            <a:xfrm>
              <a:off x="299048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75" name="tx675"/>
            <p:cNvSpPr/>
            <p:nvPr/>
          </p:nvSpPr>
          <p:spPr>
            <a:xfrm>
              <a:off x="32546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76" name="tx676"/>
            <p:cNvSpPr/>
            <p:nvPr/>
          </p:nvSpPr>
          <p:spPr>
            <a:xfrm>
              <a:off x="351887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77" name="tx677"/>
            <p:cNvSpPr/>
            <p:nvPr/>
          </p:nvSpPr>
          <p:spPr>
            <a:xfrm>
              <a:off x="378307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78" name="tx678"/>
            <p:cNvSpPr/>
            <p:nvPr/>
          </p:nvSpPr>
          <p:spPr>
            <a:xfrm>
              <a:off x="404726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79" name="tx679"/>
            <p:cNvSpPr/>
            <p:nvPr/>
          </p:nvSpPr>
          <p:spPr>
            <a:xfrm>
              <a:off x="431146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80" name="tx680"/>
            <p:cNvSpPr/>
            <p:nvPr/>
          </p:nvSpPr>
          <p:spPr>
            <a:xfrm>
              <a:off x="45756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81" name="tx681"/>
            <p:cNvSpPr/>
            <p:nvPr/>
          </p:nvSpPr>
          <p:spPr>
            <a:xfrm>
              <a:off x="483985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82" name="tx682"/>
            <p:cNvSpPr/>
            <p:nvPr/>
          </p:nvSpPr>
          <p:spPr>
            <a:xfrm>
              <a:off x="510405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83" name="tx683"/>
            <p:cNvSpPr/>
            <p:nvPr/>
          </p:nvSpPr>
          <p:spPr>
            <a:xfrm>
              <a:off x="536824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84" name="tx684"/>
            <p:cNvSpPr/>
            <p:nvPr/>
          </p:nvSpPr>
          <p:spPr>
            <a:xfrm>
              <a:off x="563244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85" name="tx685"/>
            <p:cNvSpPr/>
            <p:nvPr/>
          </p:nvSpPr>
          <p:spPr>
            <a:xfrm>
              <a:off x="589663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86" name="tx686"/>
            <p:cNvSpPr/>
            <p:nvPr/>
          </p:nvSpPr>
          <p:spPr>
            <a:xfrm>
              <a:off x="616083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7" name="tx687"/>
            <p:cNvSpPr/>
            <p:nvPr/>
          </p:nvSpPr>
          <p:spPr>
            <a:xfrm>
              <a:off x="642503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88" name="tx688"/>
            <p:cNvSpPr/>
            <p:nvPr/>
          </p:nvSpPr>
          <p:spPr>
            <a:xfrm>
              <a:off x="66892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89" name="tx689"/>
            <p:cNvSpPr/>
            <p:nvPr/>
          </p:nvSpPr>
          <p:spPr>
            <a:xfrm>
              <a:off x="695342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90" name="tx690"/>
            <p:cNvSpPr/>
            <p:nvPr/>
          </p:nvSpPr>
          <p:spPr>
            <a:xfrm>
              <a:off x="721761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91" name="tx691"/>
            <p:cNvSpPr/>
            <p:nvPr/>
          </p:nvSpPr>
          <p:spPr>
            <a:xfrm>
              <a:off x="748181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92" name="tx692"/>
            <p:cNvSpPr/>
            <p:nvPr/>
          </p:nvSpPr>
          <p:spPr>
            <a:xfrm>
              <a:off x="774601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93" name="tx693"/>
            <p:cNvSpPr/>
            <p:nvPr/>
          </p:nvSpPr>
          <p:spPr>
            <a:xfrm>
              <a:off x="801020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94" name="tx694"/>
            <p:cNvSpPr/>
            <p:nvPr/>
          </p:nvSpPr>
          <p:spPr>
            <a:xfrm>
              <a:off x="827440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95" name="tx695"/>
            <p:cNvSpPr/>
            <p:nvPr/>
          </p:nvSpPr>
          <p:spPr>
            <a:xfrm>
              <a:off x="85385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96" name="tx696"/>
            <p:cNvSpPr/>
            <p:nvPr/>
          </p:nvSpPr>
          <p:spPr>
            <a:xfrm>
              <a:off x="1933699"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97" name="tx697"/>
            <p:cNvSpPr/>
            <p:nvPr/>
          </p:nvSpPr>
          <p:spPr>
            <a:xfrm>
              <a:off x="219789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98" name="tx698"/>
            <p:cNvSpPr/>
            <p:nvPr/>
          </p:nvSpPr>
          <p:spPr>
            <a:xfrm>
              <a:off x="7481815"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99" name="tx699"/>
            <p:cNvSpPr/>
            <p:nvPr/>
          </p:nvSpPr>
          <p:spPr>
            <a:xfrm>
              <a:off x="7746011" y="402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00" name="tx700"/>
            <p:cNvSpPr/>
            <p:nvPr/>
          </p:nvSpPr>
          <p:spPr>
            <a:xfrm>
              <a:off x="193369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701" name="tx701"/>
            <p:cNvSpPr/>
            <p:nvPr/>
          </p:nvSpPr>
          <p:spPr>
            <a:xfrm>
              <a:off x="219789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702" name="tx702"/>
            <p:cNvSpPr/>
            <p:nvPr/>
          </p:nvSpPr>
          <p:spPr>
            <a:xfrm>
              <a:off x="246209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703" name="tx703"/>
            <p:cNvSpPr/>
            <p:nvPr/>
          </p:nvSpPr>
          <p:spPr>
            <a:xfrm>
              <a:off x="272628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704" name="tx704"/>
            <p:cNvSpPr/>
            <p:nvPr/>
          </p:nvSpPr>
          <p:spPr>
            <a:xfrm>
              <a:off x="299048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705" name="tx705"/>
            <p:cNvSpPr/>
            <p:nvPr/>
          </p:nvSpPr>
          <p:spPr>
            <a:xfrm>
              <a:off x="325467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706" name="tx706"/>
            <p:cNvSpPr/>
            <p:nvPr/>
          </p:nvSpPr>
          <p:spPr>
            <a:xfrm>
              <a:off x="351887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707" name="tx707"/>
            <p:cNvSpPr/>
            <p:nvPr/>
          </p:nvSpPr>
          <p:spPr>
            <a:xfrm>
              <a:off x="378307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708" name="tx708"/>
            <p:cNvSpPr/>
            <p:nvPr/>
          </p:nvSpPr>
          <p:spPr>
            <a:xfrm>
              <a:off x="404726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709" name="tx709"/>
            <p:cNvSpPr/>
            <p:nvPr/>
          </p:nvSpPr>
          <p:spPr>
            <a:xfrm>
              <a:off x="431146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10" name="tx710"/>
            <p:cNvSpPr/>
            <p:nvPr/>
          </p:nvSpPr>
          <p:spPr>
            <a:xfrm>
              <a:off x="5368247"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11" name="tx711"/>
            <p:cNvSpPr/>
            <p:nvPr/>
          </p:nvSpPr>
          <p:spPr>
            <a:xfrm>
              <a:off x="5632443"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712" name="tx712"/>
            <p:cNvSpPr/>
            <p:nvPr/>
          </p:nvSpPr>
          <p:spPr>
            <a:xfrm>
              <a:off x="5896639"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713" name="tx713"/>
            <p:cNvSpPr/>
            <p:nvPr/>
          </p:nvSpPr>
          <p:spPr>
            <a:xfrm>
              <a:off x="6160835"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14" name="tx714"/>
            <p:cNvSpPr/>
            <p:nvPr/>
          </p:nvSpPr>
          <p:spPr>
            <a:xfrm>
              <a:off x="6425031" y="372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15" name="tx715"/>
            <p:cNvSpPr/>
            <p:nvPr/>
          </p:nvSpPr>
          <p:spPr>
            <a:xfrm>
              <a:off x="193369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16" name="tx716"/>
            <p:cNvSpPr/>
            <p:nvPr/>
          </p:nvSpPr>
          <p:spPr>
            <a:xfrm>
              <a:off x="219789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17" name="tx717"/>
            <p:cNvSpPr/>
            <p:nvPr/>
          </p:nvSpPr>
          <p:spPr>
            <a:xfrm>
              <a:off x="642503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18" name="tx718"/>
            <p:cNvSpPr/>
            <p:nvPr/>
          </p:nvSpPr>
          <p:spPr>
            <a:xfrm>
              <a:off x="721761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19" name="tx719"/>
            <p:cNvSpPr/>
            <p:nvPr/>
          </p:nvSpPr>
          <p:spPr>
            <a:xfrm>
              <a:off x="7481815"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720" name="tx720"/>
            <p:cNvSpPr/>
            <p:nvPr/>
          </p:nvSpPr>
          <p:spPr>
            <a:xfrm>
              <a:off x="7746011"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721" name="tx721"/>
            <p:cNvSpPr/>
            <p:nvPr/>
          </p:nvSpPr>
          <p:spPr>
            <a:xfrm>
              <a:off x="8010207"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22" name="tx722"/>
            <p:cNvSpPr/>
            <p:nvPr/>
          </p:nvSpPr>
          <p:spPr>
            <a:xfrm>
              <a:off x="8274403"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723" name="tx723"/>
            <p:cNvSpPr/>
            <p:nvPr/>
          </p:nvSpPr>
          <p:spPr>
            <a:xfrm>
              <a:off x="8538599" y="5514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724" name="tx724"/>
            <p:cNvSpPr/>
            <p:nvPr/>
          </p:nvSpPr>
          <p:spPr>
            <a:xfrm>
              <a:off x="193369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725" name="tx725"/>
            <p:cNvSpPr/>
            <p:nvPr/>
          </p:nvSpPr>
          <p:spPr>
            <a:xfrm>
              <a:off x="219789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726" name="tx726"/>
            <p:cNvSpPr/>
            <p:nvPr/>
          </p:nvSpPr>
          <p:spPr>
            <a:xfrm>
              <a:off x="246209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727" name="tx727"/>
            <p:cNvSpPr/>
            <p:nvPr/>
          </p:nvSpPr>
          <p:spPr>
            <a:xfrm>
              <a:off x="272628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728" name="tx728"/>
            <p:cNvSpPr/>
            <p:nvPr/>
          </p:nvSpPr>
          <p:spPr>
            <a:xfrm>
              <a:off x="299048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729" name="tx729"/>
            <p:cNvSpPr/>
            <p:nvPr/>
          </p:nvSpPr>
          <p:spPr>
            <a:xfrm>
              <a:off x="325467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730" name="tx730"/>
            <p:cNvSpPr/>
            <p:nvPr/>
          </p:nvSpPr>
          <p:spPr>
            <a:xfrm>
              <a:off x="351887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731" name="tx731"/>
            <p:cNvSpPr/>
            <p:nvPr/>
          </p:nvSpPr>
          <p:spPr>
            <a:xfrm>
              <a:off x="378307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732" name="tx732"/>
            <p:cNvSpPr/>
            <p:nvPr/>
          </p:nvSpPr>
          <p:spPr>
            <a:xfrm>
              <a:off x="404726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733" name="tx733"/>
            <p:cNvSpPr/>
            <p:nvPr/>
          </p:nvSpPr>
          <p:spPr>
            <a:xfrm>
              <a:off x="431146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734" name="tx734"/>
            <p:cNvSpPr/>
            <p:nvPr/>
          </p:nvSpPr>
          <p:spPr>
            <a:xfrm>
              <a:off x="457565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735" name="tx735"/>
            <p:cNvSpPr/>
            <p:nvPr/>
          </p:nvSpPr>
          <p:spPr>
            <a:xfrm>
              <a:off x="483985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736" name="tx736"/>
            <p:cNvSpPr/>
            <p:nvPr/>
          </p:nvSpPr>
          <p:spPr>
            <a:xfrm>
              <a:off x="510405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737" name="tx737"/>
            <p:cNvSpPr/>
            <p:nvPr/>
          </p:nvSpPr>
          <p:spPr>
            <a:xfrm>
              <a:off x="536824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738" name="tx738"/>
            <p:cNvSpPr/>
            <p:nvPr/>
          </p:nvSpPr>
          <p:spPr>
            <a:xfrm>
              <a:off x="563244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739" name="tx739"/>
            <p:cNvSpPr/>
            <p:nvPr/>
          </p:nvSpPr>
          <p:spPr>
            <a:xfrm>
              <a:off x="589663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740" name="tx740"/>
            <p:cNvSpPr/>
            <p:nvPr/>
          </p:nvSpPr>
          <p:spPr>
            <a:xfrm>
              <a:off x="616083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41" name="tx741"/>
            <p:cNvSpPr/>
            <p:nvPr/>
          </p:nvSpPr>
          <p:spPr>
            <a:xfrm>
              <a:off x="6425031"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42" name="tx742"/>
            <p:cNvSpPr/>
            <p:nvPr/>
          </p:nvSpPr>
          <p:spPr>
            <a:xfrm>
              <a:off x="6689227"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743" name="tx743"/>
            <p:cNvSpPr/>
            <p:nvPr/>
          </p:nvSpPr>
          <p:spPr>
            <a:xfrm>
              <a:off x="6953423"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44" name="tx744"/>
            <p:cNvSpPr/>
            <p:nvPr/>
          </p:nvSpPr>
          <p:spPr>
            <a:xfrm>
              <a:off x="7217619"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45" name="tx745"/>
            <p:cNvSpPr/>
            <p:nvPr/>
          </p:nvSpPr>
          <p:spPr>
            <a:xfrm>
              <a:off x="7481815" y="5216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46" name="tx746"/>
            <p:cNvSpPr/>
            <p:nvPr/>
          </p:nvSpPr>
          <p:spPr>
            <a:xfrm>
              <a:off x="510405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47" name="tx747"/>
            <p:cNvSpPr/>
            <p:nvPr/>
          </p:nvSpPr>
          <p:spPr>
            <a:xfrm>
              <a:off x="5368247"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48" name="tx748"/>
            <p:cNvSpPr/>
            <p:nvPr/>
          </p:nvSpPr>
          <p:spPr>
            <a:xfrm>
              <a:off x="5632443"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749" name="tx749"/>
            <p:cNvSpPr/>
            <p:nvPr/>
          </p:nvSpPr>
          <p:spPr>
            <a:xfrm>
              <a:off x="5896639"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750" name="tx750"/>
            <p:cNvSpPr/>
            <p:nvPr/>
          </p:nvSpPr>
          <p:spPr>
            <a:xfrm>
              <a:off x="6160835"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51" name="tx751"/>
            <p:cNvSpPr/>
            <p:nvPr/>
          </p:nvSpPr>
          <p:spPr>
            <a:xfrm>
              <a:off x="6425031" y="4321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752" name="tx752"/>
            <p:cNvSpPr/>
            <p:nvPr/>
          </p:nvSpPr>
          <p:spPr>
            <a:xfrm>
              <a:off x="1933699"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53" name="tx753"/>
            <p:cNvSpPr/>
            <p:nvPr/>
          </p:nvSpPr>
          <p:spPr>
            <a:xfrm>
              <a:off x="2197895"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54" name="tx754"/>
            <p:cNvSpPr/>
            <p:nvPr/>
          </p:nvSpPr>
          <p:spPr>
            <a:xfrm>
              <a:off x="2462091"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55" name="tx755"/>
            <p:cNvSpPr/>
            <p:nvPr/>
          </p:nvSpPr>
          <p:spPr>
            <a:xfrm>
              <a:off x="8010207"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756" name="tx756"/>
            <p:cNvSpPr/>
            <p:nvPr/>
          </p:nvSpPr>
          <p:spPr>
            <a:xfrm>
              <a:off x="8274403" y="4917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757" name="tx757"/>
            <p:cNvSpPr/>
            <p:nvPr/>
          </p:nvSpPr>
          <p:spPr>
            <a:xfrm>
              <a:off x="1933699"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758" name="tx758"/>
            <p:cNvSpPr/>
            <p:nvPr/>
          </p:nvSpPr>
          <p:spPr>
            <a:xfrm>
              <a:off x="2197895" y="2531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759" name="tx759"/>
            <p:cNvSpPr/>
            <p:nvPr/>
          </p:nvSpPr>
          <p:spPr>
            <a:xfrm>
              <a:off x="19336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760" name="tx760"/>
            <p:cNvSpPr/>
            <p:nvPr/>
          </p:nvSpPr>
          <p:spPr>
            <a:xfrm>
              <a:off x="219789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761" name="tx761"/>
            <p:cNvSpPr/>
            <p:nvPr/>
          </p:nvSpPr>
          <p:spPr>
            <a:xfrm>
              <a:off x="24620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762" name="rc76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2" name="rc86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3" name="rc86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4" name="rc86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5" name="rc86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6" name="rc86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7" name="rc86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8" name="rc86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69" name="rc86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0" name="rc87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1" name="rc87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2" name="rc87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3" name="rc87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4" name="rc87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5" name="rc87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6" name="rc87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7" name="rc87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8" name="rc87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79" name="rc87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0" name="rc88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1" name="rc88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2" name="rc88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3" name="rc88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4" name="rc88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5" name="rc88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6" name="rc88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7" name="rc88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8" name="rc88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89" name="rc88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0" name="rc89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1" name="rc89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2" name="rc89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3" name="rc89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4" name="rc89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5" name="rc89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6" name="rc89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7" name="rc89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8" name="rc89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899" name="rc89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0" name="rc90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1" name="rc90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2" name="rc90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3" name="rc90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4" name="rc90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5" name="rc90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6" name="rc90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7" name="rc90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8" name="rc90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09" name="rc90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0" name="rc91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1" name="rc91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2" name="rc91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3" name="rc91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4" name="rc91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5" name="rc91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6" name="rc91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7" name="rc91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8" name="rc91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19" name="rc91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0" name="rc92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1" name="rc92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2" name="rc92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3" name="rc92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4" name="rc92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5" name="rc92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6" name="rc92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7" name="rc92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8" name="rc92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29" name="rc92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0" name="rc93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1" name="rc93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2" name="rc93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3" name="rc93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4" name="rc93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5" name="rc93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6" name="rc93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7" name="rc93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8" name="rc93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39" name="rc93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0" name="rc94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6" name="rc100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7" name="rc100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8" name="rc100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09" name="rc100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0" name="rc101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1" name="rc101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2" name="rc101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3" name="rc101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4" name="rc101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5" name="rc101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6" name="rc101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7" name="rc101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8" name="rc101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19" name="rc101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0" name="rc102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1" name="rc102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2" name="rc102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3" name="rc102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4" name="rc102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5" name="rc102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6" name="rc102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7" name="rc102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8" name="rc102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29" name="rc102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0" name="rc103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1" name="rc103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2" name="rc103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3" name="rc103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4" name="rc103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5" name="rc103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6" name="rc103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7" name="rc103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8" name="rc103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39" name="rc103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0" name="rc104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1" name="rc104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2" name="rc104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3" name="rc104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4" name="rc104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5" name="rc104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6" name="rc104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7" name="rc104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8" name="rc104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49" name="rc104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0" name="rc105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1" name="rc105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2" name="rc105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3" name="rc105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4" name="rc105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5" name="rc105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6" name="rc105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7" name="rc105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8" name="rc105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59" name="rc105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0" name="rc106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1" name="rc106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2" name="rc106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3" name="rc106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4" name="rc106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5" name="rc106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6" name="rc106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7" name="rc106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8" name="rc106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69" name="rc106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0" name="rc107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1" name="rc107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2" name="rc107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3" name="rc107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4" name="rc107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1861860" y="3316193"/>
              <a:ext cx="6869095" cy="298279"/>
            </a:xfrm>
            <a:prstGeom prst="rect">
              <a:avLst/>
            </a:prstGeom>
            <a:noFill/>
            <a:ln w="27101" cap="flat">
              <a:solidFill>
                <a:srgbClr val="000000">
                  <a:alpha val="100000"/>
                </a:srgbClr>
              </a:solidFill>
              <a:prstDash val="solid"/>
              <a:miter/>
            </a:ln>
          </p:spPr>
          <p:txBody>
            <a:bodyPr/>
            <a:lstStyle/>
            <a:p/>
          </p:txBody>
        </p:sp>
        <p:sp>
          <p:nvSpPr>
            <p:cNvPr id="1141" name="tx1141"/>
            <p:cNvSpPr/>
            <p:nvPr/>
          </p:nvSpPr>
          <p:spPr>
            <a:xfrm rot="-2700000">
              <a:off x="19130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142" name="tx1142"/>
            <p:cNvSpPr/>
            <p:nvPr/>
          </p:nvSpPr>
          <p:spPr>
            <a:xfrm rot="-2700000">
              <a:off x="21772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143" name="tx1143"/>
            <p:cNvSpPr/>
            <p:nvPr/>
          </p:nvSpPr>
          <p:spPr>
            <a:xfrm rot="-2700000">
              <a:off x="24414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144" name="tx1144"/>
            <p:cNvSpPr/>
            <p:nvPr/>
          </p:nvSpPr>
          <p:spPr>
            <a:xfrm rot="-2700000">
              <a:off x="27056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145" name="tx1145"/>
            <p:cNvSpPr/>
            <p:nvPr/>
          </p:nvSpPr>
          <p:spPr>
            <a:xfrm rot="-2700000">
              <a:off x="29698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146" name="tx1146"/>
            <p:cNvSpPr/>
            <p:nvPr/>
          </p:nvSpPr>
          <p:spPr>
            <a:xfrm rot="-2700000">
              <a:off x="32340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147" name="tx1147"/>
            <p:cNvSpPr/>
            <p:nvPr/>
          </p:nvSpPr>
          <p:spPr>
            <a:xfrm rot="-2700000">
              <a:off x="34982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148" name="tx1148"/>
            <p:cNvSpPr/>
            <p:nvPr/>
          </p:nvSpPr>
          <p:spPr>
            <a:xfrm rot="-2700000">
              <a:off x="37624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149" name="tx1149"/>
            <p:cNvSpPr/>
            <p:nvPr/>
          </p:nvSpPr>
          <p:spPr>
            <a:xfrm rot="-2700000">
              <a:off x="40266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150" name="tx1150"/>
            <p:cNvSpPr/>
            <p:nvPr/>
          </p:nvSpPr>
          <p:spPr>
            <a:xfrm rot="-2700000">
              <a:off x="42908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151" name="tx1151"/>
            <p:cNvSpPr/>
            <p:nvPr/>
          </p:nvSpPr>
          <p:spPr>
            <a:xfrm rot="-2700000">
              <a:off x="45550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52" name="tx1152"/>
            <p:cNvSpPr/>
            <p:nvPr/>
          </p:nvSpPr>
          <p:spPr>
            <a:xfrm rot="-2700000">
              <a:off x="4820729"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153" name="tx1153"/>
            <p:cNvSpPr/>
            <p:nvPr/>
          </p:nvSpPr>
          <p:spPr>
            <a:xfrm rot="-2700000">
              <a:off x="50834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154" name="tx1154"/>
            <p:cNvSpPr/>
            <p:nvPr/>
          </p:nvSpPr>
          <p:spPr>
            <a:xfrm rot="-2700000">
              <a:off x="53476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155" name="tx1155"/>
            <p:cNvSpPr/>
            <p:nvPr/>
          </p:nvSpPr>
          <p:spPr>
            <a:xfrm rot="-2700000">
              <a:off x="56118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156" name="tx1156"/>
            <p:cNvSpPr/>
            <p:nvPr/>
          </p:nvSpPr>
          <p:spPr>
            <a:xfrm rot="-2700000">
              <a:off x="58760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57" name="tx1157"/>
            <p:cNvSpPr/>
            <p:nvPr/>
          </p:nvSpPr>
          <p:spPr>
            <a:xfrm rot="-2700000">
              <a:off x="61401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158" name="tx1158"/>
            <p:cNvSpPr/>
            <p:nvPr/>
          </p:nvSpPr>
          <p:spPr>
            <a:xfrm rot="-2700000">
              <a:off x="64043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159" name="tx1159"/>
            <p:cNvSpPr/>
            <p:nvPr/>
          </p:nvSpPr>
          <p:spPr>
            <a:xfrm rot="-2700000">
              <a:off x="66685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160" name="tx1160"/>
            <p:cNvSpPr/>
            <p:nvPr/>
          </p:nvSpPr>
          <p:spPr>
            <a:xfrm rot="-2700000">
              <a:off x="69327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61" name="tx1161"/>
            <p:cNvSpPr/>
            <p:nvPr/>
          </p:nvSpPr>
          <p:spPr>
            <a:xfrm rot="-2700000">
              <a:off x="71969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162" name="tx1162"/>
            <p:cNvSpPr/>
            <p:nvPr/>
          </p:nvSpPr>
          <p:spPr>
            <a:xfrm rot="-2700000">
              <a:off x="74611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163" name="tx1163"/>
            <p:cNvSpPr/>
            <p:nvPr/>
          </p:nvSpPr>
          <p:spPr>
            <a:xfrm rot="-2700000">
              <a:off x="77253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164" name="tx1164"/>
            <p:cNvSpPr/>
            <p:nvPr/>
          </p:nvSpPr>
          <p:spPr>
            <a:xfrm rot="-2700000">
              <a:off x="79895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165" name="tx1165"/>
            <p:cNvSpPr/>
            <p:nvPr/>
          </p:nvSpPr>
          <p:spPr>
            <a:xfrm rot="-2700000">
              <a:off x="82537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66" name="tx1166"/>
            <p:cNvSpPr/>
            <p:nvPr/>
          </p:nvSpPr>
          <p:spPr>
            <a:xfrm rot="-2700000">
              <a:off x="85179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67" name="tx1167"/>
            <p:cNvSpPr/>
            <p:nvPr/>
          </p:nvSpPr>
          <p:spPr>
            <a:xfrm>
              <a:off x="686764" y="5488552"/>
              <a:ext cx="7690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Madagascar</a:t>
              </a:r>
            </a:p>
          </p:txBody>
        </p:sp>
        <p:sp>
          <p:nvSpPr>
            <p:cNvPr id="1168" name="tx1168"/>
            <p:cNvSpPr/>
            <p:nvPr/>
          </p:nvSpPr>
          <p:spPr>
            <a:xfrm>
              <a:off x="951026" y="5190272"/>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1169" name="tx1169"/>
            <p:cNvSpPr/>
            <p:nvPr/>
          </p:nvSpPr>
          <p:spPr>
            <a:xfrm>
              <a:off x="1051701" y="4891992"/>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170" name="tx1170"/>
            <p:cNvSpPr/>
            <p:nvPr/>
          </p:nvSpPr>
          <p:spPr>
            <a:xfrm>
              <a:off x="888938" y="4593713"/>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Comoros</a:t>
              </a:r>
            </a:p>
          </p:txBody>
        </p:sp>
        <p:sp>
          <p:nvSpPr>
            <p:cNvPr id="1171" name="tx1171"/>
            <p:cNvSpPr/>
            <p:nvPr/>
          </p:nvSpPr>
          <p:spPr>
            <a:xfrm>
              <a:off x="647628" y="4295433"/>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172" name="tx1172"/>
            <p:cNvSpPr/>
            <p:nvPr/>
          </p:nvSpPr>
          <p:spPr>
            <a:xfrm>
              <a:off x="1051701" y="4295433"/>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173" name="tx1173"/>
            <p:cNvSpPr/>
            <p:nvPr/>
          </p:nvSpPr>
          <p:spPr>
            <a:xfrm>
              <a:off x="989888" y="3997153"/>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Djibouti</a:t>
              </a:r>
            </a:p>
          </p:txBody>
        </p:sp>
        <p:sp>
          <p:nvSpPr>
            <p:cNvPr id="1174" name="tx1174"/>
            <p:cNvSpPr/>
            <p:nvPr/>
          </p:nvSpPr>
          <p:spPr>
            <a:xfrm>
              <a:off x="950843" y="3698873"/>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1175" name="tx1175"/>
            <p:cNvSpPr/>
            <p:nvPr/>
          </p:nvSpPr>
          <p:spPr>
            <a:xfrm>
              <a:off x="508182" y="3400594"/>
              <a:ext cx="51261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Eastern</a:t>
              </a:r>
            </a:p>
          </p:txBody>
        </p:sp>
        <p:sp>
          <p:nvSpPr>
            <p:cNvPr id="1176" name="tx1176"/>
            <p:cNvSpPr/>
            <p:nvPr/>
          </p:nvSpPr>
          <p:spPr>
            <a:xfrm>
              <a:off x="1059657" y="3400594"/>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1177" name="tx1177"/>
            <p:cNvSpPr/>
            <p:nvPr/>
          </p:nvSpPr>
          <p:spPr>
            <a:xfrm>
              <a:off x="1059565" y="3102314"/>
              <a:ext cx="3962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Kenya</a:t>
              </a:r>
            </a:p>
          </p:txBody>
        </p:sp>
        <p:sp>
          <p:nvSpPr>
            <p:cNvPr id="1178" name="tx1178"/>
            <p:cNvSpPr/>
            <p:nvPr/>
          </p:nvSpPr>
          <p:spPr>
            <a:xfrm>
              <a:off x="896436" y="2804034"/>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Tanzania</a:t>
              </a:r>
            </a:p>
          </p:txBody>
        </p:sp>
        <p:sp>
          <p:nvSpPr>
            <p:cNvPr id="1179" name="tx1179"/>
            <p:cNvSpPr/>
            <p:nvPr/>
          </p:nvSpPr>
          <p:spPr>
            <a:xfrm>
              <a:off x="966297" y="2505754"/>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Uganda</a:t>
              </a:r>
            </a:p>
          </p:txBody>
        </p:sp>
        <p:sp>
          <p:nvSpPr>
            <p:cNvPr id="1180" name="tx1180"/>
            <p:cNvSpPr/>
            <p:nvPr/>
          </p:nvSpPr>
          <p:spPr>
            <a:xfrm>
              <a:off x="943162" y="2207475"/>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Rwanda</a:t>
              </a:r>
            </a:p>
          </p:txBody>
        </p:sp>
        <p:sp>
          <p:nvSpPr>
            <p:cNvPr id="1181" name="tx1181"/>
            <p:cNvSpPr/>
            <p:nvPr/>
          </p:nvSpPr>
          <p:spPr>
            <a:xfrm>
              <a:off x="1044203" y="1909195"/>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Eritrea</a:t>
              </a:r>
            </a:p>
          </p:txBody>
        </p:sp>
        <p:sp>
          <p:nvSpPr>
            <p:cNvPr id="1182" name="tx1182"/>
            <p:cNvSpPr/>
            <p:nvPr/>
          </p:nvSpPr>
          <p:spPr>
            <a:xfrm>
              <a:off x="888938" y="1610915"/>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Mauritius</a:t>
              </a:r>
            </a:p>
          </p:txBody>
        </p:sp>
        <p:sp>
          <p:nvSpPr>
            <p:cNvPr id="1183" name="tx1183"/>
            <p:cNvSpPr/>
            <p:nvPr/>
          </p:nvSpPr>
          <p:spPr>
            <a:xfrm>
              <a:off x="780125" y="1312635"/>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Seychelles</a:t>
              </a:r>
            </a:p>
          </p:txBody>
        </p:sp>
        <p:sp>
          <p:nvSpPr>
            <p:cNvPr id="1184" name="tx1184"/>
            <p:cNvSpPr/>
            <p:nvPr/>
          </p:nvSpPr>
          <p:spPr>
            <a:xfrm>
              <a:off x="3390611"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185" name="pic1185"/>
            <p:cNvPicPr/>
            <p:nvPr/>
          </p:nvPicPr>
          <p:blipFill>
            <a:blip r:embed="rId2" cstate="print"/>
            <a:stretch>
              <a:fillRect/>
            </a:stretch>
          </p:blipFill>
          <p:spPr>
            <a:xfrm>
              <a:off x="5042204" y="5941026"/>
              <a:ext cx="2160000" cy="219455"/>
            </a:xfrm>
            <a:prstGeom prst="rect">
              <a:avLst/>
            </a:prstGeom>
          </p:spPr>
        </p:pic>
        <p:sp>
          <p:nvSpPr>
            <p:cNvPr id="1186" name="pl1186"/>
            <p:cNvSpPr/>
            <p:nvPr/>
          </p:nvSpPr>
          <p:spPr>
            <a:xfrm>
              <a:off x="504580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87" name="pl1187"/>
            <p:cNvSpPr/>
            <p:nvPr/>
          </p:nvSpPr>
          <p:spPr>
            <a:xfrm>
              <a:off x="63374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88" name="pl1188"/>
            <p:cNvSpPr/>
            <p:nvPr/>
          </p:nvSpPr>
          <p:spPr>
            <a:xfrm>
              <a:off x="655276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89" name="pl1189"/>
            <p:cNvSpPr/>
            <p:nvPr/>
          </p:nvSpPr>
          <p:spPr>
            <a:xfrm>
              <a:off x="676804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90" name="pl1190"/>
            <p:cNvSpPr/>
            <p:nvPr/>
          </p:nvSpPr>
          <p:spPr>
            <a:xfrm>
              <a:off x="698332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91" name="pl1191"/>
            <p:cNvSpPr/>
            <p:nvPr/>
          </p:nvSpPr>
          <p:spPr>
            <a:xfrm>
              <a:off x="719860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92" name="pl1192"/>
            <p:cNvSpPr/>
            <p:nvPr/>
          </p:nvSpPr>
          <p:spPr>
            <a:xfrm>
              <a:off x="504580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3" name="pl1193"/>
            <p:cNvSpPr/>
            <p:nvPr/>
          </p:nvSpPr>
          <p:spPr>
            <a:xfrm>
              <a:off x="63374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4" name="pl1194"/>
            <p:cNvSpPr/>
            <p:nvPr/>
          </p:nvSpPr>
          <p:spPr>
            <a:xfrm>
              <a:off x="655276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5" name="pl1195"/>
            <p:cNvSpPr/>
            <p:nvPr/>
          </p:nvSpPr>
          <p:spPr>
            <a:xfrm>
              <a:off x="676804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6" name="pl1196"/>
            <p:cNvSpPr/>
            <p:nvPr/>
          </p:nvSpPr>
          <p:spPr>
            <a:xfrm>
              <a:off x="698332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7" name="pl1197"/>
            <p:cNvSpPr/>
            <p:nvPr/>
          </p:nvSpPr>
          <p:spPr>
            <a:xfrm>
              <a:off x="719860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98" name="tx1198"/>
            <p:cNvSpPr/>
            <p:nvPr/>
          </p:nvSpPr>
          <p:spPr>
            <a:xfrm>
              <a:off x="5014714"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199" name="tx1199"/>
            <p:cNvSpPr/>
            <p:nvPr/>
          </p:nvSpPr>
          <p:spPr>
            <a:xfrm>
              <a:off x="627530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200" name="tx1200"/>
            <p:cNvSpPr/>
            <p:nvPr/>
          </p:nvSpPr>
          <p:spPr>
            <a:xfrm>
              <a:off x="649058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201" name="tx1201"/>
            <p:cNvSpPr/>
            <p:nvPr/>
          </p:nvSpPr>
          <p:spPr>
            <a:xfrm>
              <a:off x="670586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202" name="tx1202"/>
            <p:cNvSpPr/>
            <p:nvPr/>
          </p:nvSpPr>
          <p:spPr>
            <a:xfrm>
              <a:off x="692114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203" name="tx1203"/>
            <p:cNvSpPr/>
            <p:nvPr/>
          </p:nvSpPr>
          <p:spPr>
            <a:xfrm>
              <a:off x="7105335"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204" name="tx1204"/>
            <p:cNvSpPr/>
            <p:nvPr/>
          </p:nvSpPr>
          <p:spPr>
            <a:xfrm>
              <a:off x="1518405" y="435349"/>
              <a:ext cx="408489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Eastern Africa, 2000-2025</a:t>
              </a:r>
            </a:p>
          </p:txBody>
        </p:sp>
        <p:sp>
          <p:nvSpPr>
            <p:cNvPr id="1205" name="tx120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06" name="tx120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5667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61871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28075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94279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60483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26686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19289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37876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4497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31117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7738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43584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20978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083054" y="2773811"/>
              <a:ext cx="3434315" cy="1216662"/>
            </a:xfrm>
            <a:custGeom>
              <a:avLst/>
              <a:pathLst>
                <a:path w="3434315" h="1216662">
                  <a:moveTo>
                    <a:pt x="0" y="1216662"/>
                  </a:moveTo>
                  <a:lnTo>
                    <a:pt x="137372" y="1047681"/>
                  </a:lnTo>
                  <a:lnTo>
                    <a:pt x="274745" y="878700"/>
                  </a:lnTo>
                  <a:lnTo>
                    <a:pt x="412117" y="675923"/>
                  </a:lnTo>
                  <a:lnTo>
                    <a:pt x="549490" y="506942"/>
                  </a:lnTo>
                  <a:lnTo>
                    <a:pt x="686863" y="337961"/>
                  </a:lnTo>
                  <a:lnTo>
                    <a:pt x="824235" y="202777"/>
                  </a:lnTo>
                  <a:lnTo>
                    <a:pt x="961608" y="236573"/>
                  </a:lnTo>
                  <a:lnTo>
                    <a:pt x="1098981" y="202777"/>
                  </a:lnTo>
                  <a:lnTo>
                    <a:pt x="1236353" y="168980"/>
                  </a:lnTo>
                  <a:lnTo>
                    <a:pt x="1373726" y="101388"/>
                  </a:lnTo>
                  <a:lnTo>
                    <a:pt x="1511098" y="67592"/>
                  </a:lnTo>
                  <a:lnTo>
                    <a:pt x="1648471" y="0"/>
                  </a:lnTo>
                  <a:lnTo>
                    <a:pt x="1785844" y="67592"/>
                  </a:lnTo>
                  <a:lnTo>
                    <a:pt x="1923216" y="67592"/>
                  </a:lnTo>
                  <a:lnTo>
                    <a:pt x="2060589" y="135184"/>
                  </a:lnTo>
                  <a:lnTo>
                    <a:pt x="2197962" y="236573"/>
                  </a:lnTo>
                  <a:lnTo>
                    <a:pt x="2335334" y="236573"/>
                  </a:lnTo>
                  <a:lnTo>
                    <a:pt x="2472707" y="270369"/>
                  </a:lnTo>
                  <a:lnTo>
                    <a:pt x="2610079" y="236573"/>
                  </a:lnTo>
                  <a:lnTo>
                    <a:pt x="2747452" y="304165"/>
                  </a:lnTo>
                  <a:lnTo>
                    <a:pt x="2884825" y="405554"/>
                  </a:lnTo>
                  <a:lnTo>
                    <a:pt x="3022197" y="371758"/>
                  </a:lnTo>
                  <a:lnTo>
                    <a:pt x="3159570" y="405554"/>
                  </a:lnTo>
                  <a:lnTo>
                    <a:pt x="3296943" y="304165"/>
                  </a:lnTo>
                  <a:lnTo>
                    <a:pt x="3434315" y="270369"/>
                  </a:lnTo>
                </a:path>
              </a:pathLst>
            </a:custGeom>
            <a:ln w="27101" cap="flat">
              <a:solidFill>
                <a:srgbClr val="0058AB">
                  <a:alpha val="69803"/>
                </a:srgbClr>
              </a:solidFill>
              <a:prstDash val="solid"/>
              <a:round/>
            </a:ln>
          </p:spPr>
          <p:txBody>
            <a:bodyPr/>
            <a:lstStyle/>
            <a:p/>
          </p:txBody>
        </p:sp>
        <p:sp>
          <p:nvSpPr>
            <p:cNvPr id="26" name="pl26"/>
            <p:cNvSpPr/>
            <p:nvPr/>
          </p:nvSpPr>
          <p:spPr>
            <a:xfrm>
              <a:off x="1083054" y="2503442"/>
              <a:ext cx="3434315" cy="844904"/>
            </a:xfrm>
            <a:custGeom>
              <a:avLst/>
              <a:pathLst>
                <a:path w="3434315" h="844904">
                  <a:moveTo>
                    <a:pt x="0" y="844904"/>
                  </a:moveTo>
                  <a:lnTo>
                    <a:pt x="137372" y="777312"/>
                  </a:lnTo>
                  <a:lnTo>
                    <a:pt x="274745" y="675923"/>
                  </a:lnTo>
                  <a:lnTo>
                    <a:pt x="412117" y="574535"/>
                  </a:lnTo>
                  <a:lnTo>
                    <a:pt x="549490" y="540739"/>
                  </a:lnTo>
                  <a:lnTo>
                    <a:pt x="686863" y="506942"/>
                  </a:lnTo>
                  <a:lnTo>
                    <a:pt x="824235" y="371758"/>
                  </a:lnTo>
                  <a:lnTo>
                    <a:pt x="961608" y="270369"/>
                  </a:lnTo>
                  <a:lnTo>
                    <a:pt x="1098981" y="236573"/>
                  </a:lnTo>
                  <a:lnTo>
                    <a:pt x="1236353" y="135184"/>
                  </a:lnTo>
                  <a:lnTo>
                    <a:pt x="1373726" y="33796"/>
                  </a:lnTo>
                  <a:lnTo>
                    <a:pt x="1511098" y="33796"/>
                  </a:lnTo>
                  <a:lnTo>
                    <a:pt x="1648471" y="33796"/>
                  </a:lnTo>
                  <a:lnTo>
                    <a:pt x="1785844" y="67592"/>
                  </a:lnTo>
                  <a:lnTo>
                    <a:pt x="1923216" y="67592"/>
                  </a:lnTo>
                  <a:lnTo>
                    <a:pt x="2060589" y="101388"/>
                  </a:lnTo>
                  <a:lnTo>
                    <a:pt x="2197962" y="168980"/>
                  </a:lnTo>
                  <a:lnTo>
                    <a:pt x="2335334" y="135184"/>
                  </a:lnTo>
                  <a:lnTo>
                    <a:pt x="2472707" y="33796"/>
                  </a:lnTo>
                  <a:lnTo>
                    <a:pt x="2610079" y="0"/>
                  </a:lnTo>
                  <a:lnTo>
                    <a:pt x="2747452" y="33796"/>
                  </a:lnTo>
                  <a:lnTo>
                    <a:pt x="2884825" y="135184"/>
                  </a:lnTo>
                  <a:lnTo>
                    <a:pt x="3022197" y="67592"/>
                  </a:lnTo>
                  <a:lnTo>
                    <a:pt x="3159570" y="135184"/>
                  </a:lnTo>
                  <a:lnTo>
                    <a:pt x="3296943" y="168980"/>
                  </a:lnTo>
                  <a:lnTo>
                    <a:pt x="3434315" y="33796"/>
                  </a:lnTo>
                </a:path>
              </a:pathLst>
            </a:custGeom>
            <a:ln w="27101" cap="flat">
              <a:solidFill>
                <a:srgbClr val="1CABE2">
                  <a:alpha val="69803"/>
                </a:srgbClr>
              </a:solidFill>
              <a:prstDash val="solid"/>
              <a:round/>
            </a:ln>
          </p:spPr>
          <p:txBody>
            <a:bodyPr/>
            <a:lstStyle/>
            <a:p/>
          </p:txBody>
        </p:sp>
        <p:sp>
          <p:nvSpPr>
            <p:cNvPr id="27" name="pl27"/>
            <p:cNvSpPr/>
            <p:nvPr/>
          </p:nvSpPr>
          <p:spPr>
            <a:xfrm>
              <a:off x="1083054" y="1861314"/>
              <a:ext cx="3434315" cy="202777"/>
            </a:xfrm>
            <a:custGeom>
              <a:avLst/>
              <a:pathLst>
                <a:path w="3434315" h="202777">
                  <a:moveTo>
                    <a:pt x="0" y="168980"/>
                  </a:moveTo>
                  <a:lnTo>
                    <a:pt x="137372" y="135184"/>
                  </a:lnTo>
                  <a:lnTo>
                    <a:pt x="274745" y="135184"/>
                  </a:lnTo>
                  <a:lnTo>
                    <a:pt x="412117" y="135184"/>
                  </a:lnTo>
                  <a:lnTo>
                    <a:pt x="549490" y="135184"/>
                  </a:lnTo>
                  <a:lnTo>
                    <a:pt x="686863" y="101388"/>
                  </a:lnTo>
                  <a:lnTo>
                    <a:pt x="824235" y="67592"/>
                  </a:lnTo>
                  <a:lnTo>
                    <a:pt x="961608" y="67592"/>
                  </a:lnTo>
                  <a:lnTo>
                    <a:pt x="1098981" y="168980"/>
                  </a:lnTo>
                  <a:lnTo>
                    <a:pt x="1236353" y="101388"/>
                  </a:lnTo>
                  <a:lnTo>
                    <a:pt x="1373726" y="67592"/>
                  </a:lnTo>
                  <a:lnTo>
                    <a:pt x="1511098" y="67592"/>
                  </a:lnTo>
                  <a:lnTo>
                    <a:pt x="1648471" y="101388"/>
                  </a:lnTo>
                  <a:lnTo>
                    <a:pt x="1785844" y="33796"/>
                  </a:lnTo>
                  <a:lnTo>
                    <a:pt x="1923216" y="101388"/>
                  </a:lnTo>
                  <a:lnTo>
                    <a:pt x="2060589" y="135184"/>
                  </a:lnTo>
                  <a:lnTo>
                    <a:pt x="2197962" y="67592"/>
                  </a:lnTo>
                  <a:lnTo>
                    <a:pt x="2335334" y="135184"/>
                  </a:lnTo>
                  <a:lnTo>
                    <a:pt x="2472707" y="202777"/>
                  </a:lnTo>
                  <a:lnTo>
                    <a:pt x="2610079" y="202777"/>
                  </a:lnTo>
                  <a:lnTo>
                    <a:pt x="2747452" y="202777"/>
                  </a:lnTo>
                  <a:lnTo>
                    <a:pt x="2884825" y="202777"/>
                  </a:lnTo>
                  <a:lnTo>
                    <a:pt x="3022197" y="168980"/>
                  </a:lnTo>
                  <a:lnTo>
                    <a:pt x="3159570" y="33796"/>
                  </a:lnTo>
                  <a:lnTo>
                    <a:pt x="3296943" y="33796"/>
                  </a:lnTo>
                  <a:lnTo>
                    <a:pt x="3434315" y="0"/>
                  </a:lnTo>
                </a:path>
              </a:pathLst>
            </a:custGeom>
            <a:ln w="27101" cap="flat">
              <a:solidFill>
                <a:srgbClr val="00833D">
                  <a:alpha val="69803"/>
                </a:srgbClr>
              </a:solidFill>
              <a:prstDash val="solid"/>
              <a:round/>
            </a:ln>
          </p:spPr>
          <p:txBody>
            <a:bodyPr/>
            <a:lstStyle/>
            <a:p/>
          </p:txBody>
        </p:sp>
        <p:sp>
          <p:nvSpPr>
            <p:cNvPr id="28" name="pl28"/>
            <p:cNvSpPr/>
            <p:nvPr/>
          </p:nvSpPr>
          <p:spPr>
            <a:xfrm>
              <a:off x="1083054" y="2435849"/>
              <a:ext cx="3434315" cy="371758"/>
            </a:xfrm>
            <a:custGeom>
              <a:avLst/>
              <a:pathLst>
                <a:path w="3434315" h="371758">
                  <a:moveTo>
                    <a:pt x="0" y="371758"/>
                  </a:moveTo>
                  <a:lnTo>
                    <a:pt x="137372" y="202777"/>
                  </a:lnTo>
                  <a:lnTo>
                    <a:pt x="274745" y="236573"/>
                  </a:lnTo>
                  <a:lnTo>
                    <a:pt x="412117" y="304165"/>
                  </a:lnTo>
                  <a:lnTo>
                    <a:pt x="549490" y="270369"/>
                  </a:lnTo>
                  <a:lnTo>
                    <a:pt x="686863" y="371758"/>
                  </a:lnTo>
                  <a:lnTo>
                    <a:pt x="824235" y="337961"/>
                  </a:lnTo>
                  <a:lnTo>
                    <a:pt x="961608" y="236573"/>
                  </a:lnTo>
                  <a:lnTo>
                    <a:pt x="1098981" y="202777"/>
                  </a:lnTo>
                  <a:lnTo>
                    <a:pt x="1236353" y="101388"/>
                  </a:lnTo>
                  <a:lnTo>
                    <a:pt x="1373726" y="33796"/>
                  </a:lnTo>
                  <a:lnTo>
                    <a:pt x="1511098" y="33796"/>
                  </a:lnTo>
                  <a:lnTo>
                    <a:pt x="1648471" y="33796"/>
                  </a:lnTo>
                  <a:lnTo>
                    <a:pt x="1785844" y="67592"/>
                  </a:lnTo>
                  <a:lnTo>
                    <a:pt x="1923216" y="33796"/>
                  </a:lnTo>
                  <a:lnTo>
                    <a:pt x="2060589" y="33796"/>
                  </a:lnTo>
                  <a:lnTo>
                    <a:pt x="2197962" y="67592"/>
                  </a:lnTo>
                  <a:lnTo>
                    <a:pt x="2335334" y="101388"/>
                  </a:lnTo>
                  <a:lnTo>
                    <a:pt x="2472707" y="33796"/>
                  </a:lnTo>
                  <a:lnTo>
                    <a:pt x="2610079" y="0"/>
                  </a:lnTo>
                  <a:lnTo>
                    <a:pt x="2747452" y="101388"/>
                  </a:lnTo>
                  <a:lnTo>
                    <a:pt x="2884825" y="202777"/>
                  </a:lnTo>
                  <a:lnTo>
                    <a:pt x="3022197" y="236573"/>
                  </a:lnTo>
                  <a:lnTo>
                    <a:pt x="3159570" y="168980"/>
                  </a:lnTo>
                  <a:lnTo>
                    <a:pt x="3296943" y="236573"/>
                  </a:lnTo>
                  <a:lnTo>
                    <a:pt x="3434315" y="168980"/>
                  </a:lnTo>
                </a:path>
              </a:pathLst>
            </a:custGeom>
            <a:ln w="27101" cap="flat">
              <a:solidFill>
                <a:srgbClr val="80BD41">
                  <a:alpha val="69803"/>
                </a:srgbClr>
              </a:solidFill>
              <a:prstDash val="solid"/>
              <a:round/>
            </a:ln>
          </p:spPr>
          <p:txBody>
            <a:bodyPr/>
            <a:lstStyle/>
            <a:p/>
          </p:txBody>
        </p:sp>
        <p:sp>
          <p:nvSpPr>
            <p:cNvPr id="29" name="pl29"/>
            <p:cNvSpPr/>
            <p:nvPr/>
          </p:nvSpPr>
          <p:spPr>
            <a:xfrm>
              <a:off x="1083054" y="2773811"/>
              <a:ext cx="3434315" cy="878700"/>
            </a:xfrm>
            <a:custGeom>
              <a:avLst/>
              <a:pathLst>
                <a:path w="3434315" h="878700">
                  <a:moveTo>
                    <a:pt x="0" y="844904"/>
                  </a:moveTo>
                  <a:lnTo>
                    <a:pt x="137372" y="844904"/>
                  </a:lnTo>
                  <a:lnTo>
                    <a:pt x="274745" y="878700"/>
                  </a:lnTo>
                  <a:lnTo>
                    <a:pt x="412117" y="743516"/>
                  </a:lnTo>
                  <a:lnTo>
                    <a:pt x="549490" y="642127"/>
                  </a:lnTo>
                  <a:lnTo>
                    <a:pt x="686863" y="506942"/>
                  </a:lnTo>
                  <a:lnTo>
                    <a:pt x="824235" y="439350"/>
                  </a:lnTo>
                  <a:lnTo>
                    <a:pt x="961608" y="473146"/>
                  </a:lnTo>
                  <a:lnTo>
                    <a:pt x="1098981" y="270369"/>
                  </a:lnTo>
                  <a:lnTo>
                    <a:pt x="1236353" y="0"/>
                  </a:lnTo>
                  <a:lnTo>
                    <a:pt x="1373726" y="168980"/>
                  </a:lnTo>
                  <a:lnTo>
                    <a:pt x="1511098" y="304165"/>
                  </a:lnTo>
                  <a:lnTo>
                    <a:pt x="1648471" y="371758"/>
                  </a:lnTo>
                  <a:lnTo>
                    <a:pt x="1785844" y="405554"/>
                  </a:lnTo>
                  <a:lnTo>
                    <a:pt x="1923216" y="405554"/>
                  </a:lnTo>
                  <a:lnTo>
                    <a:pt x="2060589" y="405554"/>
                  </a:lnTo>
                  <a:lnTo>
                    <a:pt x="2197962" y="270369"/>
                  </a:lnTo>
                  <a:lnTo>
                    <a:pt x="2335334" y="168980"/>
                  </a:lnTo>
                  <a:lnTo>
                    <a:pt x="2472707" y="135184"/>
                  </a:lnTo>
                  <a:lnTo>
                    <a:pt x="2610079" y="101388"/>
                  </a:lnTo>
                  <a:lnTo>
                    <a:pt x="2747452" y="135184"/>
                  </a:lnTo>
                  <a:lnTo>
                    <a:pt x="2884825" y="304165"/>
                  </a:lnTo>
                  <a:lnTo>
                    <a:pt x="3022197" y="270369"/>
                  </a:lnTo>
                  <a:lnTo>
                    <a:pt x="3159570" y="202777"/>
                  </a:lnTo>
                  <a:lnTo>
                    <a:pt x="3296943" y="101388"/>
                  </a:lnTo>
                  <a:lnTo>
                    <a:pt x="3434315" y="135184"/>
                  </a:lnTo>
                </a:path>
              </a:pathLst>
            </a:custGeom>
            <a:ln w="27101" cap="flat">
              <a:solidFill>
                <a:srgbClr val="6A1E74">
                  <a:alpha val="69803"/>
                </a:srgbClr>
              </a:solidFill>
              <a:prstDash val="solid"/>
              <a:round/>
            </a:ln>
          </p:spPr>
          <p:txBody>
            <a:bodyPr/>
            <a:lstStyle/>
            <a:p/>
          </p:txBody>
        </p:sp>
        <p:sp>
          <p:nvSpPr>
            <p:cNvPr id="30" name="pl30"/>
            <p:cNvSpPr/>
            <p:nvPr/>
          </p:nvSpPr>
          <p:spPr>
            <a:xfrm>
              <a:off x="1083054" y="2503442"/>
              <a:ext cx="3434315" cy="844904"/>
            </a:xfrm>
            <a:custGeom>
              <a:avLst/>
              <a:pathLst>
                <a:path w="3434315" h="844904">
                  <a:moveTo>
                    <a:pt x="0" y="844904"/>
                  </a:moveTo>
                  <a:lnTo>
                    <a:pt x="137372" y="777312"/>
                  </a:lnTo>
                  <a:lnTo>
                    <a:pt x="274745" y="675923"/>
                  </a:lnTo>
                  <a:lnTo>
                    <a:pt x="412117" y="574535"/>
                  </a:lnTo>
                  <a:lnTo>
                    <a:pt x="549490" y="540739"/>
                  </a:lnTo>
                  <a:lnTo>
                    <a:pt x="686863" y="506942"/>
                  </a:lnTo>
                  <a:lnTo>
                    <a:pt x="824235" y="371758"/>
                  </a:lnTo>
                  <a:lnTo>
                    <a:pt x="961608" y="270369"/>
                  </a:lnTo>
                  <a:lnTo>
                    <a:pt x="1098981" y="236573"/>
                  </a:lnTo>
                  <a:lnTo>
                    <a:pt x="1236353" y="135184"/>
                  </a:lnTo>
                  <a:lnTo>
                    <a:pt x="1373726" y="33796"/>
                  </a:lnTo>
                  <a:lnTo>
                    <a:pt x="1511098" y="33796"/>
                  </a:lnTo>
                  <a:lnTo>
                    <a:pt x="1648471" y="33796"/>
                  </a:lnTo>
                  <a:lnTo>
                    <a:pt x="1785844" y="67592"/>
                  </a:lnTo>
                  <a:lnTo>
                    <a:pt x="1923216" y="67592"/>
                  </a:lnTo>
                  <a:lnTo>
                    <a:pt x="2060589" y="101388"/>
                  </a:lnTo>
                  <a:lnTo>
                    <a:pt x="2197962" y="168980"/>
                  </a:lnTo>
                  <a:lnTo>
                    <a:pt x="2335334" y="135184"/>
                  </a:lnTo>
                  <a:lnTo>
                    <a:pt x="2472707" y="33796"/>
                  </a:lnTo>
                  <a:lnTo>
                    <a:pt x="2610079" y="0"/>
                  </a:lnTo>
                  <a:lnTo>
                    <a:pt x="2747452" y="33796"/>
                  </a:lnTo>
                  <a:lnTo>
                    <a:pt x="2884825" y="135184"/>
                  </a:lnTo>
                  <a:lnTo>
                    <a:pt x="3022197" y="67592"/>
                  </a:lnTo>
                  <a:lnTo>
                    <a:pt x="3159570" y="135184"/>
                  </a:lnTo>
                  <a:lnTo>
                    <a:pt x="3296943" y="168980"/>
                  </a:lnTo>
                  <a:lnTo>
                    <a:pt x="3434315" y="33796"/>
                  </a:lnTo>
                </a:path>
              </a:pathLst>
            </a:custGeom>
            <a:ln w="65043" cap="flat">
              <a:solidFill>
                <a:srgbClr val="000000">
                  <a:alpha val="100000"/>
                </a:srgbClr>
              </a:solidFill>
              <a:prstDash val="solid"/>
              <a:round/>
            </a:ln>
          </p:spPr>
          <p:txBody>
            <a:bodyPr/>
            <a:lstStyle/>
            <a:p/>
          </p:txBody>
        </p:sp>
        <p:sp>
          <p:nvSpPr>
            <p:cNvPr id="31" name="pl31"/>
            <p:cNvSpPr/>
            <p:nvPr/>
          </p:nvSpPr>
          <p:spPr>
            <a:xfrm>
              <a:off x="1083054" y="2503442"/>
              <a:ext cx="3434315" cy="844904"/>
            </a:xfrm>
            <a:custGeom>
              <a:avLst/>
              <a:pathLst>
                <a:path w="3434315" h="844904">
                  <a:moveTo>
                    <a:pt x="0" y="844904"/>
                  </a:moveTo>
                  <a:lnTo>
                    <a:pt x="137372" y="777312"/>
                  </a:lnTo>
                  <a:lnTo>
                    <a:pt x="274745" y="675923"/>
                  </a:lnTo>
                  <a:lnTo>
                    <a:pt x="412117" y="574535"/>
                  </a:lnTo>
                  <a:lnTo>
                    <a:pt x="549490" y="540739"/>
                  </a:lnTo>
                  <a:lnTo>
                    <a:pt x="686863" y="506942"/>
                  </a:lnTo>
                  <a:lnTo>
                    <a:pt x="824235" y="371758"/>
                  </a:lnTo>
                  <a:lnTo>
                    <a:pt x="961608" y="270369"/>
                  </a:lnTo>
                  <a:lnTo>
                    <a:pt x="1098981" y="236573"/>
                  </a:lnTo>
                  <a:lnTo>
                    <a:pt x="1236353" y="135184"/>
                  </a:lnTo>
                  <a:lnTo>
                    <a:pt x="1373726" y="33796"/>
                  </a:lnTo>
                  <a:lnTo>
                    <a:pt x="1511098" y="33796"/>
                  </a:lnTo>
                  <a:lnTo>
                    <a:pt x="1648471" y="33796"/>
                  </a:lnTo>
                  <a:lnTo>
                    <a:pt x="1785844" y="67592"/>
                  </a:lnTo>
                  <a:lnTo>
                    <a:pt x="1923216" y="67592"/>
                  </a:lnTo>
                  <a:lnTo>
                    <a:pt x="2060589" y="101388"/>
                  </a:lnTo>
                  <a:lnTo>
                    <a:pt x="2197962" y="168980"/>
                  </a:lnTo>
                  <a:lnTo>
                    <a:pt x="2335334" y="135184"/>
                  </a:lnTo>
                  <a:lnTo>
                    <a:pt x="2472707" y="33796"/>
                  </a:lnTo>
                  <a:lnTo>
                    <a:pt x="2610079" y="0"/>
                  </a:lnTo>
                  <a:lnTo>
                    <a:pt x="2747452" y="33796"/>
                  </a:lnTo>
                  <a:lnTo>
                    <a:pt x="2884825" y="135184"/>
                  </a:lnTo>
                  <a:lnTo>
                    <a:pt x="3022197" y="67592"/>
                  </a:lnTo>
                  <a:lnTo>
                    <a:pt x="3159570" y="135184"/>
                  </a:lnTo>
                  <a:lnTo>
                    <a:pt x="3296943" y="168980"/>
                  </a:lnTo>
                  <a:lnTo>
                    <a:pt x="3434315" y="33796"/>
                  </a:lnTo>
                </a:path>
              </a:pathLst>
            </a:custGeom>
            <a:ln w="40651" cap="flat">
              <a:solidFill>
                <a:srgbClr val="1CABE2">
                  <a:alpha val="100000"/>
                </a:srgbClr>
              </a:solidFill>
              <a:prstDash val="solid"/>
              <a:round/>
            </a:ln>
          </p:spPr>
          <p:txBody>
            <a:bodyPr/>
            <a:lstStyle/>
            <a:p/>
          </p:txBody>
        </p:sp>
        <p:sp>
          <p:nvSpPr>
            <p:cNvPr id="32" name="tx32"/>
            <p:cNvSpPr/>
            <p:nvPr/>
          </p:nvSpPr>
          <p:spPr>
            <a:xfrm>
              <a:off x="1022795" y="3177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3" name="tx33"/>
            <p:cNvSpPr/>
            <p:nvPr/>
          </p:nvSpPr>
          <p:spPr>
            <a:xfrm>
              <a:off x="1709658" y="2839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 name="tx34"/>
            <p:cNvSpPr/>
            <p:nvPr/>
          </p:nvSpPr>
          <p:spPr>
            <a:xfrm>
              <a:off x="2396521" y="23664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5" name="tx35"/>
            <p:cNvSpPr/>
            <p:nvPr/>
          </p:nvSpPr>
          <p:spPr>
            <a:xfrm>
              <a:off x="3083384" y="2434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6" name="tx36"/>
            <p:cNvSpPr/>
            <p:nvPr/>
          </p:nvSpPr>
          <p:spPr>
            <a:xfrm>
              <a:off x="3632875" y="2332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 name="tx37"/>
            <p:cNvSpPr/>
            <p:nvPr/>
          </p:nvSpPr>
          <p:spPr>
            <a:xfrm>
              <a:off x="4457110" y="23664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 name="tx38"/>
            <p:cNvSpPr/>
            <p:nvPr/>
          </p:nvSpPr>
          <p:spPr>
            <a:xfrm>
              <a:off x="707342" y="374220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9" name="tx39"/>
            <p:cNvSpPr/>
            <p:nvPr/>
          </p:nvSpPr>
          <p:spPr>
            <a:xfrm>
              <a:off x="707342" y="340424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0" name="tx40"/>
            <p:cNvSpPr/>
            <p:nvPr/>
          </p:nvSpPr>
          <p:spPr>
            <a:xfrm>
              <a:off x="707342" y="30662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1" name="tx41"/>
            <p:cNvSpPr/>
            <p:nvPr/>
          </p:nvSpPr>
          <p:spPr>
            <a:xfrm>
              <a:off x="707342" y="272832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2" name="tx42"/>
            <p:cNvSpPr/>
            <p:nvPr/>
          </p:nvSpPr>
          <p:spPr>
            <a:xfrm>
              <a:off x="707342" y="239035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3" name="tx43"/>
            <p:cNvSpPr/>
            <p:nvPr/>
          </p:nvSpPr>
          <p:spPr>
            <a:xfrm>
              <a:off x="707342" y="205239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4" name="tx44"/>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5" name="tx45"/>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6" name="tx46"/>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7" name="tx47"/>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8" name="tx48"/>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9" name="tx49"/>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0" name="tx50"/>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1" name="tx51"/>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2" name="pl52"/>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3" name="pl53"/>
            <p:cNvSpPr/>
            <p:nvPr/>
          </p:nvSpPr>
          <p:spPr>
            <a:xfrm>
              <a:off x="1034817"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54" name="pl54"/>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tx57"/>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8" name="tx58"/>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9" name="tx59"/>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60" name="tx60"/>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61" name="tx61"/>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62" name="tx62"/>
            <p:cNvSpPr/>
            <p:nvPr/>
          </p:nvSpPr>
          <p:spPr>
            <a:xfrm>
              <a:off x="1330176" y="1437626"/>
              <a:ext cx="294007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Eastern Africa, 2000-2025</a:t>
              </a:r>
            </a:p>
          </p:txBody>
        </p:sp>
        <p:sp>
          <p:nvSpPr>
            <p:cNvPr id="63" name="pl63"/>
            <p:cNvSpPr/>
            <p:nvPr/>
          </p:nvSpPr>
          <p:spPr>
            <a:xfrm>
              <a:off x="5227074" y="374263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12303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25034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18838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7" name="pl67"/>
            <p:cNvSpPr/>
            <p:nvPr/>
          </p:nvSpPr>
          <p:spPr>
            <a:xfrm>
              <a:off x="5227074" y="405243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343283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81324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227074" y="21936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398790" y="1759925"/>
              <a:ext cx="3434315" cy="2230548"/>
            </a:xfrm>
            <a:custGeom>
              <a:avLst/>
              <a:pathLst>
                <a:path w="3434315" h="2230548">
                  <a:moveTo>
                    <a:pt x="0" y="2230548"/>
                  </a:moveTo>
                  <a:lnTo>
                    <a:pt x="137372" y="1920750"/>
                  </a:lnTo>
                  <a:lnTo>
                    <a:pt x="274745" y="1610951"/>
                  </a:lnTo>
                  <a:lnTo>
                    <a:pt x="412117" y="1239193"/>
                  </a:lnTo>
                  <a:lnTo>
                    <a:pt x="549490" y="929395"/>
                  </a:lnTo>
                  <a:lnTo>
                    <a:pt x="686863" y="619596"/>
                  </a:lnTo>
                  <a:lnTo>
                    <a:pt x="824235" y="371758"/>
                  </a:lnTo>
                  <a:lnTo>
                    <a:pt x="961608" y="433717"/>
                  </a:lnTo>
                  <a:lnTo>
                    <a:pt x="1098981" y="371758"/>
                  </a:lnTo>
                  <a:lnTo>
                    <a:pt x="1236353" y="309798"/>
                  </a:lnTo>
                  <a:lnTo>
                    <a:pt x="1373726" y="185879"/>
                  </a:lnTo>
                  <a:lnTo>
                    <a:pt x="1511098" y="123919"/>
                  </a:lnTo>
                  <a:lnTo>
                    <a:pt x="1648471" y="0"/>
                  </a:lnTo>
                  <a:lnTo>
                    <a:pt x="1785844" y="123919"/>
                  </a:lnTo>
                  <a:lnTo>
                    <a:pt x="1923216" y="123919"/>
                  </a:lnTo>
                  <a:lnTo>
                    <a:pt x="2060589" y="247838"/>
                  </a:lnTo>
                  <a:lnTo>
                    <a:pt x="2197962" y="433717"/>
                  </a:lnTo>
                  <a:lnTo>
                    <a:pt x="2335334" y="433717"/>
                  </a:lnTo>
                  <a:lnTo>
                    <a:pt x="2472707" y="495677"/>
                  </a:lnTo>
                  <a:lnTo>
                    <a:pt x="2610079" y="433717"/>
                  </a:lnTo>
                  <a:lnTo>
                    <a:pt x="2747452" y="557637"/>
                  </a:lnTo>
                  <a:lnTo>
                    <a:pt x="2884825" y="743516"/>
                  </a:lnTo>
                  <a:lnTo>
                    <a:pt x="3022197" y="681556"/>
                  </a:lnTo>
                  <a:lnTo>
                    <a:pt x="3159570" y="743516"/>
                  </a:lnTo>
                  <a:lnTo>
                    <a:pt x="3296943" y="557637"/>
                  </a:lnTo>
                  <a:lnTo>
                    <a:pt x="3434315" y="495677"/>
                  </a:lnTo>
                </a:path>
              </a:pathLst>
            </a:custGeom>
            <a:ln w="27101" cap="flat">
              <a:solidFill>
                <a:srgbClr val="0058AB">
                  <a:alpha val="69803"/>
                </a:srgbClr>
              </a:solidFill>
              <a:prstDash val="solid"/>
              <a:round/>
            </a:ln>
          </p:spPr>
          <p:txBody>
            <a:bodyPr/>
            <a:lstStyle/>
            <a:p/>
          </p:txBody>
        </p:sp>
        <p:sp>
          <p:nvSpPr>
            <p:cNvPr id="78" name="pl78"/>
            <p:cNvSpPr/>
            <p:nvPr/>
          </p:nvSpPr>
          <p:spPr>
            <a:xfrm>
              <a:off x="5398790" y="2193643"/>
              <a:ext cx="3434315" cy="1548991"/>
            </a:xfrm>
            <a:custGeom>
              <a:avLst/>
              <a:pathLst>
                <a:path w="3434315" h="1548991">
                  <a:moveTo>
                    <a:pt x="0" y="1548991"/>
                  </a:moveTo>
                  <a:lnTo>
                    <a:pt x="137372" y="1425072"/>
                  </a:lnTo>
                  <a:lnTo>
                    <a:pt x="274745" y="1239193"/>
                  </a:lnTo>
                  <a:lnTo>
                    <a:pt x="412117" y="1053314"/>
                  </a:lnTo>
                  <a:lnTo>
                    <a:pt x="549490" y="991354"/>
                  </a:lnTo>
                  <a:lnTo>
                    <a:pt x="686863" y="929395"/>
                  </a:lnTo>
                  <a:lnTo>
                    <a:pt x="824235" y="681556"/>
                  </a:lnTo>
                  <a:lnTo>
                    <a:pt x="961608" y="495677"/>
                  </a:lnTo>
                  <a:lnTo>
                    <a:pt x="1098981" y="433717"/>
                  </a:lnTo>
                  <a:lnTo>
                    <a:pt x="1236353" y="247838"/>
                  </a:lnTo>
                  <a:lnTo>
                    <a:pt x="1373726" y="61959"/>
                  </a:lnTo>
                  <a:lnTo>
                    <a:pt x="1511098" y="61959"/>
                  </a:lnTo>
                  <a:lnTo>
                    <a:pt x="1648471" y="61959"/>
                  </a:lnTo>
                  <a:lnTo>
                    <a:pt x="1785844" y="123919"/>
                  </a:lnTo>
                  <a:lnTo>
                    <a:pt x="1923216" y="123919"/>
                  </a:lnTo>
                  <a:lnTo>
                    <a:pt x="2060589" y="185879"/>
                  </a:lnTo>
                  <a:lnTo>
                    <a:pt x="2197962" y="309798"/>
                  </a:lnTo>
                  <a:lnTo>
                    <a:pt x="2335334" y="247838"/>
                  </a:lnTo>
                  <a:lnTo>
                    <a:pt x="2472707" y="61959"/>
                  </a:lnTo>
                  <a:lnTo>
                    <a:pt x="2610079" y="0"/>
                  </a:lnTo>
                  <a:lnTo>
                    <a:pt x="2747452" y="61959"/>
                  </a:lnTo>
                  <a:lnTo>
                    <a:pt x="2884825" y="247838"/>
                  </a:lnTo>
                  <a:lnTo>
                    <a:pt x="3022197" y="123919"/>
                  </a:lnTo>
                  <a:lnTo>
                    <a:pt x="3159570" y="247838"/>
                  </a:lnTo>
                  <a:lnTo>
                    <a:pt x="3296943" y="309798"/>
                  </a:lnTo>
                  <a:lnTo>
                    <a:pt x="3434315" y="61959"/>
                  </a:lnTo>
                </a:path>
              </a:pathLst>
            </a:custGeom>
            <a:ln w="27101" cap="flat">
              <a:solidFill>
                <a:srgbClr val="1CABE2">
                  <a:alpha val="69803"/>
                </a:srgbClr>
              </a:solidFill>
              <a:prstDash val="solid"/>
              <a:round/>
            </a:ln>
          </p:spPr>
          <p:txBody>
            <a:bodyPr/>
            <a:lstStyle/>
            <a:p/>
          </p:txBody>
        </p:sp>
        <p:sp>
          <p:nvSpPr>
            <p:cNvPr id="79" name="pl79"/>
            <p:cNvSpPr/>
            <p:nvPr/>
          </p:nvSpPr>
          <p:spPr>
            <a:xfrm>
              <a:off x="5398790" y="1821885"/>
              <a:ext cx="3434315" cy="371758"/>
            </a:xfrm>
            <a:custGeom>
              <a:avLst/>
              <a:pathLst>
                <a:path w="3434315" h="371758">
                  <a:moveTo>
                    <a:pt x="0" y="309798"/>
                  </a:moveTo>
                  <a:lnTo>
                    <a:pt x="137372" y="247838"/>
                  </a:lnTo>
                  <a:lnTo>
                    <a:pt x="274745" y="247838"/>
                  </a:lnTo>
                  <a:lnTo>
                    <a:pt x="412117" y="247838"/>
                  </a:lnTo>
                  <a:lnTo>
                    <a:pt x="549490" y="247838"/>
                  </a:lnTo>
                  <a:lnTo>
                    <a:pt x="686863" y="185879"/>
                  </a:lnTo>
                  <a:lnTo>
                    <a:pt x="824235" y="123919"/>
                  </a:lnTo>
                  <a:lnTo>
                    <a:pt x="961608" y="123919"/>
                  </a:lnTo>
                  <a:lnTo>
                    <a:pt x="1098981" y="309798"/>
                  </a:lnTo>
                  <a:lnTo>
                    <a:pt x="1236353" y="185879"/>
                  </a:lnTo>
                  <a:lnTo>
                    <a:pt x="1373726" y="123919"/>
                  </a:lnTo>
                  <a:lnTo>
                    <a:pt x="1511098" y="123919"/>
                  </a:lnTo>
                  <a:lnTo>
                    <a:pt x="1648471" y="185879"/>
                  </a:lnTo>
                  <a:lnTo>
                    <a:pt x="1785844" y="61959"/>
                  </a:lnTo>
                  <a:lnTo>
                    <a:pt x="1923216" y="185879"/>
                  </a:lnTo>
                  <a:lnTo>
                    <a:pt x="2060589" y="247838"/>
                  </a:lnTo>
                  <a:lnTo>
                    <a:pt x="2197962" y="123919"/>
                  </a:lnTo>
                  <a:lnTo>
                    <a:pt x="2335334" y="247838"/>
                  </a:lnTo>
                  <a:lnTo>
                    <a:pt x="2472707" y="371758"/>
                  </a:lnTo>
                  <a:lnTo>
                    <a:pt x="2610079" y="371758"/>
                  </a:lnTo>
                  <a:lnTo>
                    <a:pt x="2747452" y="371758"/>
                  </a:lnTo>
                  <a:lnTo>
                    <a:pt x="2884825" y="371758"/>
                  </a:lnTo>
                  <a:lnTo>
                    <a:pt x="3022197" y="309798"/>
                  </a:lnTo>
                  <a:lnTo>
                    <a:pt x="3159570" y="61959"/>
                  </a:lnTo>
                  <a:lnTo>
                    <a:pt x="3296943" y="61959"/>
                  </a:lnTo>
                  <a:lnTo>
                    <a:pt x="3434315" y="0"/>
                  </a:lnTo>
                </a:path>
              </a:pathLst>
            </a:custGeom>
            <a:ln w="27101" cap="flat">
              <a:solidFill>
                <a:srgbClr val="00833D">
                  <a:alpha val="69803"/>
                </a:srgbClr>
              </a:solidFill>
              <a:prstDash val="solid"/>
              <a:round/>
            </a:ln>
          </p:spPr>
          <p:txBody>
            <a:bodyPr/>
            <a:lstStyle/>
            <a:p/>
          </p:txBody>
        </p:sp>
        <p:sp>
          <p:nvSpPr>
            <p:cNvPr id="80" name="pl80"/>
            <p:cNvSpPr/>
            <p:nvPr/>
          </p:nvSpPr>
          <p:spPr>
            <a:xfrm>
              <a:off x="5398790" y="2193643"/>
              <a:ext cx="3434315" cy="681556"/>
            </a:xfrm>
            <a:custGeom>
              <a:avLst/>
              <a:pathLst>
                <a:path w="3434315" h="681556">
                  <a:moveTo>
                    <a:pt x="0" y="681556"/>
                  </a:moveTo>
                  <a:lnTo>
                    <a:pt x="137372" y="371758"/>
                  </a:lnTo>
                  <a:lnTo>
                    <a:pt x="274745" y="433717"/>
                  </a:lnTo>
                  <a:lnTo>
                    <a:pt x="412117" y="557637"/>
                  </a:lnTo>
                  <a:lnTo>
                    <a:pt x="549490" y="495677"/>
                  </a:lnTo>
                  <a:lnTo>
                    <a:pt x="686863" y="681556"/>
                  </a:lnTo>
                  <a:lnTo>
                    <a:pt x="824235" y="619596"/>
                  </a:lnTo>
                  <a:lnTo>
                    <a:pt x="961608" y="433717"/>
                  </a:lnTo>
                  <a:lnTo>
                    <a:pt x="1098981" y="371758"/>
                  </a:lnTo>
                  <a:lnTo>
                    <a:pt x="1236353" y="185879"/>
                  </a:lnTo>
                  <a:lnTo>
                    <a:pt x="1373726" y="61959"/>
                  </a:lnTo>
                  <a:lnTo>
                    <a:pt x="1511098" y="61959"/>
                  </a:lnTo>
                  <a:lnTo>
                    <a:pt x="1648471" y="61959"/>
                  </a:lnTo>
                  <a:lnTo>
                    <a:pt x="1785844" y="123919"/>
                  </a:lnTo>
                  <a:lnTo>
                    <a:pt x="1923216" y="61959"/>
                  </a:lnTo>
                  <a:lnTo>
                    <a:pt x="2060589" y="61959"/>
                  </a:lnTo>
                  <a:lnTo>
                    <a:pt x="2197962" y="123919"/>
                  </a:lnTo>
                  <a:lnTo>
                    <a:pt x="2335334" y="185879"/>
                  </a:lnTo>
                  <a:lnTo>
                    <a:pt x="2472707" y="61959"/>
                  </a:lnTo>
                  <a:lnTo>
                    <a:pt x="2610079" y="0"/>
                  </a:lnTo>
                  <a:lnTo>
                    <a:pt x="2747452" y="185879"/>
                  </a:lnTo>
                  <a:lnTo>
                    <a:pt x="2884825" y="371758"/>
                  </a:lnTo>
                  <a:lnTo>
                    <a:pt x="3022197" y="433717"/>
                  </a:lnTo>
                  <a:lnTo>
                    <a:pt x="3159570" y="309798"/>
                  </a:lnTo>
                  <a:lnTo>
                    <a:pt x="3296943" y="433717"/>
                  </a:lnTo>
                  <a:lnTo>
                    <a:pt x="3434315" y="309798"/>
                  </a:lnTo>
                </a:path>
              </a:pathLst>
            </a:custGeom>
            <a:ln w="27101" cap="flat">
              <a:solidFill>
                <a:srgbClr val="80BD41">
                  <a:alpha val="69803"/>
                </a:srgbClr>
              </a:solidFill>
              <a:prstDash val="solid"/>
              <a:round/>
            </a:ln>
          </p:spPr>
          <p:txBody>
            <a:bodyPr/>
            <a:lstStyle/>
            <a:p/>
          </p:txBody>
        </p:sp>
        <p:sp>
          <p:nvSpPr>
            <p:cNvPr id="81" name="pl81"/>
            <p:cNvSpPr/>
            <p:nvPr/>
          </p:nvSpPr>
          <p:spPr>
            <a:xfrm>
              <a:off x="5398790" y="2007764"/>
              <a:ext cx="3434315" cy="1610951"/>
            </a:xfrm>
            <a:custGeom>
              <a:avLst/>
              <a:pathLst>
                <a:path w="3434315" h="1610951">
                  <a:moveTo>
                    <a:pt x="0" y="1548991"/>
                  </a:moveTo>
                  <a:lnTo>
                    <a:pt x="137372" y="1548991"/>
                  </a:lnTo>
                  <a:lnTo>
                    <a:pt x="274745" y="1610951"/>
                  </a:lnTo>
                  <a:lnTo>
                    <a:pt x="412117" y="1363112"/>
                  </a:lnTo>
                  <a:lnTo>
                    <a:pt x="549490" y="1177233"/>
                  </a:lnTo>
                  <a:lnTo>
                    <a:pt x="686863" y="929395"/>
                  </a:lnTo>
                  <a:lnTo>
                    <a:pt x="824235" y="805475"/>
                  </a:lnTo>
                  <a:lnTo>
                    <a:pt x="961608" y="867435"/>
                  </a:lnTo>
                  <a:lnTo>
                    <a:pt x="1098981" y="495677"/>
                  </a:lnTo>
                  <a:lnTo>
                    <a:pt x="1236353" y="0"/>
                  </a:lnTo>
                  <a:lnTo>
                    <a:pt x="1373726" y="309798"/>
                  </a:lnTo>
                  <a:lnTo>
                    <a:pt x="1511098" y="557637"/>
                  </a:lnTo>
                  <a:lnTo>
                    <a:pt x="1648471" y="681556"/>
                  </a:lnTo>
                  <a:lnTo>
                    <a:pt x="1785844" y="743516"/>
                  </a:lnTo>
                  <a:lnTo>
                    <a:pt x="1923216" y="743516"/>
                  </a:lnTo>
                  <a:lnTo>
                    <a:pt x="2060589" y="743516"/>
                  </a:lnTo>
                  <a:lnTo>
                    <a:pt x="2197962" y="495677"/>
                  </a:lnTo>
                  <a:lnTo>
                    <a:pt x="2335334" y="309798"/>
                  </a:lnTo>
                  <a:lnTo>
                    <a:pt x="2472707" y="247838"/>
                  </a:lnTo>
                  <a:lnTo>
                    <a:pt x="2610079" y="185879"/>
                  </a:lnTo>
                  <a:lnTo>
                    <a:pt x="2747452" y="247838"/>
                  </a:lnTo>
                  <a:lnTo>
                    <a:pt x="2884825" y="557637"/>
                  </a:lnTo>
                  <a:lnTo>
                    <a:pt x="3022197" y="495677"/>
                  </a:lnTo>
                  <a:lnTo>
                    <a:pt x="3159570" y="371758"/>
                  </a:lnTo>
                  <a:lnTo>
                    <a:pt x="3296943" y="185879"/>
                  </a:lnTo>
                  <a:lnTo>
                    <a:pt x="3434315" y="247838"/>
                  </a:lnTo>
                </a:path>
              </a:pathLst>
            </a:custGeom>
            <a:ln w="27101" cap="flat">
              <a:solidFill>
                <a:srgbClr val="6A1E74">
                  <a:alpha val="69803"/>
                </a:srgbClr>
              </a:solidFill>
              <a:prstDash val="solid"/>
              <a:round/>
            </a:ln>
          </p:spPr>
          <p:txBody>
            <a:bodyPr/>
            <a:lstStyle/>
            <a:p/>
          </p:txBody>
        </p:sp>
        <p:sp>
          <p:nvSpPr>
            <p:cNvPr id="82" name="pl82"/>
            <p:cNvSpPr/>
            <p:nvPr/>
          </p:nvSpPr>
          <p:spPr>
            <a:xfrm>
              <a:off x="5398790" y="2193643"/>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3" name="pl83"/>
            <p:cNvSpPr/>
            <p:nvPr/>
          </p:nvSpPr>
          <p:spPr>
            <a:xfrm>
              <a:off x="5398790" y="2193643"/>
              <a:ext cx="3434315" cy="1548991"/>
            </a:xfrm>
            <a:custGeom>
              <a:avLst/>
              <a:pathLst>
                <a:path w="3434315" h="1548991">
                  <a:moveTo>
                    <a:pt x="0" y="1548991"/>
                  </a:moveTo>
                  <a:lnTo>
                    <a:pt x="137372" y="1425072"/>
                  </a:lnTo>
                  <a:lnTo>
                    <a:pt x="274745" y="1239193"/>
                  </a:lnTo>
                  <a:lnTo>
                    <a:pt x="412117" y="1053314"/>
                  </a:lnTo>
                  <a:lnTo>
                    <a:pt x="549490" y="991354"/>
                  </a:lnTo>
                  <a:lnTo>
                    <a:pt x="686863" y="929395"/>
                  </a:lnTo>
                  <a:lnTo>
                    <a:pt x="824235" y="681556"/>
                  </a:lnTo>
                  <a:lnTo>
                    <a:pt x="961608" y="495677"/>
                  </a:lnTo>
                  <a:lnTo>
                    <a:pt x="1098981" y="433717"/>
                  </a:lnTo>
                  <a:lnTo>
                    <a:pt x="1236353" y="247838"/>
                  </a:lnTo>
                  <a:lnTo>
                    <a:pt x="1373726" y="61959"/>
                  </a:lnTo>
                  <a:lnTo>
                    <a:pt x="1511098" y="61959"/>
                  </a:lnTo>
                  <a:lnTo>
                    <a:pt x="1648471" y="61959"/>
                  </a:lnTo>
                  <a:lnTo>
                    <a:pt x="1785844" y="123919"/>
                  </a:lnTo>
                  <a:lnTo>
                    <a:pt x="1923216" y="123919"/>
                  </a:lnTo>
                  <a:lnTo>
                    <a:pt x="2060589" y="185879"/>
                  </a:lnTo>
                  <a:lnTo>
                    <a:pt x="2197962" y="309798"/>
                  </a:lnTo>
                  <a:lnTo>
                    <a:pt x="2335334" y="247838"/>
                  </a:lnTo>
                  <a:lnTo>
                    <a:pt x="2472707" y="61959"/>
                  </a:lnTo>
                  <a:lnTo>
                    <a:pt x="2610079" y="0"/>
                  </a:lnTo>
                  <a:lnTo>
                    <a:pt x="2747452" y="61959"/>
                  </a:lnTo>
                  <a:lnTo>
                    <a:pt x="2884825" y="247838"/>
                  </a:lnTo>
                  <a:lnTo>
                    <a:pt x="3022197" y="123919"/>
                  </a:lnTo>
                  <a:lnTo>
                    <a:pt x="3159570" y="247838"/>
                  </a:lnTo>
                  <a:lnTo>
                    <a:pt x="3296943" y="309798"/>
                  </a:lnTo>
                  <a:lnTo>
                    <a:pt x="3434315" y="61959"/>
                  </a:lnTo>
                </a:path>
              </a:pathLst>
            </a:custGeom>
            <a:ln w="65043" cap="flat">
              <a:solidFill>
                <a:srgbClr val="000000">
                  <a:alpha val="100000"/>
                </a:srgbClr>
              </a:solidFill>
              <a:prstDash val="solid"/>
              <a:round/>
            </a:ln>
          </p:spPr>
          <p:txBody>
            <a:bodyPr/>
            <a:lstStyle/>
            <a:p/>
          </p:txBody>
        </p:sp>
        <p:sp>
          <p:nvSpPr>
            <p:cNvPr id="84" name="pl84"/>
            <p:cNvSpPr/>
            <p:nvPr/>
          </p:nvSpPr>
          <p:spPr>
            <a:xfrm>
              <a:off x="5398790" y="2193643"/>
              <a:ext cx="3434315" cy="1548991"/>
            </a:xfrm>
            <a:custGeom>
              <a:avLst/>
              <a:pathLst>
                <a:path w="3434315" h="1548991">
                  <a:moveTo>
                    <a:pt x="0" y="1548991"/>
                  </a:moveTo>
                  <a:lnTo>
                    <a:pt x="137372" y="1425072"/>
                  </a:lnTo>
                  <a:lnTo>
                    <a:pt x="274745" y="1239193"/>
                  </a:lnTo>
                  <a:lnTo>
                    <a:pt x="412117" y="1053314"/>
                  </a:lnTo>
                  <a:lnTo>
                    <a:pt x="549490" y="991354"/>
                  </a:lnTo>
                  <a:lnTo>
                    <a:pt x="686863" y="929395"/>
                  </a:lnTo>
                  <a:lnTo>
                    <a:pt x="824235" y="681556"/>
                  </a:lnTo>
                  <a:lnTo>
                    <a:pt x="961608" y="495677"/>
                  </a:lnTo>
                  <a:lnTo>
                    <a:pt x="1098981" y="433717"/>
                  </a:lnTo>
                  <a:lnTo>
                    <a:pt x="1236353" y="247838"/>
                  </a:lnTo>
                  <a:lnTo>
                    <a:pt x="1373726" y="61959"/>
                  </a:lnTo>
                  <a:lnTo>
                    <a:pt x="1511098" y="61959"/>
                  </a:lnTo>
                  <a:lnTo>
                    <a:pt x="1648471" y="61959"/>
                  </a:lnTo>
                  <a:lnTo>
                    <a:pt x="1785844" y="123919"/>
                  </a:lnTo>
                  <a:lnTo>
                    <a:pt x="1923216" y="123919"/>
                  </a:lnTo>
                  <a:lnTo>
                    <a:pt x="2060589" y="185879"/>
                  </a:lnTo>
                  <a:lnTo>
                    <a:pt x="2197962" y="309798"/>
                  </a:lnTo>
                  <a:lnTo>
                    <a:pt x="2335334" y="247838"/>
                  </a:lnTo>
                  <a:lnTo>
                    <a:pt x="2472707" y="61959"/>
                  </a:lnTo>
                  <a:lnTo>
                    <a:pt x="2610079" y="0"/>
                  </a:lnTo>
                  <a:lnTo>
                    <a:pt x="2747452" y="61959"/>
                  </a:lnTo>
                  <a:lnTo>
                    <a:pt x="2884825" y="247838"/>
                  </a:lnTo>
                  <a:lnTo>
                    <a:pt x="3022197" y="123919"/>
                  </a:lnTo>
                  <a:lnTo>
                    <a:pt x="3159570" y="247838"/>
                  </a:lnTo>
                  <a:lnTo>
                    <a:pt x="3296943" y="309798"/>
                  </a:lnTo>
                  <a:lnTo>
                    <a:pt x="3434315" y="61959"/>
                  </a:lnTo>
                </a:path>
              </a:pathLst>
            </a:custGeom>
            <a:ln w="40651" cap="flat">
              <a:solidFill>
                <a:srgbClr val="1CABE2">
                  <a:alpha val="100000"/>
                </a:srgbClr>
              </a:solidFill>
              <a:prstDash val="solid"/>
              <a:round/>
            </a:ln>
          </p:spPr>
          <p:txBody>
            <a:bodyPr/>
            <a:lstStyle/>
            <a:p/>
          </p:txBody>
        </p:sp>
        <p:sp>
          <p:nvSpPr>
            <p:cNvPr id="85" name="tx85"/>
            <p:cNvSpPr/>
            <p:nvPr/>
          </p:nvSpPr>
          <p:spPr>
            <a:xfrm>
              <a:off x="5320472" y="35640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86" name="tx86"/>
            <p:cNvSpPr/>
            <p:nvPr/>
          </p:nvSpPr>
          <p:spPr>
            <a:xfrm>
              <a:off x="6007335" y="294448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87" name="tx87"/>
            <p:cNvSpPr/>
            <p:nvPr/>
          </p:nvSpPr>
          <p:spPr>
            <a:xfrm>
              <a:off x="6724327" y="2077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7411190" y="22009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 name="tx89"/>
            <p:cNvSpPr/>
            <p:nvPr/>
          </p:nvSpPr>
          <p:spPr>
            <a:xfrm>
              <a:off x="7978740" y="2015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0" name="tx90"/>
            <p:cNvSpPr/>
            <p:nvPr/>
          </p:nvSpPr>
          <p:spPr>
            <a:xfrm>
              <a:off x="8784917" y="2077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4980741" y="400694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2" name="tx92"/>
            <p:cNvSpPr/>
            <p:nvPr/>
          </p:nvSpPr>
          <p:spPr>
            <a:xfrm>
              <a:off x="4980741" y="338734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3" name="tx93"/>
            <p:cNvSpPr/>
            <p:nvPr/>
          </p:nvSpPr>
          <p:spPr>
            <a:xfrm>
              <a:off x="4980741" y="276774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4" name="tx94"/>
            <p:cNvSpPr/>
            <p:nvPr/>
          </p:nvSpPr>
          <p:spPr>
            <a:xfrm>
              <a:off x="5093761" y="214815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5" name="tx95"/>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6" name="tx96"/>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7" name="tx97"/>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8" name="tx98"/>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9" name="tx99"/>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0" name="tx100"/>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1" name="tx101"/>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2" name="pl102"/>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4" name="pl104"/>
            <p:cNvSpPr/>
            <p:nvPr/>
          </p:nvSpPr>
          <p:spPr>
            <a:xfrm>
              <a:off x="5350553"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05" name="pl105"/>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6" name="pl106"/>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7" name="pl107"/>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8" name="tx108"/>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9" name="tx109"/>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10" name="tx110"/>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11" name="tx111"/>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12" name="tx112"/>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13" name="tx113"/>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4" name="pl114"/>
            <p:cNvSpPr/>
            <p:nvPr/>
          </p:nvSpPr>
          <p:spPr>
            <a:xfrm>
              <a:off x="227350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426208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625065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8239222"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0" name="pl120"/>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21" name="pl121"/>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26779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256365"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244936"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279224" y="5782468"/>
              <a:ext cx="5567998" cy="111527"/>
            </a:xfrm>
            <a:prstGeom prst="rect">
              <a:avLst/>
            </a:prstGeom>
            <a:solidFill>
              <a:srgbClr val="1CABE2">
                <a:alpha val="80000"/>
              </a:srgbClr>
            </a:solidFill>
          </p:spPr>
          <p:txBody>
            <a:bodyPr/>
            <a:lstStyle/>
            <a:p/>
          </p:txBody>
        </p:sp>
        <p:sp>
          <p:nvSpPr>
            <p:cNvPr id="126" name="rc126"/>
            <p:cNvSpPr/>
            <p:nvPr/>
          </p:nvSpPr>
          <p:spPr>
            <a:xfrm>
              <a:off x="1279224" y="5643059"/>
              <a:ext cx="7357712" cy="111527"/>
            </a:xfrm>
            <a:prstGeom prst="rect">
              <a:avLst/>
            </a:prstGeom>
            <a:solidFill>
              <a:srgbClr val="1CABE2">
                <a:alpha val="80000"/>
              </a:srgbClr>
            </a:solidFill>
          </p:spPr>
          <p:txBody>
            <a:bodyPr/>
            <a:lstStyle/>
            <a:p/>
          </p:txBody>
        </p:sp>
        <p:sp>
          <p:nvSpPr>
            <p:cNvPr id="127" name="rc127"/>
            <p:cNvSpPr/>
            <p:nvPr/>
          </p:nvSpPr>
          <p:spPr>
            <a:xfrm>
              <a:off x="1279224" y="5503650"/>
              <a:ext cx="6363426" cy="111527"/>
            </a:xfrm>
            <a:prstGeom prst="rect">
              <a:avLst/>
            </a:prstGeom>
            <a:solidFill>
              <a:srgbClr val="1CABE2">
                <a:alpha val="80000"/>
              </a:srgbClr>
            </a:solidFill>
          </p:spPr>
          <p:txBody>
            <a:bodyPr/>
            <a:lstStyle/>
            <a:p/>
          </p:txBody>
        </p:sp>
        <p:sp>
          <p:nvSpPr>
            <p:cNvPr id="128" name="tx128"/>
            <p:cNvSpPr/>
            <p:nvPr/>
          </p:nvSpPr>
          <p:spPr>
            <a:xfrm>
              <a:off x="6922523"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9" name="tx129"/>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30" name="tx130"/>
            <p:cNvSpPr/>
            <p:nvPr/>
          </p:nvSpPr>
          <p:spPr>
            <a:xfrm>
              <a:off x="7717951"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31" name="tx131"/>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2" name="tx132"/>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3" name="tx133"/>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4" name="tx134"/>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5" name="tx135"/>
            <p:cNvSpPr/>
            <p:nvPr/>
          </p:nvSpPr>
          <p:spPr>
            <a:xfrm>
              <a:off x="319711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6" name="tx136"/>
            <p:cNvSpPr/>
            <p:nvPr/>
          </p:nvSpPr>
          <p:spPr>
            <a:xfrm>
              <a:off x="518568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7" name="tx137"/>
            <p:cNvSpPr/>
            <p:nvPr/>
          </p:nvSpPr>
          <p:spPr>
            <a:xfrm>
              <a:off x="717425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38" name="tx138"/>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9" name="tx139"/>
            <p:cNvSpPr/>
            <p:nvPr/>
          </p:nvSpPr>
          <p:spPr>
            <a:xfrm>
              <a:off x="911338" y="5264995"/>
              <a:ext cx="422772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Eastern Africa</a:t>
              </a:r>
            </a:p>
          </p:txBody>
        </p:sp>
        <p:sp>
          <p:nvSpPr>
            <p:cNvPr id="140" name="tx14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2" name="tx142"/>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Eastern Africa ranked number 2 out of 5 AU regions, with MCV1 coverage of 77%.
MCV1 coverage (77%) was 1 percentage point lower than in 2019 (78%).
This equates to 3.2 million unvaccinated children in 2025 compared to 2.8 million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most regions, but progress is uneven and gaps in unvaccinated children persist.</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844305"/>
              <a:ext cx="990412" cy="112610"/>
            </a:xfrm>
            <a:custGeom>
              <a:avLst/>
              <a:pathLst>
                <a:path w="990412" h="112610">
                  <a:moveTo>
                    <a:pt x="0" y="56305"/>
                  </a:moveTo>
                  <a:lnTo>
                    <a:pt x="495206" y="0"/>
                  </a:lnTo>
                  <a:lnTo>
                    <a:pt x="990412" y="112610"/>
                  </a:lnTo>
                </a:path>
              </a:pathLst>
            </a:custGeom>
            <a:ln w="27101" cap="flat">
              <a:solidFill>
                <a:srgbClr val="0058AB">
                  <a:alpha val="69803"/>
                </a:srgbClr>
              </a:solidFill>
              <a:prstDash val="solid"/>
              <a:round/>
            </a:ln>
          </p:spPr>
          <p:txBody>
            <a:bodyPr/>
            <a:lstStyle/>
            <a:p/>
          </p:txBody>
        </p:sp>
        <p:sp>
          <p:nvSpPr>
            <p:cNvPr id="19" name="pl19"/>
            <p:cNvSpPr/>
            <p:nvPr/>
          </p:nvSpPr>
          <p:spPr>
            <a:xfrm>
              <a:off x="4055898" y="3900611"/>
              <a:ext cx="495206" cy="56305"/>
            </a:xfrm>
            <a:custGeom>
              <a:avLst/>
              <a:pathLst>
                <a:path w="495206" h="56305">
                  <a:moveTo>
                    <a:pt x="0" y="56305"/>
                  </a:moveTo>
                  <a:lnTo>
                    <a:pt x="495206" y="0"/>
                  </a:lnTo>
                </a:path>
              </a:pathLst>
            </a:custGeom>
            <a:ln w="27101" cap="flat">
              <a:solidFill>
                <a:srgbClr val="0058AB">
                  <a:alpha val="69803"/>
                </a:srgbClr>
              </a:solidFill>
              <a:prstDash val="solid"/>
              <a:round/>
            </a:ln>
          </p:spPr>
          <p:txBody>
            <a:bodyPr/>
            <a:lstStyle/>
            <a:p/>
          </p:txBody>
        </p:sp>
        <p:sp>
          <p:nvSpPr>
            <p:cNvPr id="20" name="pl20"/>
            <p:cNvSpPr/>
            <p:nvPr/>
          </p:nvSpPr>
          <p:spPr>
            <a:xfrm>
              <a:off x="1084660" y="2999726"/>
              <a:ext cx="3466444" cy="281526"/>
            </a:xfrm>
            <a:custGeom>
              <a:avLst/>
              <a:pathLst>
                <a:path w="3466444" h="281526">
                  <a:moveTo>
                    <a:pt x="0" y="56305"/>
                  </a:moveTo>
                  <a:lnTo>
                    <a:pt x="495206" y="0"/>
                  </a:lnTo>
                  <a:lnTo>
                    <a:pt x="990412" y="56305"/>
                  </a:lnTo>
                  <a:lnTo>
                    <a:pt x="1485619" y="225221"/>
                  </a:lnTo>
                  <a:lnTo>
                    <a:pt x="1980825" y="112610"/>
                  </a:lnTo>
                  <a:lnTo>
                    <a:pt x="2476031" y="225221"/>
                  </a:lnTo>
                  <a:lnTo>
                    <a:pt x="2971238" y="281526"/>
                  </a:lnTo>
                  <a:lnTo>
                    <a:pt x="3466444" y="56305"/>
                  </a:lnTo>
                </a:path>
              </a:pathLst>
            </a:custGeom>
            <a:ln w="27101" cap="flat">
              <a:solidFill>
                <a:srgbClr val="1CABE2">
                  <a:alpha val="69803"/>
                </a:srgbClr>
              </a:solidFill>
              <a:prstDash val="solid"/>
              <a:round/>
            </a:ln>
          </p:spPr>
          <p:txBody>
            <a:bodyPr/>
            <a:lstStyle/>
            <a:p/>
          </p:txBody>
        </p:sp>
        <p:sp>
          <p:nvSpPr>
            <p:cNvPr id="21" name="pl21"/>
            <p:cNvSpPr/>
            <p:nvPr/>
          </p:nvSpPr>
          <p:spPr>
            <a:xfrm>
              <a:off x="1084660" y="1929925"/>
              <a:ext cx="3466444" cy="337831"/>
            </a:xfrm>
            <a:custGeom>
              <a:avLst/>
              <a:pathLst>
                <a:path w="3466444" h="337831">
                  <a:moveTo>
                    <a:pt x="0" y="337831"/>
                  </a:moveTo>
                  <a:lnTo>
                    <a:pt x="495206" y="337831"/>
                  </a:lnTo>
                  <a:lnTo>
                    <a:pt x="990412" y="337831"/>
                  </a:lnTo>
                  <a:lnTo>
                    <a:pt x="1485619" y="337831"/>
                  </a:lnTo>
                  <a:lnTo>
                    <a:pt x="1980825" y="281526"/>
                  </a:lnTo>
                  <a:lnTo>
                    <a:pt x="2476031" y="56305"/>
                  </a:lnTo>
                  <a:lnTo>
                    <a:pt x="2971238" y="56305"/>
                  </a:lnTo>
                  <a:lnTo>
                    <a:pt x="3466444" y="0"/>
                  </a:lnTo>
                </a:path>
              </a:pathLst>
            </a:custGeom>
            <a:ln w="27101" cap="flat">
              <a:solidFill>
                <a:srgbClr val="00833D">
                  <a:alpha val="69803"/>
                </a:srgbClr>
              </a:solidFill>
              <a:prstDash val="solid"/>
              <a:round/>
            </a:ln>
          </p:spPr>
          <p:txBody>
            <a:bodyPr/>
            <a:lstStyle/>
            <a:p/>
          </p:txBody>
        </p:sp>
        <p:sp>
          <p:nvSpPr>
            <p:cNvPr id="22" name="pl22"/>
            <p:cNvSpPr/>
            <p:nvPr/>
          </p:nvSpPr>
          <p:spPr>
            <a:xfrm>
              <a:off x="1084660" y="2887115"/>
              <a:ext cx="3466444" cy="394137"/>
            </a:xfrm>
            <a:custGeom>
              <a:avLst/>
              <a:pathLst>
                <a:path w="3466444" h="394137">
                  <a:moveTo>
                    <a:pt x="0" y="56305"/>
                  </a:moveTo>
                  <a:lnTo>
                    <a:pt x="495206" y="0"/>
                  </a:lnTo>
                  <a:lnTo>
                    <a:pt x="990412" y="168915"/>
                  </a:lnTo>
                  <a:lnTo>
                    <a:pt x="1485619" y="337831"/>
                  </a:lnTo>
                  <a:lnTo>
                    <a:pt x="1980825" y="394137"/>
                  </a:lnTo>
                  <a:lnTo>
                    <a:pt x="2476031" y="281526"/>
                  </a:lnTo>
                  <a:lnTo>
                    <a:pt x="2971238" y="394137"/>
                  </a:lnTo>
                  <a:lnTo>
                    <a:pt x="3466444" y="281526"/>
                  </a:lnTo>
                </a:path>
              </a:pathLst>
            </a:custGeom>
            <a:ln w="27101" cap="flat">
              <a:solidFill>
                <a:srgbClr val="80BD41">
                  <a:alpha val="69803"/>
                </a:srgbClr>
              </a:solidFill>
              <a:prstDash val="solid"/>
              <a:round/>
            </a:ln>
          </p:spPr>
          <p:txBody>
            <a:bodyPr/>
            <a:lstStyle/>
            <a:p/>
          </p:txBody>
        </p:sp>
        <p:sp>
          <p:nvSpPr>
            <p:cNvPr id="23" name="pl23"/>
            <p:cNvSpPr/>
            <p:nvPr/>
          </p:nvSpPr>
          <p:spPr>
            <a:xfrm>
              <a:off x="1084660" y="3619084"/>
              <a:ext cx="3466444" cy="337831"/>
            </a:xfrm>
            <a:custGeom>
              <a:avLst/>
              <a:pathLst>
                <a:path w="3466444" h="337831">
                  <a:moveTo>
                    <a:pt x="0" y="56305"/>
                  </a:moveTo>
                  <a:lnTo>
                    <a:pt x="495206" y="0"/>
                  </a:lnTo>
                  <a:lnTo>
                    <a:pt x="990412" y="56305"/>
                  </a:lnTo>
                  <a:lnTo>
                    <a:pt x="1485619" y="337831"/>
                  </a:lnTo>
                  <a:lnTo>
                    <a:pt x="1980825" y="281526"/>
                  </a:lnTo>
                  <a:lnTo>
                    <a:pt x="2476031" y="168915"/>
                  </a:lnTo>
                  <a:lnTo>
                    <a:pt x="2971238" y="0"/>
                  </a:lnTo>
                  <a:lnTo>
                    <a:pt x="3466444" y="56305"/>
                  </a:lnTo>
                </a:path>
              </a:pathLst>
            </a:custGeom>
            <a:ln w="27101" cap="flat">
              <a:solidFill>
                <a:srgbClr val="6A1E74">
                  <a:alpha val="69803"/>
                </a:srgbClr>
              </a:solidFill>
              <a:prstDash val="solid"/>
              <a:round/>
            </a:ln>
          </p:spPr>
          <p:txBody>
            <a:bodyPr/>
            <a:lstStyle/>
            <a:p/>
          </p:txBody>
        </p:sp>
        <p:sp>
          <p:nvSpPr>
            <p:cNvPr id="24" name="pl24"/>
            <p:cNvSpPr/>
            <p:nvPr/>
          </p:nvSpPr>
          <p:spPr>
            <a:xfrm>
              <a:off x="1084660" y="2999726"/>
              <a:ext cx="3466444" cy="281526"/>
            </a:xfrm>
            <a:custGeom>
              <a:avLst/>
              <a:pathLst>
                <a:path w="3466444" h="281526">
                  <a:moveTo>
                    <a:pt x="0" y="56305"/>
                  </a:moveTo>
                  <a:lnTo>
                    <a:pt x="495206" y="0"/>
                  </a:lnTo>
                  <a:lnTo>
                    <a:pt x="990412" y="56305"/>
                  </a:lnTo>
                  <a:lnTo>
                    <a:pt x="1485619" y="225221"/>
                  </a:lnTo>
                  <a:lnTo>
                    <a:pt x="1980825" y="112610"/>
                  </a:lnTo>
                  <a:lnTo>
                    <a:pt x="2476031" y="225221"/>
                  </a:lnTo>
                  <a:lnTo>
                    <a:pt x="2971238" y="281526"/>
                  </a:lnTo>
                  <a:lnTo>
                    <a:pt x="3466444" y="56305"/>
                  </a:lnTo>
                </a:path>
              </a:pathLst>
            </a:custGeom>
            <a:ln w="65043" cap="flat">
              <a:solidFill>
                <a:srgbClr val="000000">
                  <a:alpha val="100000"/>
                </a:srgbClr>
              </a:solidFill>
              <a:prstDash val="solid"/>
              <a:round/>
            </a:ln>
          </p:spPr>
          <p:txBody>
            <a:bodyPr/>
            <a:lstStyle/>
            <a:p/>
          </p:txBody>
        </p:sp>
        <p:sp>
          <p:nvSpPr>
            <p:cNvPr id="25" name="pl25"/>
            <p:cNvSpPr/>
            <p:nvPr/>
          </p:nvSpPr>
          <p:spPr>
            <a:xfrm>
              <a:off x="1084660" y="2999726"/>
              <a:ext cx="3466444" cy="281526"/>
            </a:xfrm>
            <a:custGeom>
              <a:avLst/>
              <a:pathLst>
                <a:path w="3466444" h="281526">
                  <a:moveTo>
                    <a:pt x="0" y="56305"/>
                  </a:moveTo>
                  <a:lnTo>
                    <a:pt x="495206" y="0"/>
                  </a:lnTo>
                  <a:lnTo>
                    <a:pt x="990412" y="56305"/>
                  </a:lnTo>
                  <a:lnTo>
                    <a:pt x="1485619" y="225221"/>
                  </a:lnTo>
                  <a:lnTo>
                    <a:pt x="1980825" y="112610"/>
                  </a:lnTo>
                  <a:lnTo>
                    <a:pt x="2476031" y="225221"/>
                  </a:lnTo>
                  <a:lnTo>
                    <a:pt x="2971238" y="281526"/>
                  </a:lnTo>
                  <a:lnTo>
                    <a:pt x="3466444" y="56305"/>
                  </a:lnTo>
                </a:path>
              </a:pathLst>
            </a:custGeom>
            <a:ln w="40651" cap="flat">
              <a:solidFill>
                <a:srgbClr val="1CABE2">
                  <a:alpha val="100000"/>
                </a:srgbClr>
              </a:solidFill>
              <a:prstDash val="solid"/>
              <a:round/>
            </a:ln>
          </p:spPr>
          <p:txBody>
            <a:bodyPr/>
            <a:lstStyle/>
            <a:p/>
          </p:txBody>
        </p:sp>
        <p:sp>
          <p:nvSpPr>
            <p:cNvPr id="26" name="tx26"/>
            <p:cNvSpPr/>
            <p:nvPr/>
          </p:nvSpPr>
          <p:spPr>
            <a:xfrm>
              <a:off x="1024401" y="2885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 name="tx27"/>
            <p:cNvSpPr/>
            <p:nvPr/>
          </p:nvSpPr>
          <p:spPr>
            <a:xfrm>
              <a:off x="1519608" y="2828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8" name="tx28"/>
            <p:cNvSpPr/>
            <p:nvPr/>
          </p:nvSpPr>
          <p:spPr>
            <a:xfrm>
              <a:off x="2014814" y="2885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2510020"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0" name="tx30"/>
            <p:cNvSpPr/>
            <p:nvPr/>
          </p:nvSpPr>
          <p:spPr>
            <a:xfrm>
              <a:off x="3005227" y="29415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 name="tx31"/>
            <p:cNvSpPr/>
            <p:nvPr/>
          </p:nvSpPr>
          <p:spPr>
            <a:xfrm>
              <a:off x="3500433"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2" name="tx32"/>
            <p:cNvSpPr/>
            <p:nvPr/>
          </p:nvSpPr>
          <p:spPr>
            <a:xfrm>
              <a:off x="3995639" y="3110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3" name="tx33"/>
            <p:cNvSpPr/>
            <p:nvPr/>
          </p:nvSpPr>
          <p:spPr>
            <a:xfrm>
              <a:off x="4490846" y="2885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4" name="tx34"/>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40" name="tx40"/>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3" name="tx43"/>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5" name="pl45"/>
            <p:cNvSpPr/>
            <p:nvPr/>
          </p:nvSpPr>
          <p:spPr>
            <a:xfrm>
              <a:off x="1052488"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6" name="pl46"/>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7" name="pl47"/>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8" name="pl48"/>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9" name="tx49"/>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0" name="tx50"/>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1" name="tx51"/>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2" name="tx52"/>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3" name="tx53"/>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4" name="tx54"/>
            <p:cNvSpPr/>
            <p:nvPr/>
          </p:nvSpPr>
          <p:spPr>
            <a:xfrm>
              <a:off x="1347847" y="1437626"/>
              <a:ext cx="294007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Eastern Africa, 2018-2025</a:t>
              </a:r>
            </a:p>
          </p:txBody>
        </p:sp>
        <p:sp>
          <p:nvSpPr>
            <p:cNvPr id="55" name="pl55"/>
            <p:cNvSpPr/>
            <p:nvPr/>
          </p:nvSpPr>
          <p:spPr>
            <a:xfrm>
              <a:off x="5191733" y="383997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314698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245399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8" name="pl58"/>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9" name="pl59"/>
            <p:cNvSpPr/>
            <p:nvPr/>
          </p:nvSpPr>
          <p:spPr>
            <a:xfrm>
              <a:off x="5191733" y="349348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0" name="pl60"/>
            <p:cNvSpPr/>
            <p:nvPr/>
          </p:nvSpPr>
          <p:spPr>
            <a:xfrm>
              <a:off x="5191733" y="280049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1" name="pl61"/>
            <p:cNvSpPr/>
            <p:nvPr/>
          </p:nvSpPr>
          <p:spPr>
            <a:xfrm>
              <a:off x="5191733" y="210750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2" name="pl62"/>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365055" y="2800491"/>
              <a:ext cx="3466444" cy="866235"/>
            </a:xfrm>
            <a:custGeom>
              <a:avLst/>
              <a:pathLst>
                <a:path w="3466444" h="866235">
                  <a:moveTo>
                    <a:pt x="0" y="173247"/>
                  </a:moveTo>
                  <a:lnTo>
                    <a:pt x="495206" y="0"/>
                  </a:lnTo>
                  <a:lnTo>
                    <a:pt x="990412" y="346494"/>
                  </a:lnTo>
                  <a:lnTo>
                    <a:pt x="1485619" y="866235"/>
                  </a:lnTo>
                  <a:lnTo>
                    <a:pt x="1980825" y="692988"/>
                  </a:lnTo>
                  <a:lnTo>
                    <a:pt x="2476031" y="866235"/>
                  </a:lnTo>
                  <a:lnTo>
                    <a:pt x="2971238" y="346494"/>
                  </a:lnTo>
                  <a:lnTo>
                    <a:pt x="3466444" y="173247"/>
                  </a:lnTo>
                </a:path>
              </a:pathLst>
            </a:custGeom>
            <a:ln w="27101" cap="flat">
              <a:solidFill>
                <a:srgbClr val="0058AB">
                  <a:alpha val="69803"/>
                </a:srgbClr>
              </a:solidFill>
              <a:prstDash val="solid"/>
              <a:round/>
            </a:ln>
          </p:spPr>
          <p:txBody>
            <a:bodyPr/>
            <a:lstStyle/>
            <a:p/>
          </p:txBody>
        </p:sp>
        <p:sp>
          <p:nvSpPr>
            <p:cNvPr id="67" name="pl67"/>
            <p:cNvSpPr/>
            <p:nvPr/>
          </p:nvSpPr>
          <p:spPr>
            <a:xfrm>
              <a:off x="5365055" y="2800491"/>
              <a:ext cx="3466444" cy="866235"/>
            </a:xfrm>
            <a:custGeom>
              <a:avLst/>
              <a:pathLst>
                <a:path w="3466444" h="866235">
                  <a:moveTo>
                    <a:pt x="0" y="173247"/>
                  </a:moveTo>
                  <a:lnTo>
                    <a:pt x="495206" y="0"/>
                  </a:lnTo>
                  <a:lnTo>
                    <a:pt x="990412" y="173247"/>
                  </a:lnTo>
                  <a:lnTo>
                    <a:pt x="1485619" y="692988"/>
                  </a:lnTo>
                  <a:lnTo>
                    <a:pt x="1980825" y="346494"/>
                  </a:lnTo>
                  <a:lnTo>
                    <a:pt x="2476031" y="692988"/>
                  </a:lnTo>
                  <a:lnTo>
                    <a:pt x="2971238" y="866235"/>
                  </a:lnTo>
                  <a:lnTo>
                    <a:pt x="3466444" y="173247"/>
                  </a:lnTo>
                </a:path>
              </a:pathLst>
            </a:custGeom>
            <a:ln w="27101" cap="flat">
              <a:solidFill>
                <a:srgbClr val="1CABE2">
                  <a:alpha val="69803"/>
                </a:srgbClr>
              </a:solidFill>
              <a:prstDash val="solid"/>
              <a:round/>
            </a:ln>
          </p:spPr>
          <p:txBody>
            <a:bodyPr/>
            <a:lstStyle/>
            <a:p/>
          </p:txBody>
        </p:sp>
        <p:sp>
          <p:nvSpPr>
            <p:cNvPr id="68" name="pl68"/>
            <p:cNvSpPr/>
            <p:nvPr/>
          </p:nvSpPr>
          <p:spPr>
            <a:xfrm>
              <a:off x="5365055" y="1761009"/>
              <a:ext cx="3466444" cy="1039482"/>
            </a:xfrm>
            <a:custGeom>
              <a:avLst/>
              <a:pathLst>
                <a:path w="3466444" h="1039482">
                  <a:moveTo>
                    <a:pt x="0" y="1039482"/>
                  </a:moveTo>
                  <a:lnTo>
                    <a:pt x="495206" y="1039482"/>
                  </a:lnTo>
                  <a:lnTo>
                    <a:pt x="990412" y="1039482"/>
                  </a:lnTo>
                  <a:lnTo>
                    <a:pt x="1485619" y="1039482"/>
                  </a:lnTo>
                  <a:lnTo>
                    <a:pt x="1980825" y="866235"/>
                  </a:lnTo>
                  <a:lnTo>
                    <a:pt x="2476031" y="173247"/>
                  </a:lnTo>
                  <a:lnTo>
                    <a:pt x="2971238" y="173247"/>
                  </a:lnTo>
                  <a:lnTo>
                    <a:pt x="3466444" y="0"/>
                  </a:lnTo>
                </a:path>
              </a:pathLst>
            </a:custGeom>
            <a:ln w="27101" cap="flat">
              <a:solidFill>
                <a:srgbClr val="00833D">
                  <a:alpha val="69803"/>
                </a:srgbClr>
              </a:solidFill>
              <a:prstDash val="solid"/>
              <a:round/>
            </a:ln>
          </p:spPr>
          <p:txBody>
            <a:bodyPr/>
            <a:lstStyle/>
            <a:p/>
          </p:txBody>
        </p:sp>
        <p:sp>
          <p:nvSpPr>
            <p:cNvPr id="69" name="pl69"/>
            <p:cNvSpPr/>
            <p:nvPr/>
          </p:nvSpPr>
          <p:spPr>
            <a:xfrm>
              <a:off x="5365055" y="2800491"/>
              <a:ext cx="3466444" cy="1212729"/>
            </a:xfrm>
            <a:custGeom>
              <a:avLst/>
              <a:pathLst>
                <a:path w="3466444" h="1212729">
                  <a:moveTo>
                    <a:pt x="0" y="173247"/>
                  </a:moveTo>
                  <a:lnTo>
                    <a:pt x="495206" y="0"/>
                  </a:lnTo>
                  <a:lnTo>
                    <a:pt x="990412" y="519741"/>
                  </a:lnTo>
                  <a:lnTo>
                    <a:pt x="1485619" y="1039482"/>
                  </a:lnTo>
                  <a:lnTo>
                    <a:pt x="1980825" y="1212729"/>
                  </a:lnTo>
                  <a:lnTo>
                    <a:pt x="2476031" y="866235"/>
                  </a:lnTo>
                  <a:lnTo>
                    <a:pt x="2971238" y="1212729"/>
                  </a:lnTo>
                  <a:lnTo>
                    <a:pt x="3466444" y="866235"/>
                  </a:lnTo>
                </a:path>
              </a:pathLst>
            </a:custGeom>
            <a:ln w="27101" cap="flat">
              <a:solidFill>
                <a:srgbClr val="80BD41">
                  <a:alpha val="69803"/>
                </a:srgbClr>
              </a:solidFill>
              <a:prstDash val="solid"/>
              <a:round/>
            </a:ln>
          </p:spPr>
          <p:txBody>
            <a:bodyPr/>
            <a:lstStyle/>
            <a:p/>
          </p:txBody>
        </p:sp>
        <p:sp>
          <p:nvSpPr>
            <p:cNvPr id="70" name="pl70"/>
            <p:cNvSpPr/>
            <p:nvPr/>
          </p:nvSpPr>
          <p:spPr>
            <a:xfrm>
              <a:off x="5365055" y="2800491"/>
              <a:ext cx="3466444" cy="1039482"/>
            </a:xfrm>
            <a:custGeom>
              <a:avLst/>
              <a:pathLst>
                <a:path w="3466444" h="1039482">
                  <a:moveTo>
                    <a:pt x="0" y="173247"/>
                  </a:moveTo>
                  <a:lnTo>
                    <a:pt x="495206" y="0"/>
                  </a:lnTo>
                  <a:lnTo>
                    <a:pt x="990412" y="173247"/>
                  </a:lnTo>
                  <a:lnTo>
                    <a:pt x="1485619" y="1039482"/>
                  </a:lnTo>
                  <a:lnTo>
                    <a:pt x="1980825" y="866235"/>
                  </a:lnTo>
                  <a:lnTo>
                    <a:pt x="2476031" y="519741"/>
                  </a:lnTo>
                  <a:lnTo>
                    <a:pt x="2971238" y="0"/>
                  </a:lnTo>
                  <a:lnTo>
                    <a:pt x="3466444" y="173247"/>
                  </a:lnTo>
                </a:path>
              </a:pathLst>
            </a:custGeom>
            <a:ln w="27101" cap="flat">
              <a:solidFill>
                <a:srgbClr val="6A1E74">
                  <a:alpha val="69803"/>
                </a:srgbClr>
              </a:solidFill>
              <a:prstDash val="solid"/>
              <a:round/>
            </a:ln>
          </p:spPr>
          <p:txBody>
            <a:bodyPr/>
            <a:lstStyle/>
            <a:p/>
          </p:txBody>
        </p:sp>
        <p:sp>
          <p:nvSpPr>
            <p:cNvPr id="71" name="pl71"/>
            <p:cNvSpPr/>
            <p:nvPr/>
          </p:nvSpPr>
          <p:spPr>
            <a:xfrm>
              <a:off x="5365055" y="2800491"/>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2" name="pl72"/>
            <p:cNvSpPr/>
            <p:nvPr/>
          </p:nvSpPr>
          <p:spPr>
            <a:xfrm>
              <a:off x="5365055" y="2800491"/>
              <a:ext cx="3466444" cy="866235"/>
            </a:xfrm>
            <a:custGeom>
              <a:avLst/>
              <a:pathLst>
                <a:path w="3466444" h="866235">
                  <a:moveTo>
                    <a:pt x="0" y="173247"/>
                  </a:moveTo>
                  <a:lnTo>
                    <a:pt x="495206" y="0"/>
                  </a:lnTo>
                  <a:lnTo>
                    <a:pt x="990412" y="173247"/>
                  </a:lnTo>
                  <a:lnTo>
                    <a:pt x="1485619" y="692988"/>
                  </a:lnTo>
                  <a:lnTo>
                    <a:pt x="1980825" y="346494"/>
                  </a:lnTo>
                  <a:lnTo>
                    <a:pt x="2476031" y="692988"/>
                  </a:lnTo>
                  <a:lnTo>
                    <a:pt x="2971238" y="866235"/>
                  </a:lnTo>
                  <a:lnTo>
                    <a:pt x="3466444" y="173247"/>
                  </a:lnTo>
                </a:path>
              </a:pathLst>
            </a:custGeom>
            <a:ln w="65043" cap="flat">
              <a:solidFill>
                <a:srgbClr val="000000">
                  <a:alpha val="100000"/>
                </a:srgbClr>
              </a:solidFill>
              <a:prstDash val="solid"/>
              <a:round/>
            </a:ln>
          </p:spPr>
          <p:txBody>
            <a:bodyPr/>
            <a:lstStyle/>
            <a:p/>
          </p:txBody>
        </p:sp>
        <p:sp>
          <p:nvSpPr>
            <p:cNvPr id="73" name="pl73"/>
            <p:cNvSpPr/>
            <p:nvPr/>
          </p:nvSpPr>
          <p:spPr>
            <a:xfrm>
              <a:off x="5365055" y="2800491"/>
              <a:ext cx="3466444" cy="866235"/>
            </a:xfrm>
            <a:custGeom>
              <a:avLst/>
              <a:pathLst>
                <a:path w="3466444" h="866235">
                  <a:moveTo>
                    <a:pt x="0" y="173247"/>
                  </a:moveTo>
                  <a:lnTo>
                    <a:pt x="495206" y="0"/>
                  </a:lnTo>
                  <a:lnTo>
                    <a:pt x="990412" y="173247"/>
                  </a:lnTo>
                  <a:lnTo>
                    <a:pt x="1485619" y="692988"/>
                  </a:lnTo>
                  <a:lnTo>
                    <a:pt x="1980825" y="346494"/>
                  </a:lnTo>
                  <a:lnTo>
                    <a:pt x="2476031" y="692988"/>
                  </a:lnTo>
                  <a:lnTo>
                    <a:pt x="2971238" y="866235"/>
                  </a:lnTo>
                  <a:lnTo>
                    <a:pt x="3466444" y="173247"/>
                  </a:lnTo>
                </a:path>
              </a:pathLst>
            </a:custGeom>
            <a:ln w="40651" cap="flat">
              <a:solidFill>
                <a:srgbClr val="1CABE2">
                  <a:alpha val="100000"/>
                </a:srgbClr>
              </a:solidFill>
              <a:prstDash val="solid"/>
              <a:round/>
            </a:ln>
          </p:spPr>
          <p:txBody>
            <a:bodyPr/>
            <a:lstStyle/>
            <a:p/>
          </p:txBody>
        </p:sp>
        <p:sp>
          <p:nvSpPr>
            <p:cNvPr id="74" name="tx74"/>
            <p:cNvSpPr/>
            <p:nvPr/>
          </p:nvSpPr>
          <p:spPr>
            <a:xfrm>
              <a:off x="5316866" y="2795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 name="tx75"/>
            <p:cNvSpPr/>
            <p:nvPr/>
          </p:nvSpPr>
          <p:spPr>
            <a:xfrm>
              <a:off x="5830132" y="2621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6" name="tx76"/>
            <p:cNvSpPr/>
            <p:nvPr/>
          </p:nvSpPr>
          <p:spPr>
            <a:xfrm>
              <a:off x="6307279" y="2795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7" name="tx77"/>
            <p:cNvSpPr/>
            <p:nvPr/>
          </p:nvSpPr>
          <p:spPr>
            <a:xfrm>
              <a:off x="6802485" y="33149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8" name="tx78"/>
            <p:cNvSpPr/>
            <p:nvPr/>
          </p:nvSpPr>
          <p:spPr>
            <a:xfrm>
              <a:off x="7297691" y="29684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9" name="tx79"/>
            <p:cNvSpPr/>
            <p:nvPr/>
          </p:nvSpPr>
          <p:spPr>
            <a:xfrm>
              <a:off x="7792898" y="33149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0" name="tx80"/>
            <p:cNvSpPr/>
            <p:nvPr/>
          </p:nvSpPr>
          <p:spPr>
            <a:xfrm>
              <a:off x="8288104" y="34881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1" name="tx81"/>
            <p:cNvSpPr/>
            <p:nvPr/>
          </p:nvSpPr>
          <p:spPr>
            <a:xfrm>
              <a:off x="8783310" y="2795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5016083" y="344798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3" name="tx83"/>
            <p:cNvSpPr/>
            <p:nvPr/>
          </p:nvSpPr>
          <p:spPr>
            <a:xfrm>
              <a:off x="5058419" y="27550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a:off x="5058419" y="206201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5" name="tx85"/>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6" name="tx86"/>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7" name="tx87"/>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8" name="tx88"/>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9" name="tx89"/>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0" name="pl90"/>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1" name="pl91"/>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2" name="pl92"/>
            <p:cNvSpPr/>
            <p:nvPr/>
          </p:nvSpPr>
          <p:spPr>
            <a:xfrm>
              <a:off x="5332883"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93" name="pl93"/>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4" name="pl94"/>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5" name="pl95"/>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6" name="tx96"/>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7" name="tx97"/>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8" name="tx98"/>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9" name="tx99"/>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00" name="tx100"/>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1" name="tx101"/>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02" name="pl102"/>
            <p:cNvSpPr/>
            <p:nvPr/>
          </p:nvSpPr>
          <p:spPr>
            <a:xfrm>
              <a:off x="227350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426208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625065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8239222"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9" name="pl109"/>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326779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256365"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244936"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3" name="rc113"/>
            <p:cNvSpPr/>
            <p:nvPr/>
          </p:nvSpPr>
          <p:spPr>
            <a:xfrm>
              <a:off x="1279224" y="5781114"/>
              <a:ext cx="5567998" cy="112610"/>
            </a:xfrm>
            <a:prstGeom prst="rect">
              <a:avLst/>
            </a:prstGeom>
            <a:solidFill>
              <a:srgbClr val="1CABE2">
                <a:alpha val="80000"/>
              </a:srgbClr>
            </a:solidFill>
          </p:spPr>
          <p:txBody>
            <a:bodyPr/>
            <a:lstStyle/>
            <a:p/>
          </p:txBody>
        </p:sp>
        <p:sp>
          <p:nvSpPr>
            <p:cNvPr id="114" name="rc114"/>
            <p:cNvSpPr/>
            <p:nvPr/>
          </p:nvSpPr>
          <p:spPr>
            <a:xfrm>
              <a:off x="1279224" y="5640351"/>
              <a:ext cx="7357712" cy="112610"/>
            </a:xfrm>
            <a:prstGeom prst="rect">
              <a:avLst/>
            </a:prstGeom>
            <a:solidFill>
              <a:srgbClr val="1CABE2">
                <a:alpha val="80000"/>
              </a:srgbClr>
            </a:solidFill>
          </p:spPr>
          <p:txBody>
            <a:bodyPr/>
            <a:lstStyle/>
            <a:p/>
          </p:txBody>
        </p:sp>
        <p:sp>
          <p:nvSpPr>
            <p:cNvPr id="115" name="rc115"/>
            <p:cNvSpPr/>
            <p:nvPr/>
          </p:nvSpPr>
          <p:spPr>
            <a:xfrm>
              <a:off x="1279224" y="5499588"/>
              <a:ext cx="6363426" cy="112610"/>
            </a:xfrm>
            <a:prstGeom prst="rect">
              <a:avLst/>
            </a:prstGeom>
            <a:solidFill>
              <a:srgbClr val="1CABE2">
                <a:alpha val="80000"/>
              </a:srgbClr>
            </a:solidFill>
          </p:spPr>
          <p:txBody>
            <a:bodyPr/>
            <a:lstStyle/>
            <a:p/>
          </p:txBody>
        </p:sp>
        <p:sp>
          <p:nvSpPr>
            <p:cNvPr id="116" name="tx116"/>
            <p:cNvSpPr/>
            <p:nvPr/>
          </p:nvSpPr>
          <p:spPr>
            <a:xfrm>
              <a:off x="6922523"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7" name="tx117"/>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18" name="tx118"/>
            <p:cNvSpPr/>
            <p:nvPr/>
          </p:nvSpPr>
          <p:spPr>
            <a:xfrm>
              <a:off x="7717951"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19" name="tx119"/>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1" name="tx121"/>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2" name="tx122"/>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3" name="tx123"/>
            <p:cNvSpPr/>
            <p:nvPr/>
          </p:nvSpPr>
          <p:spPr>
            <a:xfrm>
              <a:off x="319711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4" name="tx124"/>
            <p:cNvSpPr/>
            <p:nvPr/>
          </p:nvSpPr>
          <p:spPr>
            <a:xfrm>
              <a:off x="518568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5" name="tx125"/>
            <p:cNvSpPr/>
            <p:nvPr/>
          </p:nvSpPr>
          <p:spPr>
            <a:xfrm>
              <a:off x="717425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26" name="tx126"/>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27" name="tx127"/>
            <p:cNvSpPr/>
            <p:nvPr/>
          </p:nvSpPr>
          <p:spPr>
            <a:xfrm>
              <a:off x="911338" y="5260663"/>
              <a:ext cx="422772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Eastern Africa</a:t>
              </a:r>
            </a:p>
          </p:txBody>
        </p:sp>
        <p:sp>
          <p:nvSpPr>
            <p:cNvPr id="128" name="tx12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0" name="tx130"/>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Eastern Africa ranked number 2 out of 5 AU regions, with MCV1 coverage of 77%.
MCV1 coverage (77%) was 1 percentage point lower than in 2019 (78%).
This equates to 3.2 million unvaccinated children in 2025 compared to 2.8 million unvaccinated children in 2019.</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most regions and exceeded pre-pandemic levels in most regions, but progress is uneven and gaps in unvaccinated children persist.</a:t>
            </a:r>
          </a:p>
        </p:txBody>
      </p:sp>
      <p:grpSp xmlns:pic="http://schemas.openxmlformats.org/drawingml/2006/picture">
        <p:nvGrpSpPr>
          <p:cNvPr id="133" name=""/>
          <p:cNvGrpSpPr/>
          <p:nvPr/>
        </p:nvGrpSpPr>
        <p:grpSpPr>
          <a:xfrm>
            <a:off x="292608" y="1005840"/>
            <a:ext cx="8595360" cy="28575"/>
            <a:chOff x="292608" y="1005840"/>
            <a:chExt cx="8595360" cy="28575"/>
          </a:xfrm>
        </p:grpSpPr>
        <p:sp>
          <p:nvSpPr>
            <p:cNvPr id="13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647524"/>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3793805"/>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2940086"/>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2086367"/>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8" name="pl8"/>
            <p:cNvSpPr/>
            <p:nvPr/>
          </p:nvSpPr>
          <p:spPr>
            <a:xfrm>
              <a:off x="867535" y="1232649"/>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9" name="pl9"/>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4220664"/>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3366945"/>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2" name="pl12"/>
            <p:cNvSpPr/>
            <p:nvPr/>
          </p:nvSpPr>
          <p:spPr>
            <a:xfrm>
              <a:off x="867535" y="2513227"/>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3" name="pl13"/>
            <p:cNvSpPr/>
            <p:nvPr/>
          </p:nvSpPr>
          <p:spPr>
            <a:xfrm>
              <a:off x="867535" y="1659508"/>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4" name="pl14"/>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49591" y="4908121"/>
              <a:ext cx="492333" cy="166261"/>
            </a:xfrm>
            <a:prstGeom prst="rect">
              <a:avLst/>
            </a:prstGeom>
            <a:solidFill>
              <a:srgbClr val="1CABE2">
                <a:alpha val="100000"/>
              </a:srgbClr>
            </a:solidFill>
          </p:spPr>
          <p:txBody>
            <a:bodyPr/>
            <a:lstStyle/>
            <a:p/>
          </p:txBody>
        </p:sp>
        <p:sp>
          <p:nvSpPr>
            <p:cNvPr id="29" name="rc29"/>
            <p:cNvSpPr/>
            <p:nvPr/>
          </p:nvSpPr>
          <p:spPr>
            <a:xfrm>
              <a:off x="1496627" y="4980849"/>
              <a:ext cx="492333" cy="93533"/>
            </a:xfrm>
            <a:prstGeom prst="rect">
              <a:avLst/>
            </a:prstGeom>
            <a:solidFill>
              <a:srgbClr val="1CABE2">
                <a:alpha val="100000"/>
              </a:srgbClr>
            </a:solidFill>
          </p:spPr>
          <p:txBody>
            <a:bodyPr/>
            <a:lstStyle/>
            <a:p/>
          </p:txBody>
        </p:sp>
        <p:sp>
          <p:nvSpPr>
            <p:cNvPr id="30" name="rc30"/>
            <p:cNvSpPr/>
            <p:nvPr/>
          </p:nvSpPr>
          <p:spPr>
            <a:xfrm>
              <a:off x="2043664" y="4923445"/>
              <a:ext cx="492333" cy="150937"/>
            </a:xfrm>
            <a:prstGeom prst="rect">
              <a:avLst/>
            </a:prstGeom>
            <a:solidFill>
              <a:srgbClr val="1CABE2">
                <a:alpha val="100000"/>
              </a:srgbClr>
            </a:solidFill>
          </p:spPr>
          <p:txBody>
            <a:bodyPr/>
            <a:lstStyle/>
            <a:p/>
          </p:txBody>
        </p:sp>
        <p:sp>
          <p:nvSpPr>
            <p:cNvPr id="31" name="rc31"/>
            <p:cNvSpPr/>
            <p:nvPr/>
          </p:nvSpPr>
          <p:spPr>
            <a:xfrm>
              <a:off x="2590701" y="4878190"/>
              <a:ext cx="492333" cy="196193"/>
            </a:xfrm>
            <a:prstGeom prst="rect">
              <a:avLst/>
            </a:prstGeom>
            <a:solidFill>
              <a:srgbClr val="1CABE2">
                <a:alpha val="100000"/>
              </a:srgbClr>
            </a:solidFill>
          </p:spPr>
          <p:txBody>
            <a:bodyPr/>
            <a:lstStyle/>
            <a:p/>
          </p:txBody>
        </p:sp>
        <p:sp>
          <p:nvSpPr>
            <p:cNvPr id="32" name="rc32"/>
            <p:cNvSpPr/>
            <p:nvPr/>
          </p:nvSpPr>
          <p:spPr>
            <a:xfrm>
              <a:off x="3137738" y="5006939"/>
              <a:ext cx="492333" cy="67443"/>
            </a:xfrm>
            <a:prstGeom prst="rect">
              <a:avLst/>
            </a:prstGeom>
            <a:solidFill>
              <a:srgbClr val="1CABE2">
                <a:alpha val="100000"/>
              </a:srgbClr>
            </a:solidFill>
          </p:spPr>
          <p:txBody>
            <a:bodyPr/>
            <a:lstStyle/>
            <a:p/>
          </p:txBody>
        </p:sp>
        <p:sp>
          <p:nvSpPr>
            <p:cNvPr id="33" name="rc33"/>
            <p:cNvSpPr/>
            <p:nvPr/>
          </p:nvSpPr>
          <p:spPr>
            <a:xfrm>
              <a:off x="3684774" y="4831679"/>
              <a:ext cx="492333" cy="242703"/>
            </a:xfrm>
            <a:prstGeom prst="rect">
              <a:avLst/>
            </a:prstGeom>
            <a:solidFill>
              <a:srgbClr val="1CABE2">
                <a:alpha val="100000"/>
              </a:srgbClr>
            </a:solidFill>
          </p:spPr>
          <p:txBody>
            <a:bodyPr/>
            <a:lstStyle/>
            <a:p/>
          </p:txBody>
        </p:sp>
        <p:sp>
          <p:nvSpPr>
            <p:cNvPr id="34" name="rc34"/>
            <p:cNvSpPr/>
            <p:nvPr/>
          </p:nvSpPr>
          <p:spPr>
            <a:xfrm>
              <a:off x="4231811" y="4806614"/>
              <a:ext cx="492333" cy="267768"/>
            </a:xfrm>
            <a:prstGeom prst="rect">
              <a:avLst/>
            </a:prstGeom>
            <a:solidFill>
              <a:srgbClr val="1CABE2">
                <a:alpha val="100000"/>
              </a:srgbClr>
            </a:solidFill>
          </p:spPr>
          <p:txBody>
            <a:bodyPr/>
            <a:lstStyle/>
            <a:p/>
          </p:txBody>
        </p:sp>
        <p:sp>
          <p:nvSpPr>
            <p:cNvPr id="35" name="rc35"/>
            <p:cNvSpPr/>
            <p:nvPr/>
          </p:nvSpPr>
          <p:spPr>
            <a:xfrm>
              <a:off x="4778848" y="3126436"/>
              <a:ext cx="492333" cy="1947947"/>
            </a:xfrm>
            <a:prstGeom prst="rect">
              <a:avLst/>
            </a:prstGeom>
            <a:solidFill>
              <a:srgbClr val="1CABE2">
                <a:alpha val="100000"/>
              </a:srgbClr>
            </a:solidFill>
          </p:spPr>
          <p:txBody>
            <a:bodyPr/>
            <a:lstStyle/>
            <a:p/>
          </p:txBody>
        </p:sp>
        <p:sp>
          <p:nvSpPr>
            <p:cNvPr id="36" name="rc36"/>
            <p:cNvSpPr/>
            <p:nvPr/>
          </p:nvSpPr>
          <p:spPr>
            <a:xfrm>
              <a:off x="5325885" y="5003328"/>
              <a:ext cx="492333" cy="71055"/>
            </a:xfrm>
            <a:prstGeom prst="rect">
              <a:avLst/>
            </a:prstGeom>
            <a:solidFill>
              <a:srgbClr val="1CABE2">
                <a:alpha val="100000"/>
              </a:srgbClr>
            </a:solidFill>
          </p:spPr>
          <p:txBody>
            <a:bodyPr/>
            <a:lstStyle/>
            <a:p/>
          </p:txBody>
        </p:sp>
        <p:sp>
          <p:nvSpPr>
            <p:cNvPr id="37" name="rc37"/>
            <p:cNvSpPr/>
            <p:nvPr/>
          </p:nvSpPr>
          <p:spPr>
            <a:xfrm>
              <a:off x="5872922" y="4988687"/>
              <a:ext cx="492333" cy="85696"/>
            </a:xfrm>
            <a:prstGeom prst="rect">
              <a:avLst/>
            </a:prstGeom>
            <a:solidFill>
              <a:srgbClr val="1CABE2">
                <a:alpha val="100000"/>
              </a:srgbClr>
            </a:solidFill>
          </p:spPr>
          <p:txBody>
            <a:bodyPr/>
            <a:lstStyle/>
            <a:p/>
          </p:txBody>
        </p:sp>
        <p:sp>
          <p:nvSpPr>
            <p:cNvPr id="38" name="rc38"/>
            <p:cNvSpPr/>
            <p:nvPr/>
          </p:nvSpPr>
          <p:spPr>
            <a:xfrm>
              <a:off x="6419958" y="4803882"/>
              <a:ext cx="492333" cy="270500"/>
            </a:xfrm>
            <a:prstGeom prst="rect">
              <a:avLst/>
            </a:prstGeom>
            <a:solidFill>
              <a:srgbClr val="1CABE2">
                <a:alpha val="100000"/>
              </a:srgbClr>
            </a:solidFill>
          </p:spPr>
          <p:txBody>
            <a:bodyPr/>
            <a:lstStyle/>
            <a:p/>
          </p:txBody>
        </p:sp>
        <p:sp>
          <p:nvSpPr>
            <p:cNvPr id="39" name="rc39"/>
            <p:cNvSpPr/>
            <p:nvPr/>
          </p:nvSpPr>
          <p:spPr>
            <a:xfrm>
              <a:off x="6966995" y="4852501"/>
              <a:ext cx="492333" cy="221881"/>
            </a:xfrm>
            <a:prstGeom prst="rect">
              <a:avLst/>
            </a:prstGeom>
            <a:solidFill>
              <a:srgbClr val="1CABE2">
                <a:alpha val="100000"/>
              </a:srgbClr>
            </a:solidFill>
          </p:spPr>
          <p:txBody>
            <a:bodyPr/>
            <a:lstStyle/>
            <a:p/>
          </p:txBody>
        </p:sp>
        <p:sp>
          <p:nvSpPr>
            <p:cNvPr id="40" name="rc40"/>
            <p:cNvSpPr/>
            <p:nvPr/>
          </p:nvSpPr>
          <p:spPr>
            <a:xfrm>
              <a:off x="7514032" y="4738649"/>
              <a:ext cx="492333" cy="335733"/>
            </a:xfrm>
            <a:prstGeom prst="rect">
              <a:avLst/>
            </a:prstGeom>
            <a:solidFill>
              <a:srgbClr val="1CABE2">
                <a:alpha val="100000"/>
              </a:srgbClr>
            </a:solidFill>
          </p:spPr>
          <p:txBody>
            <a:bodyPr/>
            <a:lstStyle/>
            <a:p/>
          </p:txBody>
        </p:sp>
        <p:sp>
          <p:nvSpPr>
            <p:cNvPr id="41" name="rc41"/>
            <p:cNvSpPr/>
            <p:nvPr/>
          </p:nvSpPr>
          <p:spPr>
            <a:xfrm>
              <a:off x="8061069" y="4890774"/>
              <a:ext cx="492333" cy="183609"/>
            </a:xfrm>
            <a:prstGeom prst="rect">
              <a:avLst/>
            </a:prstGeom>
            <a:solidFill>
              <a:srgbClr val="1CABE2">
                <a:alpha val="100000"/>
              </a:srgbClr>
            </a:solidFill>
          </p:spPr>
          <p:txBody>
            <a:bodyPr/>
            <a:lstStyle/>
            <a:p/>
          </p:txBody>
        </p:sp>
        <p:sp>
          <p:nvSpPr>
            <p:cNvPr id="42" name="pl42"/>
            <p:cNvSpPr/>
            <p:nvPr/>
          </p:nvSpPr>
          <p:spPr>
            <a:xfrm>
              <a:off x="1195757" y="2035586"/>
              <a:ext cx="7111478" cy="194794"/>
            </a:xfrm>
            <a:custGeom>
              <a:avLst/>
              <a:pathLst>
                <a:path w="7111478" h="194794">
                  <a:moveTo>
                    <a:pt x="0" y="38958"/>
                  </a:moveTo>
                  <a:lnTo>
                    <a:pt x="547036" y="77917"/>
                  </a:lnTo>
                  <a:lnTo>
                    <a:pt x="1094073" y="77917"/>
                  </a:lnTo>
                  <a:lnTo>
                    <a:pt x="1641110" y="116876"/>
                  </a:lnTo>
                  <a:lnTo>
                    <a:pt x="2188147" y="194794"/>
                  </a:lnTo>
                  <a:lnTo>
                    <a:pt x="2735183" y="155835"/>
                  </a:lnTo>
                  <a:lnTo>
                    <a:pt x="3282220" y="38958"/>
                  </a:lnTo>
                  <a:lnTo>
                    <a:pt x="3829257" y="0"/>
                  </a:lnTo>
                  <a:lnTo>
                    <a:pt x="4376294" y="38958"/>
                  </a:lnTo>
                  <a:lnTo>
                    <a:pt x="4923331" y="155835"/>
                  </a:lnTo>
                  <a:lnTo>
                    <a:pt x="5470367" y="77917"/>
                  </a:lnTo>
                  <a:lnTo>
                    <a:pt x="6017404" y="155835"/>
                  </a:lnTo>
                  <a:lnTo>
                    <a:pt x="6564441" y="194794"/>
                  </a:lnTo>
                  <a:lnTo>
                    <a:pt x="7111478" y="38958"/>
                  </a:lnTo>
                </a:path>
              </a:pathLst>
            </a:custGeom>
            <a:ln w="27101" cap="flat">
              <a:solidFill>
                <a:srgbClr val="00833D">
                  <a:alpha val="100000"/>
                </a:srgbClr>
              </a:solidFill>
              <a:prstDash val="solid"/>
              <a:round/>
            </a:ln>
          </p:spPr>
          <p:txBody>
            <a:bodyPr/>
            <a:lstStyle/>
            <a:p/>
          </p:txBody>
        </p:sp>
        <p:sp>
          <p:nvSpPr>
            <p:cNvPr id="43" name="pl43"/>
            <p:cNvSpPr/>
            <p:nvPr/>
          </p:nvSpPr>
          <p:spPr>
            <a:xfrm>
              <a:off x="1195757" y="2542052"/>
              <a:ext cx="7111478" cy="2415454"/>
            </a:xfrm>
            <a:custGeom>
              <a:avLst/>
              <a:pathLst>
                <a:path w="7111478" h="2415454">
                  <a:moveTo>
                    <a:pt x="0" y="2415454"/>
                  </a:moveTo>
                  <a:lnTo>
                    <a:pt x="547036" y="2259618"/>
                  </a:lnTo>
                  <a:lnTo>
                    <a:pt x="1094073" y="2064823"/>
                  </a:lnTo>
                  <a:lnTo>
                    <a:pt x="1641110" y="1597316"/>
                  </a:lnTo>
                  <a:lnTo>
                    <a:pt x="2188147" y="1519398"/>
                  </a:lnTo>
                  <a:lnTo>
                    <a:pt x="2735183" y="1441480"/>
                  </a:lnTo>
                  <a:lnTo>
                    <a:pt x="3282220" y="1363562"/>
                  </a:lnTo>
                  <a:lnTo>
                    <a:pt x="3829257" y="779178"/>
                  </a:lnTo>
                  <a:lnTo>
                    <a:pt x="4376294" y="740219"/>
                  </a:lnTo>
                  <a:lnTo>
                    <a:pt x="4923331" y="740219"/>
                  </a:lnTo>
                  <a:lnTo>
                    <a:pt x="5470367" y="272712"/>
                  </a:lnTo>
                  <a:lnTo>
                    <a:pt x="6017404" y="428548"/>
                  </a:lnTo>
                  <a:lnTo>
                    <a:pt x="6564441" y="233753"/>
                  </a:lnTo>
                  <a:lnTo>
                    <a:pt x="7111478" y="0"/>
                  </a:lnTo>
                </a:path>
              </a:pathLst>
            </a:custGeom>
            <a:ln w="27101" cap="flat">
              <a:solidFill>
                <a:srgbClr val="002759">
                  <a:alpha val="100000"/>
                </a:srgbClr>
              </a:solidFill>
              <a:prstDash val="solid"/>
              <a:round/>
            </a:ln>
          </p:spPr>
          <p:txBody>
            <a:bodyPr/>
            <a:lstStyle/>
            <a:p/>
          </p:txBody>
        </p:sp>
        <p:sp>
          <p:nvSpPr>
            <p:cNvPr id="44" name="pt44"/>
            <p:cNvSpPr/>
            <p:nvPr/>
          </p:nvSpPr>
          <p:spPr>
            <a:xfrm>
              <a:off x="1164156"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164156" y="49259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1711193" y="2081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711193" y="47700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258229" y="2081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2258229" y="4575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805266" y="2120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2805266" y="41077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352303" y="21987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3352303" y="40298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899340" y="21598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3899340" y="39519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446377"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4446377" y="38740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93413" y="20039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4993413" y="32896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40450"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5540450" y="32506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87487" y="21598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6087487" y="32506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634524" y="2081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6634524" y="27831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181561" y="21598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7181561" y="29389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728597" y="21987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9" name="pt69"/>
            <p:cNvSpPr/>
            <p:nvPr/>
          </p:nvSpPr>
          <p:spPr>
            <a:xfrm>
              <a:off x="7728597" y="27442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8275634"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1" name="pt71"/>
            <p:cNvSpPr/>
            <p:nvPr/>
          </p:nvSpPr>
          <p:spPr>
            <a:xfrm>
              <a:off x="8275634" y="25104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tx72"/>
            <p:cNvSpPr/>
            <p:nvPr/>
          </p:nvSpPr>
          <p:spPr>
            <a:xfrm>
              <a:off x="1129555" y="478028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20</a:t>
              </a:r>
            </a:p>
          </p:txBody>
        </p:sp>
        <p:sp>
          <p:nvSpPr>
            <p:cNvPr id="73" name="tx73"/>
            <p:cNvSpPr/>
            <p:nvPr/>
          </p:nvSpPr>
          <p:spPr>
            <a:xfrm>
              <a:off x="1681026" y="4853016"/>
              <a:ext cx="12353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11</a:t>
              </a:r>
            </a:p>
          </p:txBody>
        </p:sp>
        <p:sp>
          <p:nvSpPr>
            <p:cNvPr id="74" name="tx74"/>
            <p:cNvSpPr/>
            <p:nvPr/>
          </p:nvSpPr>
          <p:spPr>
            <a:xfrm>
              <a:off x="2223628" y="479561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18</a:t>
              </a:r>
            </a:p>
          </p:txBody>
        </p:sp>
        <p:sp>
          <p:nvSpPr>
            <p:cNvPr id="75" name="tx75"/>
            <p:cNvSpPr/>
            <p:nvPr/>
          </p:nvSpPr>
          <p:spPr>
            <a:xfrm>
              <a:off x="2770665" y="475035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23</a:t>
              </a:r>
            </a:p>
          </p:txBody>
        </p:sp>
        <p:sp>
          <p:nvSpPr>
            <p:cNvPr id="76" name="tx76"/>
            <p:cNvSpPr/>
            <p:nvPr/>
          </p:nvSpPr>
          <p:spPr>
            <a:xfrm>
              <a:off x="3350803" y="487910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a:t>
              </a:r>
            </a:p>
          </p:txBody>
        </p:sp>
        <p:sp>
          <p:nvSpPr>
            <p:cNvPr id="77" name="tx77"/>
            <p:cNvSpPr/>
            <p:nvPr/>
          </p:nvSpPr>
          <p:spPr>
            <a:xfrm>
              <a:off x="3864738" y="470384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28</a:t>
              </a:r>
            </a:p>
          </p:txBody>
        </p:sp>
        <p:sp>
          <p:nvSpPr>
            <p:cNvPr id="78" name="tx78"/>
            <p:cNvSpPr/>
            <p:nvPr/>
          </p:nvSpPr>
          <p:spPr>
            <a:xfrm>
              <a:off x="4411775" y="46787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31</a:t>
              </a:r>
            </a:p>
          </p:txBody>
        </p:sp>
        <p:sp>
          <p:nvSpPr>
            <p:cNvPr id="79" name="tx79"/>
            <p:cNvSpPr/>
            <p:nvPr/>
          </p:nvSpPr>
          <p:spPr>
            <a:xfrm>
              <a:off x="4925711" y="2998603"/>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228</a:t>
              </a:r>
            </a:p>
          </p:txBody>
        </p:sp>
        <p:sp>
          <p:nvSpPr>
            <p:cNvPr id="80" name="tx80"/>
            <p:cNvSpPr/>
            <p:nvPr/>
          </p:nvSpPr>
          <p:spPr>
            <a:xfrm>
              <a:off x="5538950" y="4875495"/>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a:t>
              </a:r>
            </a:p>
          </p:txBody>
        </p:sp>
        <p:sp>
          <p:nvSpPr>
            <p:cNvPr id="81" name="tx81"/>
            <p:cNvSpPr/>
            <p:nvPr/>
          </p:nvSpPr>
          <p:spPr>
            <a:xfrm>
              <a:off x="6052886" y="486085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82" name="tx82"/>
            <p:cNvSpPr/>
            <p:nvPr/>
          </p:nvSpPr>
          <p:spPr>
            <a:xfrm>
              <a:off x="6599922" y="46760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32</a:t>
              </a:r>
            </a:p>
          </p:txBody>
        </p:sp>
        <p:sp>
          <p:nvSpPr>
            <p:cNvPr id="83" name="tx83"/>
            <p:cNvSpPr/>
            <p:nvPr/>
          </p:nvSpPr>
          <p:spPr>
            <a:xfrm>
              <a:off x="7146959" y="47246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26</a:t>
              </a:r>
            </a:p>
          </p:txBody>
        </p:sp>
        <p:sp>
          <p:nvSpPr>
            <p:cNvPr id="84" name="tx84"/>
            <p:cNvSpPr/>
            <p:nvPr/>
          </p:nvSpPr>
          <p:spPr>
            <a:xfrm>
              <a:off x="7693996" y="461081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39</a:t>
              </a:r>
            </a:p>
          </p:txBody>
        </p:sp>
        <p:sp>
          <p:nvSpPr>
            <p:cNvPr id="85" name="tx85"/>
            <p:cNvSpPr/>
            <p:nvPr/>
          </p:nvSpPr>
          <p:spPr>
            <a:xfrm>
              <a:off x="8241033" y="47629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22</a:t>
              </a:r>
            </a:p>
          </p:txBody>
        </p:sp>
        <p:sp>
          <p:nvSpPr>
            <p:cNvPr id="86" name="tx86"/>
            <p:cNvSpPr/>
            <p:nvPr/>
          </p:nvSpPr>
          <p:spPr>
            <a:xfrm>
              <a:off x="1129555"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87" name="tx87"/>
            <p:cNvSpPr/>
            <p:nvPr/>
          </p:nvSpPr>
          <p:spPr>
            <a:xfrm>
              <a:off x="1676591" y="192601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76</a:t>
              </a:r>
            </a:p>
          </p:txBody>
        </p:sp>
        <p:sp>
          <p:nvSpPr>
            <p:cNvPr id="88" name="tx88"/>
            <p:cNvSpPr/>
            <p:nvPr/>
          </p:nvSpPr>
          <p:spPr>
            <a:xfrm>
              <a:off x="2223628" y="192601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76</a:t>
              </a:r>
            </a:p>
          </p:txBody>
        </p:sp>
        <p:sp>
          <p:nvSpPr>
            <p:cNvPr id="89" name="tx89"/>
            <p:cNvSpPr/>
            <p:nvPr/>
          </p:nvSpPr>
          <p:spPr>
            <a:xfrm>
              <a:off x="2770665" y="196497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75</a:t>
              </a:r>
            </a:p>
          </p:txBody>
        </p:sp>
        <p:sp>
          <p:nvSpPr>
            <p:cNvPr id="90" name="tx90"/>
            <p:cNvSpPr/>
            <p:nvPr/>
          </p:nvSpPr>
          <p:spPr>
            <a:xfrm>
              <a:off x="3317702" y="204289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73</a:t>
              </a:r>
            </a:p>
          </p:txBody>
        </p:sp>
        <p:sp>
          <p:nvSpPr>
            <p:cNvPr id="91" name="tx91"/>
            <p:cNvSpPr/>
            <p:nvPr/>
          </p:nvSpPr>
          <p:spPr>
            <a:xfrm>
              <a:off x="3864738" y="200393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74</a:t>
              </a:r>
            </a:p>
          </p:txBody>
        </p:sp>
        <p:sp>
          <p:nvSpPr>
            <p:cNvPr id="92" name="tx92"/>
            <p:cNvSpPr/>
            <p:nvPr/>
          </p:nvSpPr>
          <p:spPr>
            <a:xfrm>
              <a:off x="4411775"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93" name="tx93"/>
            <p:cNvSpPr/>
            <p:nvPr/>
          </p:nvSpPr>
          <p:spPr>
            <a:xfrm>
              <a:off x="4958812" y="18480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78</a:t>
              </a:r>
            </a:p>
          </p:txBody>
        </p:sp>
        <p:sp>
          <p:nvSpPr>
            <p:cNvPr id="94" name="tx94"/>
            <p:cNvSpPr/>
            <p:nvPr/>
          </p:nvSpPr>
          <p:spPr>
            <a:xfrm>
              <a:off x="5505849"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95" name="tx95"/>
            <p:cNvSpPr/>
            <p:nvPr/>
          </p:nvSpPr>
          <p:spPr>
            <a:xfrm>
              <a:off x="6052886" y="200393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74</a:t>
              </a:r>
            </a:p>
          </p:txBody>
        </p:sp>
        <p:sp>
          <p:nvSpPr>
            <p:cNvPr id="96" name="tx96"/>
            <p:cNvSpPr/>
            <p:nvPr/>
          </p:nvSpPr>
          <p:spPr>
            <a:xfrm>
              <a:off x="6599922" y="192601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76</a:t>
              </a:r>
            </a:p>
          </p:txBody>
        </p:sp>
        <p:sp>
          <p:nvSpPr>
            <p:cNvPr id="97" name="tx97"/>
            <p:cNvSpPr/>
            <p:nvPr/>
          </p:nvSpPr>
          <p:spPr>
            <a:xfrm>
              <a:off x="7146959" y="200393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74</a:t>
              </a:r>
            </a:p>
          </p:txBody>
        </p:sp>
        <p:sp>
          <p:nvSpPr>
            <p:cNvPr id="98" name="tx98"/>
            <p:cNvSpPr/>
            <p:nvPr/>
          </p:nvSpPr>
          <p:spPr>
            <a:xfrm>
              <a:off x="7693996" y="204289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73</a:t>
              </a:r>
            </a:p>
          </p:txBody>
        </p:sp>
        <p:sp>
          <p:nvSpPr>
            <p:cNvPr id="99" name="tx99"/>
            <p:cNvSpPr/>
            <p:nvPr/>
          </p:nvSpPr>
          <p:spPr>
            <a:xfrm>
              <a:off x="8241033"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100" name="tx100"/>
            <p:cNvSpPr/>
            <p:nvPr/>
          </p:nvSpPr>
          <p:spPr>
            <a:xfrm>
              <a:off x="1162656" y="5051250"/>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a:t>
              </a:r>
            </a:p>
          </p:txBody>
        </p:sp>
        <p:sp>
          <p:nvSpPr>
            <p:cNvPr id="101" name="tx101"/>
            <p:cNvSpPr/>
            <p:nvPr/>
          </p:nvSpPr>
          <p:spPr>
            <a:xfrm>
              <a:off x="1709693" y="4895415"/>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a:t>
              </a:r>
            </a:p>
          </p:txBody>
        </p:sp>
        <p:sp>
          <p:nvSpPr>
            <p:cNvPr id="102" name="tx102"/>
            <p:cNvSpPr/>
            <p:nvPr/>
          </p:nvSpPr>
          <p:spPr>
            <a:xfrm>
              <a:off x="2223628" y="470062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12</a:t>
              </a:r>
            </a:p>
          </p:txBody>
        </p:sp>
        <p:sp>
          <p:nvSpPr>
            <p:cNvPr id="103" name="tx103"/>
            <p:cNvSpPr/>
            <p:nvPr/>
          </p:nvSpPr>
          <p:spPr>
            <a:xfrm>
              <a:off x="2770665" y="42331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24</a:t>
              </a:r>
            </a:p>
          </p:txBody>
        </p:sp>
        <p:sp>
          <p:nvSpPr>
            <p:cNvPr id="104" name="tx104"/>
            <p:cNvSpPr/>
            <p:nvPr/>
          </p:nvSpPr>
          <p:spPr>
            <a:xfrm>
              <a:off x="3317702" y="41551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26</a:t>
              </a:r>
            </a:p>
          </p:txBody>
        </p:sp>
        <p:sp>
          <p:nvSpPr>
            <p:cNvPr id="105" name="tx105"/>
            <p:cNvSpPr/>
            <p:nvPr/>
          </p:nvSpPr>
          <p:spPr>
            <a:xfrm>
              <a:off x="3864738" y="407727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28</a:t>
              </a:r>
            </a:p>
          </p:txBody>
        </p:sp>
        <p:sp>
          <p:nvSpPr>
            <p:cNvPr id="106" name="tx106"/>
            <p:cNvSpPr/>
            <p:nvPr/>
          </p:nvSpPr>
          <p:spPr>
            <a:xfrm>
              <a:off x="4411775" y="399935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30</a:t>
              </a:r>
            </a:p>
          </p:txBody>
        </p:sp>
        <p:sp>
          <p:nvSpPr>
            <p:cNvPr id="107" name="tx107"/>
            <p:cNvSpPr/>
            <p:nvPr/>
          </p:nvSpPr>
          <p:spPr>
            <a:xfrm>
              <a:off x="4958812" y="341497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45</a:t>
              </a:r>
            </a:p>
          </p:txBody>
        </p:sp>
        <p:sp>
          <p:nvSpPr>
            <p:cNvPr id="108" name="tx108"/>
            <p:cNvSpPr/>
            <p:nvPr/>
          </p:nvSpPr>
          <p:spPr>
            <a:xfrm>
              <a:off x="5505849" y="337601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46</a:t>
              </a:r>
            </a:p>
          </p:txBody>
        </p:sp>
        <p:sp>
          <p:nvSpPr>
            <p:cNvPr id="109" name="tx109"/>
            <p:cNvSpPr/>
            <p:nvPr/>
          </p:nvSpPr>
          <p:spPr>
            <a:xfrm>
              <a:off x="6052886" y="337601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46</a:t>
              </a:r>
            </a:p>
          </p:txBody>
        </p:sp>
        <p:sp>
          <p:nvSpPr>
            <p:cNvPr id="110" name="tx110"/>
            <p:cNvSpPr/>
            <p:nvPr/>
          </p:nvSpPr>
          <p:spPr>
            <a:xfrm>
              <a:off x="6599922" y="290850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58</a:t>
              </a:r>
            </a:p>
          </p:txBody>
        </p:sp>
        <p:sp>
          <p:nvSpPr>
            <p:cNvPr id="111" name="tx111"/>
            <p:cNvSpPr/>
            <p:nvPr/>
          </p:nvSpPr>
          <p:spPr>
            <a:xfrm>
              <a:off x="7146959" y="306434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54</a:t>
              </a:r>
            </a:p>
          </p:txBody>
        </p:sp>
        <p:sp>
          <p:nvSpPr>
            <p:cNvPr id="112" name="tx112"/>
            <p:cNvSpPr/>
            <p:nvPr/>
          </p:nvSpPr>
          <p:spPr>
            <a:xfrm>
              <a:off x="7693996" y="286955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59</a:t>
              </a:r>
            </a:p>
          </p:txBody>
        </p:sp>
        <p:sp>
          <p:nvSpPr>
            <p:cNvPr id="113" name="tx113"/>
            <p:cNvSpPr/>
            <p:nvPr/>
          </p:nvSpPr>
          <p:spPr>
            <a:xfrm>
              <a:off x="8241033" y="263579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65</a:t>
              </a:r>
            </a:p>
          </p:txBody>
        </p:sp>
        <p:sp>
          <p:nvSpPr>
            <p:cNvPr id="114" name="rc114"/>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5" name="tx115"/>
            <p:cNvSpPr/>
            <p:nvPr/>
          </p:nvSpPr>
          <p:spPr>
            <a:xfrm>
              <a:off x="4403567" y="713542"/>
              <a:ext cx="695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a:t>
              </a:r>
            </a:p>
          </p:txBody>
        </p:sp>
        <p:sp>
          <p:nvSpPr>
            <p:cNvPr id="116" name="tx116"/>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7" name="tx117"/>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8" name="tx118"/>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9" name="tx119"/>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0" name="tx120"/>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21" name="tx121"/>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2" name="tx122"/>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3" name="tx123"/>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4" name="tx124"/>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5" name="tx125"/>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6" name="tx126"/>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7" name="tx127"/>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8" name="tx128"/>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9" name="tx129"/>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0" name="tx130"/>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31" name="tx131"/>
            <p:cNvSpPr/>
            <p:nvPr/>
          </p:nvSpPr>
          <p:spPr>
            <a:xfrm>
              <a:off x="508182" y="4175173"/>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32" name="tx132"/>
            <p:cNvSpPr/>
            <p:nvPr/>
          </p:nvSpPr>
          <p:spPr>
            <a:xfrm>
              <a:off x="508182" y="332145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200K</a:t>
              </a:r>
            </a:p>
          </p:txBody>
        </p:sp>
        <p:sp>
          <p:nvSpPr>
            <p:cNvPr id="133" name="tx133"/>
            <p:cNvSpPr/>
            <p:nvPr/>
          </p:nvSpPr>
          <p:spPr>
            <a:xfrm>
              <a:off x="508182" y="2467735"/>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134" name="tx134"/>
            <p:cNvSpPr/>
            <p:nvPr/>
          </p:nvSpPr>
          <p:spPr>
            <a:xfrm>
              <a:off x="508182" y="161401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400K</a:t>
              </a:r>
            </a:p>
          </p:txBody>
        </p:sp>
        <p:sp>
          <p:nvSpPr>
            <p:cNvPr id="135" name="tx135"/>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6" name="tx136"/>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7" name="tx137"/>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8" name="tx138"/>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9" name="tx139"/>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40" name="tx140"/>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41" name="tx141"/>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42" name="tx142"/>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3" name="pl143"/>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4" name="pt144"/>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5" name="pl145"/>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6" name="pt146"/>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7" name="tx147"/>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8" name="tx148"/>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9" name="rc149"/>
            <p:cNvSpPr/>
            <p:nvPr/>
          </p:nvSpPr>
          <p:spPr>
            <a:xfrm>
              <a:off x="5005062" y="6002425"/>
              <a:ext cx="201456" cy="201456"/>
            </a:xfrm>
            <a:prstGeom prst="rect">
              <a:avLst/>
            </a:prstGeom>
            <a:solidFill>
              <a:srgbClr val="1CABE2">
                <a:alpha val="100000"/>
              </a:srgbClr>
            </a:solidFill>
          </p:spPr>
          <p:txBody>
            <a:bodyPr/>
            <a:lstStyle/>
            <a:p/>
          </p:txBody>
        </p:sp>
        <p:sp>
          <p:nvSpPr>
            <p:cNvPr id="150" name="tx150"/>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51" name="tx151"/>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52" name="tx152"/>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4" name="tx154"/>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(Eastern Africa).
In 2025, there were 21,507 confirmed measles cases - a decrease from 39,326 in 2024.
Measles cases were reported in 12 countries (Comoros, Eritrea, Ethiopia, Kenya, Madagascar, Rwanda, South Sudan, Uganda, Tanzania, Djibouti, Somalia, and Sudan). Sudan reported the highest number of cases (n=7,644), accounting for 36%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Eastern Africa, 3 out of 14 (21%) countries had MCV1 coverage below 70% in 2025. These are Madagascar, Somalia, and Sudan.
These countries account for approximately 3.4 million (24%) of the total annual cohort of surviving infants in the region.
There were 5 (36%) countries that achieved MCV1 of 90% or higher, accounting for 2.2 million (16%)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5 countries achieved at least 90% MCV1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Seychelles had the highest coverage (98%), while Madagascar had the lowest coverage (49%).
MCV1 coverage increased in 4 out of 14 countries between 2024 and 2025. The largest increase was 22% points in Sudan from 46% to 68%.
4 countries saw a decrease in coverage (Kenya, Mauritius, Rwanda, and Somalia). The largest decline was 4% points in Rwanda from 97% to 93%. Coverage remained constant between 2024 and 2025 in the remaining 6 countries.
In 2025, 5 out of 14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MCV1 coverage compared to 2019, by country.
Coverage was higher in 2025 compared to 2019 in 4 countries (Ethiopia, Somalia, South Sudan, and Uganda).
The largest increase in coverage was 12% points in Ethiopia from 65% in 2019 to 77% in 2025.
Coverage was lower than in 2019 in 9 countries (Comoros, Djibouti, Kenya, Madagascar, Mauritius, Rwanda, Seychelles, Sudan, and Tanzania).
The largest decline in coverage was 22% points in Sudan from 90% in 2019 to 68% in 2025.</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1915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7026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2138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250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33366" y="5612852"/>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9" name="pl9"/>
            <p:cNvSpPr/>
            <p:nvPr/>
          </p:nvSpPr>
          <p:spPr>
            <a:xfrm>
              <a:off x="1433366" y="5248680"/>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0" name="pl10"/>
            <p:cNvSpPr/>
            <p:nvPr/>
          </p:nvSpPr>
          <p:spPr>
            <a:xfrm>
              <a:off x="1433366" y="4884508"/>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1" name="pl11"/>
            <p:cNvSpPr/>
            <p:nvPr/>
          </p:nvSpPr>
          <p:spPr>
            <a:xfrm>
              <a:off x="1433366" y="4520336"/>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2" name="pl12"/>
            <p:cNvSpPr/>
            <p:nvPr/>
          </p:nvSpPr>
          <p:spPr>
            <a:xfrm>
              <a:off x="1433366" y="415616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3" name="pl13"/>
            <p:cNvSpPr/>
            <p:nvPr/>
          </p:nvSpPr>
          <p:spPr>
            <a:xfrm>
              <a:off x="1433366" y="3791991"/>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4" name="pl14"/>
            <p:cNvSpPr/>
            <p:nvPr/>
          </p:nvSpPr>
          <p:spPr>
            <a:xfrm>
              <a:off x="1433366" y="3427819"/>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5" name="pl15"/>
            <p:cNvSpPr/>
            <p:nvPr/>
          </p:nvSpPr>
          <p:spPr>
            <a:xfrm>
              <a:off x="1433366" y="306364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6" name="pl16"/>
            <p:cNvSpPr/>
            <p:nvPr/>
          </p:nvSpPr>
          <p:spPr>
            <a:xfrm>
              <a:off x="1433366" y="2699475"/>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7" name="pl17"/>
            <p:cNvSpPr/>
            <p:nvPr/>
          </p:nvSpPr>
          <p:spPr>
            <a:xfrm>
              <a:off x="1433366" y="2335303"/>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8" name="pl18"/>
            <p:cNvSpPr/>
            <p:nvPr/>
          </p:nvSpPr>
          <p:spPr>
            <a:xfrm>
              <a:off x="1433366" y="1971131"/>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19" name="pl19"/>
            <p:cNvSpPr/>
            <p:nvPr/>
          </p:nvSpPr>
          <p:spPr>
            <a:xfrm>
              <a:off x="1433366" y="1606959"/>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0" name="pl20"/>
            <p:cNvSpPr/>
            <p:nvPr/>
          </p:nvSpPr>
          <p:spPr>
            <a:xfrm>
              <a:off x="1433366" y="1242787"/>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1" name="pl21"/>
            <p:cNvSpPr/>
            <p:nvPr/>
          </p:nvSpPr>
          <p:spPr>
            <a:xfrm>
              <a:off x="1433366" y="878615"/>
              <a:ext cx="6824926" cy="0"/>
            </a:xfrm>
            <a:custGeom>
              <a:avLst/>
              <a:pathLst>
                <a:path w="6824926" h="0">
                  <a:moveTo>
                    <a:pt x="0" y="0"/>
                  </a:moveTo>
                  <a:lnTo>
                    <a:pt x="6824926" y="0"/>
                  </a:lnTo>
                  <a:lnTo>
                    <a:pt x="6824926" y="0"/>
                  </a:lnTo>
                </a:path>
              </a:pathLst>
            </a:custGeom>
            <a:ln w="13550" cap="flat">
              <a:solidFill>
                <a:srgbClr val="EBEBEB">
                  <a:alpha val="100000"/>
                </a:srgbClr>
              </a:solidFill>
              <a:prstDash val="solid"/>
              <a:round/>
            </a:ln>
          </p:spPr>
          <p:txBody>
            <a:bodyPr/>
            <a:lstStyle/>
            <a:p/>
          </p:txBody>
        </p:sp>
        <p:sp>
          <p:nvSpPr>
            <p:cNvPr id="22" name="pl22"/>
            <p:cNvSpPr/>
            <p:nvPr/>
          </p:nvSpPr>
          <p:spPr>
            <a:xfrm>
              <a:off x="17435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9470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84582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969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4806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513755" y="878615"/>
              <a:ext cx="372268" cy="0"/>
            </a:xfrm>
            <a:custGeom>
              <a:avLst/>
              <a:pathLst>
                <a:path w="372268" h="0">
                  <a:moveTo>
                    <a:pt x="0" y="0"/>
                  </a:moveTo>
                  <a:lnTo>
                    <a:pt x="62044" y="0"/>
                  </a:lnTo>
                  <a:lnTo>
                    <a:pt x="248179" y="0"/>
                  </a:lnTo>
                  <a:lnTo>
                    <a:pt x="248179" y="0"/>
                  </a:lnTo>
                  <a:lnTo>
                    <a:pt x="310223" y="0"/>
                  </a:lnTo>
                  <a:lnTo>
                    <a:pt x="310223" y="0"/>
                  </a:lnTo>
                  <a:lnTo>
                    <a:pt x="372268" y="0"/>
                  </a:lnTo>
                </a:path>
              </a:pathLst>
            </a:custGeom>
            <a:ln w="108405" cap="flat">
              <a:solidFill>
                <a:srgbClr val="E8E8E8">
                  <a:alpha val="100000"/>
                </a:srgbClr>
              </a:solidFill>
              <a:prstDash val="solid"/>
              <a:round/>
            </a:ln>
          </p:spPr>
          <p:txBody>
            <a:bodyPr/>
            <a:lstStyle/>
            <a:p/>
          </p:txBody>
        </p:sp>
        <p:sp>
          <p:nvSpPr>
            <p:cNvPr id="28" name="pl28"/>
            <p:cNvSpPr/>
            <p:nvPr/>
          </p:nvSpPr>
          <p:spPr>
            <a:xfrm>
              <a:off x="7699889" y="1242787"/>
              <a:ext cx="186134" cy="0"/>
            </a:xfrm>
            <a:custGeom>
              <a:avLst/>
              <a:pathLst>
                <a:path w="186134" h="0">
                  <a:moveTo>
                    <a:pt x="0" y="0"/>
                  </a:moveTo>
                  <a:lnTo>
                    <a:pt x="62044" y="0"/>
                  </a:lnTo>
                  <a:lnTo>
                    <a:pt x="62044" y="0"/>
                  </a:lnTo>
                  <a:lnTo>
                    <a:pt x="124089" y="0"/>
                  </a:lnTo>
                  <a:lnTo>
                    <a:pt x="124089" y="0"/>
                  </a:lnTo>
                  <a:lnTo>
                    <a:pt x="124089" y="0"/>
                  </a:lnTo>
                  <a:lnTo>
                    <a:pt x="186134" y="0"/>
                  </a:lnTo>
                </a:path>
              </a:pathLst>
            </a:custGeom>
            <a:ln w="108405" cap="flat">
              <a:solidFill>
                <a:srgbClr val="E8E8E8">
                  <a:alpha val="100000"/>
                </a:srgbClr>
              </a:solidFill>
              <a:prstDash val="solid"/>
              <a:round/>
            </a:ln>
          </p:spPr>
          <p:txBody>
            <a:bodyPr/>
            <a:lstStyle/>
            <a:p/>
          </p:txBody>
        </p:sp>
        <p:sp>
          <p:nvSpPr>
            <p:cNvPr id="29" name="pl29"/>
            <p:cNvSpPr/>
            <p:nvPr/>
          </p:nvSpPr>
          <p:spPr>
            <a:xfrm>
              <a:off x="7513755" y="1606959"/>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0" name="pl30"/>
            <p:cNvSpPr/>
            <p:nvPr/>
          </p:nvSpPr>
          <p:spPr>
            <a:xfrm>
              <a:off x="7141486" y="1971131"/>
              <a:ext cx="744537" cy="0"/>
            </a:xfrm>
            <a:custGeom>
              <a:avLst/>
              <a:pathLst>
                <a:path w="744537" h="0">
                  <a:moveTo>
                    <a:pt x="0" y="0"/>
                  </a:moveTo>
                  <a:lnTo>
                    <a:pt x="372268" y="0"/>
                  </a:lnTo>
                  <a:lnTo>
                    <a:pt x="434313" y="0"/>
                  </a:lnTo>
                  <a:lnTo>
                    <a:pt x="558403" y="0"/>
                  </a:lnTo>
                  <a:lnTo>
                    <a:pt x="558403" y="0"/>
                  </a:lnTo>
                  <a:lnTo>
                    <a:pt x="620447" y="0"/>
                  </a:lnTo>
                  <a:lnTo>
                    <a:pt x="744537" y="0"/>
                  </a:lnTo>
                </a:path>
              </a:pathLst>
            </a:custGeom>
            <a:ln w="108405" cap="flat">
              <a:solidFill>
                <a:srgbClr val="E8E8E8">
                  <a:alpha val="100000"/>
                </a:srgbClr>
              </a:solidFill>
              <a:prstDash val="solid"/>
              <a:round/>
            </a:ln>
          </p:spPr>
          <p:txBody>
            <a:bodyPr/>
            <a:lstStyle/>
            <a:p/>
          </p:txBody>
        </p:sp>
        <p:sp>
          <p:nvSpPr>
            <p:cNvPr id="31" name="pl31"/>
            <p:cNvSpPr/>
            <p:nvPr/>
          </p:nvSpPr>
          <p:spPr>
            <a:xfrm>
              <a:off x="7141486" y="2335303"/>
              <a:ext cx="310223" cy="0"/>
            </a:xfrm>
            <a:custGeom>
              <a:avLst/>
              <a:pathLst>
                <a:path w="310223" h="0">
                  <a:moveTo>
                    <a:pt x="0" y="0"/>
                  </a:moveTo>
                  <a:lnTo>
                    <a:pt x="124089" y="0"/>
                  </a:lnTo>
                  <a:lnTo>
                    <a:pt x="186134" y="0"/>
                  </a:lnTo>
                  <a:lnTo>
                    <a:pt x="248179" y="0"/>
                  </a:lnTo>
                  <a:lnTo>
                    <a:pt x="248179" y="0"/>
                  </a:lnTo>
                  <a:lnTo>
                    <a:pt x="310223" y="0"/>
                  </a:lnTo>
                  <a:lnTo>
                    <a:pt x="310223" y="0"/>
                  </a:lnTo>
                </a:path>
              </a:pathLst>
            </a:custGeom>
            <a:ln w="108405" cap="flat">
              <a:solidFill>
                <a:srgbClr val="E8E8E8">
                  <a:alpha val="100000"/>
                </a:srgbClr>
              </a:solidFill>
              <a:prstDash val="solid"/>
              <a:round/>
            </a:ln>
          </p:spPr>
          <p:txBody>
            <a:bodyPr/>
            <a:lstStyle/>
            <a:p/>
          </p:txBody>
        </p:sp>
        <p:sp>
          <p:nvSpPr>
            <p:cNvPr id="32" name="pl32"/>
            <p:cNvSpPr/>
            <p:nvPr/>
          </p:nvSpPr>
          <p:spPr>
            <a:xfrm>
              <a:off x="6707173" y="2699475"/>
              <a:ext cx="558403" cy="0"/>
            </a:xfrm>
            <a:custGeom>
              <a:avLst/>
              <a:pathLst>
                <a:path w="558403" h="0">
                  <a:moveTo>
                    <a:pt x="0" y="0"/>
                  </a:moveTo>
                  <a:lnTo>
                    <a:pt x="248179" y="0"/>
                  </a:lnTo>
                  <a:lnTo>
                    <a:pt x="248179" y="0"/>
                  </a:lnTo>
                  <a:lnTo>
                    <a:pt x="248179" y="0"/>
                  </a:lnTo>
                  <a:lnTo>
                    <a:pt x="248179" y="0"/>
                  </a:lnTo>
                  <a:lnTo>
                    <a:pt x="434313" y="0"/>
                  </a:lnTo>
                  <a:lnTo>
                    <a:pt x="558403" y="0"/>
                  </a:lnTo>
                </a:path>
              </a:pathLst>
            </a:custGeom>
            <a:ln w="108405" cap="flat">
              <a:solidFill>
                <a:srgbClr val="E8E8E8">
                  <a:alpha val="100000"/>
                </a:srgbClr>
              </a:solidFill>
              <a:prstDash val="solid"/>
              <a:round/>
            </a:ln>
          </p:spPr>
          <p:txBody>
            <a:bodyPr/>
            <a:lstStyle/>
            <a:p/>
          </p:txBody>
        </p:sp>
        <p:sp>
          <p:nvSpPr>
            <p:cNvPr id="33" name="pl33"/>
            <p:cNvSpPr/>
            <p:nvPr/>
          </p:nvSpPr>
          <p:spPr>
            <a:xfrm>
              <a:off x="6707173" y="3063647"/>
              <a:ext cx="744537" cy="0"/>
            </a:xfrm>
            <a:custGeom>
              <a:avLst/>
              <a:pathLst>
                <a:path w="744537" h="0">
                  <a:moveTo>
                    <a:pt x="0" y="0"/>
                  </a:moveTo>
                  <a:lnTo>
                    <a:pt x="124089" y="0"/>
                  </a:lnTo>
                  <a:lnTo>
                    <a:pt x="310223" y="0"/>
                  </a:lnTo>
                  <a:lnTo>
                    <a:pt x="310223" y="0"/>
                  </a:lnTo>
                  <a:lnTo>
                    <a:pt x="496358" y="0"/>
                  </a:lnTo>
                  <a:lnTo>
                    <a:pt x="558403" y="0"/>
                  </a:lnTo>
                  <a:lnTo>
                    <a:pt x="744537" y="0"/>
                  </a:lnTo>
                </a:path>
              </a:pathLst>
            </a:custGeom>
            <a:ln w="108405" cap="flat">
              <a:solidFill>
                <a:srgbClr val="E8E8E8">
                  <a:alpha val="100000"/>
                </a:srgbClr>
              </a:solidFill>
              <a:prstDash val="solid"/>
              <a:round/>
            </a:ln>
          </p:spPr>
          <p:txBody>
            <a:bodyPr/>
            <a:lstStyle/>
            <a:p/>
          </p:txBody>
        </p:sp>
        <p:sp>
          <p:nvSpPr>
            <p:cNvPr id="34" name="pl34"/>
            <p:cNvSpPr/>
            <p:nvPr/>
          </p:nvSpPr>
          <p:spPr>
            <a:xfrm>
              <a:off x="5776501" y="3427819"/>
              <a:ext cx="744537" cy="0"/>
            </a:xfrm>
            <a:custGeom>
              <a:avLst/>
              <a:pathLst>
                <a:path w="744537" h="0">
                  <a:moveTo>
                    <a:pt x="0" y="0"/>
                  </a:moveTo>
                  <a:lnTo>
                    <a:pt x="0" y="0"/>
                  </a:lnTo>
                  <a:lnTo>
                    <a:pt x="124089" y="0"/>
                  </a:lnTo>
                  <a:lnTo>
                    <a:pt x="124089" y="0"/>
                  </a:lnTo>
                  <a:lnTo>
                    <a:pt x="372268" y="0"/>
                  </a:lnTo>
                  <a:lnTo>
                    <a:pt x="434313" y="0"/>
                  </a:lnTo>
                  <a:lnTo>
                    <a:pt x="744537" y="0"/>
                  </a:lnTo>
                </a:path>
              </a:pathLst>
            </a:custGeom>
            <a:ln w="108405" cap="flat">
              <a:solidFill>
                <a:srgbClr val="E8E8E8">
                  <a:alpha val="100000"/>
                </a:srgbClr>
              </a:solidFill>
              <a:prstDash val="solid"/>
              <a:round/>
            </a:ln>
          </p:spPr>
          <p:txBody>
            <a:bodyPr/>
            <a:lstStyle/>
            <a:p/>
          </p:txBody>
        </p:sp>
        <p:sp>
          <p:nvSpPr>
            <p:cNvPr id="35" name="pl35"/>
            <p:cNvSpPr/>
            <p:nvPr/>
          </p:nvSpPr>
          <p:spPr>
            <a:xfrm>
              <a:off x="4845829" y="3791991"/>
              <a:ext cx="2047478" cy="0"/>
            </a:xfrm>
            <a:custGeom>
              <a:avLst/>
              <a:pathLst>
                <a:path w="2047478" h="0">
                  <a:moveTo>
                    <a:pt x="0" y="0"/>
                  </a:moveTo>
                  <a:lnTo>
                    <a:pt x="0" y="0"/>
                  </a:lnTo>
                  <a:lnTo>
                    <a:pt x="744537" y="0"/>
                  </a:lnTo>
                  <a:lnTo>
                    <a:pt x="1551119" y="0"/>
                  </a:lnTo>
                  <a:lnTo>
                    <a:pt x="1551119" y="0"/>
                  </a:lnTo>
                  <a:lnTo>
                    <a:pt x="1613164" y="0"/>
                  </a:lnTo>
                  <a:lnTo>
                    <a:pt x="2047478" y="0"/>
                  </a:lnTo>
                </a:path>
              </a:pathLst>
            </a:custGeom>
            <a:ln w="108405" cap="flat">
              <a:solidFill>
                <a:srgbClr val="E8E8E8">
                  <a:alpha val="100000"/>
                </a:srgbClr>
              </a:solidFill>
              <a:prstDash val="solid"/>
              <a:round/>
            </a:ln>
          </p:spPr>
          <p:txBody>
            <a:bodyPr/>
            <a:lstStyle/>
            <a:p/>
          </p:txBody>
        </p:sp>
        <p:sp>
          <p:nvSpPr>
            <p:cNvPr id="36" name="pl36"/>
            <p:cNvSpPr/>
            <p:nvPr/>
          </p:nvSpPr>
          <p:spPr>
            <a:xfrm>
              <a:off x="5776501" y="4156163"/>
              <a:ext cx="558403" cy="0"/>
            </a:xfrm>
            <a:custGeom>
              <a:avLst/>
              <a:pathLst>
                <a:path w="558403" h="0">
                  <a:moveTo>
                    <a:pt x="0" y="0"/>
                  </a:moveTo>
                  <a:lnTo>
                    <a:pt x="248179" y="0"/>
                  </a:lnTo>
                  <a:lnTo>
                    <a:pt x="434313" y="0"/>
                  </a:lnTo>
                  <a:lnTo>
                    <a:pt x="434313" y="0"/>
                  </a:lnTo>
                  <a:lnTo>
                    <a:pt x="434313" y="0"/>
                  </a:lnTo>
                  <a:lnTo>
                    <a:pt x="434313" y="0"/>
                  </a:lnTo>
                  <a:lnTo>
                    <a:pt x="558403" y="0"/>
                  </a:lnTo>
                </a:path>
              </a:pathLst>
            </a:custGeom>
            <a:ln w="108405" cap="flat">
              <a:solidFill>
                <a:srgbClr val="E8E8E8">
                  <a:alpha val="100000"/>
                </a:srgbClr>
              </a:solidFill>
              <a:prstDash val="solid"/>
              <a:round/>
            </a:ln>
          </p:spPr>
          <p:txBody>
            <a:bodyPr/>
            <a:lstStyle/>
            <a:p/>
          </p:txBody>
        </p:sp>
        <p:sp>
          <p:nvSpPr>
            <p:cNvPr id="37" name="pl37"/>
            <p:cNvSpPr/>
            <p:nvPr/>
          </p:nvSpPr>
          <p:spPr>
            <a:xfrm>
              <a:off x="5962635" y="4520336"/>
              <a:ext cx="496358" cy="0"/>
            </a:xfrm>
            <a:custGeom>
              <a:avLst/>
              <a:pathLst>
                <a:path w="496358" h="0">
                  <a:moveTo>
                    <a:pt x="0" y="0"/>
                  </a:moveTo>
                  <a:lnTo>
                    <a:pt x="124089" y="0"/>
                  </a:lnTo>
                  <a:lnTo>
                    <a:pt x="124089" y="0"/>
                  </a:lnTo>
                  <a:lnTo>
                    <a:pt x="124089" y="0"/>
                  </a:lnTo>
                  <a:lnTo>
                    <a:pt x="186134" y="0"/>
                  </a:lnTo>
                  <a:lnTo>
                    <a:pt x="434313" y="0"/>
                  </a:lnTo>
                  <a:lnTo>
                    <a:pt x="496358" y="0"/>
                  </a:lnTo>
                </a:path>
              </a:pathLst>
            </a:custGeom>
            <a:ln w="108405" cap="flat">
              <a:solidFill>
                <a:srgbClr val="E8E8E8">
                  <a:alpha val="100000"/>
                </a:srgbClr>
              </a:solidFill>
              <a:prstDash val="solid"/>
              <a:round/>
            </a:ln>
          </p:spPr>
          <p:txBody>
            <a:bodyPr/>
            <a:lstStyle/>
            <a:p/>
          </p:txBody>
        </p:sp>
        <p:sp>
          <p:nvSpPr>
            <p:cNvPr id="38" name="pl38"/>
            <p:cNvSpPr/>
            <p:nvPr/>
          </p:nvSpPr>
          <p:spPr>
            <a:xfrm>
              <a:off x="4597650" y="4884508"/>
              <a:ext cx="2729970" cy="0"/>
            </a:xfrm>
            <a:custGeom>
              <a:avLst/>
              <a:pathLst>
                <a:path w="2729970" h="0">
                  <a:moveTo>
                    <a:pt x="0" y="0"/>
                  </a:moveTo>
                  <a:lnTo>
                    <a:pt x="310223" y="0"/>
                  </a:lnTo>
                  <a:lnTo>
                    <a:pt x="1364985" y="0"/>
                  </a:lnTo>
                  <a:lnTo>
                    <a:pt x="2109522" y="0"/>
                  </a:lnTo>
                  <a:lnTo>
                    <a:pt x="2171567" y="0"/>
                  </a:lnTo>
                  <a:lnTo>
                    <a:pt x="2481791" y="0"/>
                  </a:lnTo>
                  <a:lnTo>
                    <a:pt x="2729970" y="0"/>
                  </a:lnTo>
                </a:path>
              </a:pathLst>
            </a:custGeom>
            <a:ln w="108405" cap="flat">
              <a:solidFill>
                <a:srgbClr val="E8E8E8">
                  <a:alpha val="100000"/>
                </a:srgbClr>
              </a:solidFill>
              <a:prstDash val="solid"/>
              <a:round/>
            </a:ln>
          </p:spPr>
          <p:txBody>
            <a:bodyPr/>
            <a:lstStyle/>
            <a:p/>
          </p:txBody>
        </p:sp>
        <p:sp>
          <p:nvSpPr>
            <p:cNvPr id="39" name="pl39"/>
            <p:cNvSpPr/>
            <p:nvPr/>
          </p:nvSpPr>
          <p:spPr>
            <a:xfrm>
              <a:off x="4969919" y="5248680"/>
              <a:ext cx="1054761" cy="0"/>
            </a:xfrm>
            <a:custGeom>
              <a:avLst/>
              <a:pathLst>
                <a:path w="1054761" h="0">
                  <a:moveTo>
                    <a:pt x="0" y="0"/>
                  </a:moveTo>
                  <a:lnTo>
                    <a:pt x="0" y="0"/>
                  </a:lnTo>
                  <a:lnTo>
                    <a:pt x="372268" y="0"/>
                  </a:lnTo>
                  <a:lnTo>
                    <a:pt x="558403" y="0"/>
                  </a:lnTo>
                  <a:lnTo>
                    <a:pt x="682492" y="0"/>
                  </a:lnTo>
                  <a:lnTo>
                    <a:pt x="744537" y="0"/>
                  </a:lnTo>
                  <a:lnTo>
                    <a:pt x="1054761" y="0"/>
                  </a:lnTo>
                </a:path>
              </a:pathLst>
            </a:custGeom>
            <a:ln w="108405" cap="flat">
              <a:solidFill>
                <a:srgbClr val="E8E8E8">
                  <a:alpha val="100000"/>
                </a:srgbClr>
              </a:solidFill>
              <a:prstDash val="solid"/>
              <a:round/>
            </a:ln>
          </p:spPr>
          <p:txBody>
            <a:bodyPr/>
            <a:lstStyle/>
            <a:p/>
          </p:txBody>
        </p:sp>
        <p:sp>
          <p:nvSpPr>
            <p:cNvPr id="40" name="pl40"/>
            <p:cNvSpPr/>
            <p:nvPr/>
          </p:nvSpPr>
          <p:spPr>
            <a:xfrm>
              <a:off x="4411516" y="5612852"/>
              <a:ext cx="1054761" cy="0"/>
            </a:xfrm>
            <a:custGeom>
              <a:avLst/>
              <a:pathLst>
                <a:path w="1054761" h="0">
                  <a:moveTo>
                    <a:pt x="0" y="0"/>
                  </a:moveTo>
                  <a:lnTo>
                    <a:pt x="62044" y="0"/>
                  </a:lnTo>
                  <a:lnTo>
                    <a:pt x="186134" y="0"/>
                  </a:lnTo>
                  <a:lnTo>
                    <a:pt x="372268" y="0"/>
                  </a:lnTo>
                  <a:lnTo>
                    <a:pt x="496358" y="0"/>
                  </a:lnTo>
                  <a:lnTo>
                    <a:pt x="744537" y="0"/>
                  </a:lnTo>
                  <a:lnTo>
                    <a:pt x="1054761" y="0"/>
                  </a:lnTo>
                </a:path>
              </a:pathLst>
            </a:custGeom>
            <a:ln w="108405" cap="flat">
              <a:solidFill>
                <a:srgbClr val="E8E8E8">
                  <a:alpha val="100000"/>
                </a:srgbClr>
              </a:solidFill>
              <a:prstDash val="solid"/>
              <a:round/>
            </a:ln>
          </p:spPr>
          <p:txBody>
            <a:bodyPr/>
            <a:lstStyle/>
            <a:p/>
          </p:txBody>
        </p:sp>
        <p:sp>
          <p:nvSpPr>
            <p:cNvPr id="41" name="pt41"/>
            <p:cNvSpPr/>
            <p:nvPr/>
          </p:nvSpPr>
          <p:spPr>
            <a:xfrm>
              <a:off x="6454494"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392449"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958135"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144270"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082225"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082225"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082225" y="45158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88807"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585867"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841329"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4841329"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454494"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392449"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392449" y="378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0925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0925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0925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0925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0925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0925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509255" y="16024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772001"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896091"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772001"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896091"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144270"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206314"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16538" y="34233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47210"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61076"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99031"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012897"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012897"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826762"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702673" y="3059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461777"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151553"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407016"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469060"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903374"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593150"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779284" y="5608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81524"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19479"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757434"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19479"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5389"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19479"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57434" y="1238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5389"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71300"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36986"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81524"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95389"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57434"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09255" y="19666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81524"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57434"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71300"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19479"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09255"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57434"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19479" y="8741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965419"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965419"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337687"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020180"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647911"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709956"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523822" y="52441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772001"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020180"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330404"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206314"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206314"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206314"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206314" y="4151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323121"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074941"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764718"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702673"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903374"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4593150"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58135" y="4880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36986"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261076"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323121"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385165"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385165"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447210"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447210" y="23308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261076"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36986"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702673"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950852"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950852"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950852"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950852" y="26949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400291" y="44616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6028022" y="44616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6028022" y="44616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6834605" y="37332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6338246" y="37332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6338246" y="37332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7455052" y="15482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7455052" y="15482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7455052" y="15482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5717798" y="33691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152112" y="33691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6462336" y="33691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393008" y="30049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6772560" y="30049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6648470" y="30049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5407574" y="55541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4538947" y="55541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4725082" y="55541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827321" y="11840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765276" y="11840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703232" y="11840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641187" y="19124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703232" y="19124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455052" y="19124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827321" y="8199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703232" y="8199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765276" y="8199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4911216" y="51899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5655754" y="51899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5469619" y="51899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5717798" y="40974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6152112" y="40974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6152112" y="40974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268918" y="48258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4538947" y="48258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5903933" y="48258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082784" y="2276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393008" y="2276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393008" y="2276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206873" y="26407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6896649" y="26407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6896649" y="26407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tx181"/>
            <p:cNvSpPr/>
            <p:nvPr/>
          </p:nvSpPr>
          <p:spPr>
            <a:xfrm>
              <a:off x="547318" y="5548112"/>
              <a:ext cx="8234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Madagascar*</a:t>
              </a:r>
            </a:p>
          </p:txBody>
        </p:sp>
        <p:sp>
          <p:nvSpPr>
            <p:cNvPr id="182" name="tx182"/>
            <p:cNvSpPr/>
            <p:nvPr/>
          </p:nvSpPr>
          <p:spPr>
            <a:xfrm>
              <a:off x="811580" y="5183940"/>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183" name="tx183"/>
            <p:cNvSpPr/>
            <p:nvPr/>
          </p:nvSpPr>
          <p:spPr>
            <a:xfrm>
              <a:off x="912255" y="4819768"/>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184" name="tx184"/>
            <p:cNvSpPr/>
            <p:nvPr/>
          </p:nvSpPr>
          <p:spPr>
            <a:xfrm>
              <a:off x="749492" y="4455596"/>
              <a:ext cx="62124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Comoros*</a:t>
              </a:r>
            </a:p>
          </p:txBody>
        </p:sp>
        <p:sp>
          <p:nvSpPr>
            <p:cNvPr id="185" name="tx185"/>
            <p:cNvSpPr/>
            <p:nvPr/>
          </p:nvSpPr>
          <p:spPr>
            <a:xfrm>
              <a:off x="508182" y="4091424"/>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186" name="tx186"/>
            <p:cNvSpPr/>
            <p:nvPr/>
          </p:nvSpPr>
          <p:spPr>
            <a:xfrm>
              <a:off x="912255" y="4091424"/>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187" name="tx187"/>
            <p:cNvSpPr/>
            <p:nvPr/>
          </p:nvSpPr>
          <p:spPr>
            <a:xfrm>
              <a:off x="904849" y="3727252"/>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Djibouti</a:t>
              </a:r>
            </a:p>
          </p:txBody>
        </p:sp>
        <p:sp>
          <p:nvSpPr>
            <p:cNvPr id="188" name="tx188"/>
            <p:cNvSpPr/>
            <p:nvPr/>
          </p:nvSpPr>
          <p:spPr>
            <a:xfrm>
              <a:off x="811397" y="3363080"/>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189" name="tx189"/>
            <p:cNvSpPr/>
            <p:nvPr/>
          </p:nvSpPr>
          <p:spPr>
            <a:xfrm>
              <a:off x="920119" y="2998908"/>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Kenya*</a:t>
              </a:r>
            </a:p>
          </p:txBody>
        </p:sp>
        <p:sp>
          <p:nvSpPr>
            <p:cNvPr id="190" name="tx190"/>
            <p:cNvSpPr/>
            <p:nvPr/>
          </p:nvSpPr>
          <p:spPr>
            <a:xfrm>
              <a:off x="756990" y="2634736"/>
              <a:ext cx="613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Tanzania*</a:t>
              </a:r>
            </a:p>
          </p:txBody>
        </p:sp>
        <p:sp>
          <p:nvSpPr>
            <p:cNvPr id="191" name="tx191"/>
            <p:cNvSpPr/>
            <p:nvPr/>
          </p:nvSpPr>
          <p:spPr>
            <a:xfrm>
              <a:off x="881257" y="2270563"/>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Uganda</a:t>
              </a:r>
            </a:p>
          </p:txBody>
        </p:sp>
        <p:sp>
          <p:nvSpPr>
            <p:cNvPr id="192" name="tx192"/>
            <p:cNvSpPr/>
            <p:nvPr/>
          </p:nvSpPr>
          <p:spPr>
            <a:xfrm>
              <a:off x="858123" y="1906391"/>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Rwanda</a:t>
              </a:r>
            </a:p>
          </p:txBody>
        </p:sp>
        <p:sp>
          <p:nvSpPr>
            <p:cNvPr id="193" name="tx193"/>
            <p:cNvSpPr/>
            <p:nvPr/>
          </p:nvSpPr>
          <p:spPr>
            <a:xfrm>
              <a:off x="959164" y="1542219"/>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Eritrea</a:t>
              </a:r>
            </a:p>
          </p:txBody>
        </p:sp>
        <p:sp>
          <p:nvSpPr>
            <p:cNvPr id="194" name="tx194"/>
            <p:cNvSpPr/>
            <p:nvPr/>
          </p:nvSpPr>
          <p:spPr>
            <a:xfrm>
              <a:off x="803899" y="1178047"/>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Mauritius</a:t>
              </a:r>
            </a:p>
          </p:txBody>
        </p:sp>
        <p:sp>
          <p:nvSpPr>
            <p:cNvPr id="195" name="tx195"/>
            <p:cNvSpPr/>
            <p:nvPr/>
          </p:nvSpPr>
          <p:spPr>
            <a:xfrm>
              <a:off x="695085" y="813875"/>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Seychelles</a:t>
              </a:r>
            </a:p>
          </p:txBody>
        </p:sp>
        <p:sp>
          <p:nvSpPr>
            <p:cNvPr id="196" name="tx196"/>
            <p:cNvSpPr/>
            <p:nvPr/>
          </p:nvSpPr>
          <p:spPr>
            <a:xfrm>
              <a:off x="1712500"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7" name="tx197"/>
            <p:cNvSpPr/>
            <p:nvPr/>
          </p:nvSpPr>
          <p:spPr>
            <a:xfrm>
              <a:off x="323253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98" name="tx198"/>
            <p:cNvSpPr/>
            <p:nvPr/>
          </p:nvSpPr>
          <p:spPr>
            <a:xfrm>
              <a:off x="478365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99" name="tx199"/>
            <p:cNvSpPr/>
            <p:nvPr/>
          </p:nvSpPr>
          <p:spPr>
            <a:xfrm>
              <a:off x="633477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00" name="tx200"/>
            <p:cNvSpPr/>
            <p:nvPr/>
          </p:nvSpPr>
          <p:spPr>
            <a:xfrm>
              <a:off x="785480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1" name="tx201"/>
            <p:cNvSpPr/>
            <p:nvPr/>
          </p:nvSpPr>
          <p:spPr>
            <a:xfrm>
              <a:off x="4414781"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2" name="pt202"/>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04" name="pt204"/>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5" name="tx205"/>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06" name="tx206"/>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07" name="tx207"/>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08" name="tx208"/>
            <p:cNvSpPr/>
            <p:nvPr/>
          </p:nvSpPr>
          <p:spPr>
            <a:xfrm>
              <a:off x="1433366" y="435349"/>
              <a:ext cx="408489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Eastern Africa, 2019-2025</a:t>
              </a:r>
            </a:p>
          </p:txBody>
        </p:sp>
        <p:sp>
          <p:nvSpPr>
            <p:cNvPr id="209" name="tx209"/>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0" name="tx210"/>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11" name="tx211"/>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12" name="tx212"/>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8 (out of 14) countries had lower coverage than in 2019.
In 2025, 4 countries had lower MCV1 coverage than in 2024.
In 2025, 9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Eastern Africa from lowest to highest coverage, and the rank of the top 10 countries with the most unvaccinated children, based on absolute numbers.
In 2025, MCV1 coverage ranged from 49% in Madagascar to 98% in Seychelles.
5 out of 14 (36%) countries had coverage of at least 90%.
Ethiopia had MCV1 coverage of 77% and the highest absolute number of unvaccinated children in the region, followed by Sudan.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Madagascar and Somalia had the lowest MCV1 coverage, while Ethiopia and Sudan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067" y="2007924"/>
              <a:ext cx="1938677" cy="2432262"/>
            </a:xfrm>
            <a:custGeom>
              <a:avLst/>
              <a:pathLst>
                <a:path w="1938677" h="2432262">
                  <a:moveTo>
                    <a:pt x="486116" y="2066775"/>
                  </a:moveTo>
                  <a:lnTo>
                    <a:pt x="552255" y="2084179"/>
                  </a:lnTo>
                  <a:lnTo>
                    <a:pt x="618393" y="2101583"/>
                  </a:lnTo>
                  <a:lnTo>
                    <a:pt x="684531" y="2118987"/>
                  </a:lnTo>
                  <a:lnTo>
                    <a:pt x="750670" y="2136391"/>
                  </a:lnTo>
                  <a:lnTo>
                    <a:pt x="816808" y="2153795"/>
                  </a:lnTo>
                  <a:lnTo>
                    <a:pt x="882946" y="2171199"/>
                  </a:lnTo>
                  <a:lnTo>
                    <a:pt x="949085" y="2188604"/>
                  </a:lnTo>
                  <a:lnTo>
                    <a:pt x="1015223" y="2206008"/>
                  </a:lnTo>
                  <a:lnTo>
                    <a:pt x="1081361" y="2223412"/>
                  </a:lnTo>
                  <a:lnTo>
                    <a:pt x="1147500" y="2240816"/>
                  </a:lnTo>
                  <a:lnTo>
                    <a:pt x="1213638" y="2258220"/>
                  </a:lnTo>
                  <a:lnTo>
                    <a:pt x="1279776" y="2275624"/>
                  </a:lnTo>
                  <a:lnTo>
                    <a:pt x="1345915" y="2293028"/>
                  </a:lnTo>
                  <a:lnTo>
                    <a:pt x="1412053" y="2310433"/>
                  </a:lnTo>
                  <a:lnTo>
                    <a:pt x="1478191" y="2327837"/>
                  </a:lnTo>
                  <a:lnTo>
                    <a:pt x="1544330" y="2345241"/>
                  </a:lnTo>
                  <a:lnTo>
                    <a:pt x="1610468" y="2362645"/>
                  </a:lnTo>
                  <a:lnTo>
                    <a:pt x="1676606" y="2380049"/>
                  </a:lnTo>
                  <a:lnTo>
                    <a:pt x="1742745" y="2397453"/>
                  </a:lnTo>
                  <a:lnTo>
                    <a:pt x="1808883" y="2414857"/>
                  </a:lnTo>
                  <a:lnTo>
                    <a:pt x="1875021" y="2432262"/>
                  </a:lnTo>
                  <a:lnTo>
                    <a:pt x="1890647" y="2368514"/>
                  </a:lnTo>
                  <a:lnTo>
                    <a:pt x="1904107" y="2304274"/>
                  </a:lnTo>
                  <a:lnTo>
                    <a:pt x="1915384" y="2239616"/>
                  </a:lnTo>
                  <a:lnTo>
                    <a:pt x="1924467" y="2174613"/>
                  </a:lnTo>
                  <a:lnTo>
                    <a:pt x="1931344" y="2109339"/>
                  </a:lnTo>
                  <a:lnTo>
                    <a:pt x="1936008" y="2043871"/>
                  </a:lnTo>
                  <a:lnTo>
                    <a:pt x="1938453" y="1978282"/>
                  </a:lnTo>
                  <a:lnTo>
                    <a:pt x="1938677" y="1912647"/>
                  </a:lnTo>
                  <a:lnTo>
                    <a:pt x="1936679" y="1847043"/>
                  </a:lnTo>
                  <a:lnTo>
                    <a:pt x="1932462" y="1781544"/>
                  </a:lnTo>
                  <a:lnTo>
                    <a:pt x="1926030" y="1716225"/>
                  </a:lnTo>
                  <a:lnTo>
                    <a:pt x="1917391" y="1651162"/>
                  </a:lnTo>
                  <a:lnTo>
                    <a:pt x="1906555" y="1586428"/>
                  </a:lnTo>
                  <a:lnTo>
                    <a:pt x="1893534" y="1522098"/>
                  </a:lnTo>
                  <a:lnTo>
                    <a:pt x="1878342" y="1458245"/>
                  </a:lnTo>
                  <a:lnTo>
                    <a:pt x="1860999" y="1394943"/>
                  </a:lnTo>
                  <a:lnTo>
                    <a:pt x="1841523" y="1332265"/>
                  </a:lnTo>
                  <a:lnTo>
                    <a:pt x="1819936" y="1270282"/>
                  </a:lnTo>
                  <a:lnTo>
                    <a:pt x="1796264" y="1209065"/>
                  </a:lnTo>
                  <a:lnTo>
                    <a:pt x="1770533" y="1148684"/>
                  </a:lnTo>
                  <a:lnTo>
                    <a:pt x="1742773" y="1089209"/>
                  </a:lnTo>
                  <a:lnTo>
                    <a:pt x="1713016" y="1030707"/>
                  </a:lnTo>
                  <a:lnTo>
                    <a:pt x="1681296" y="973246"/>
                  </a:lnTo>
                  <a:lnTo>
                    <a:pt x="1647650" y="916892"/>
                  </a:lnTo>
                  <a:lnTo>
                    <a:pt x="1612115" y="861709"/>
                  </a:lnTo>
                  <a:lnTo>
                    <a:pt x="1574732" y="807760"/>
                  </a:lnTo>
                  <a:lnTo>
                    <a:pt x="1535545" y="755108"/>
                  </a:lnTo>
                  <a:lnTo>
                    <a:pt x="1494599" y="703812"/>
                  </a:lnTo>
                  <a:lnTo>
                    <a:pt x="1451939" y="653931"/>
                  </a:lnTo>
                  <a:lnTo>
                    <a:pt x="1407616" y="605523"/>
                  </a:lnTo>
                  <a:lnTo>
                    <a:pt x="1361680" y="558642"/>
                  </a:lnTo>
                  <a:lnTo>
                    <a:pt x="1314183" y="513344"/>
                  </a:lnTo>
                  <a:lnTo>
                    <a:pt x="1265180" y="469679"/>
                  </a:lnTo>
                  <a:lnTo>
                    <a:pt x="1214727" y="427698"/>
                  </a:lnTo>
                  <a:lnTo>
                    <a:pt x="1162882" y="387448"/>
                  </a:lnTo>
                  <a:lnTo>
                    <a:pt x="1109705" y="348977"/>
                  </a:lnTo>
                  <a:lnTo>
                    <a:pt x="1055256" y="312327"/>
                  </a:lnTo>
                  <a:lnTo>
                    <a:pt x="999598" y="277541"/>
                  </a:lnTo>
                  <a:lnTo>
                    <a:pt x="942794" y="244659"/>
                  </a:lnTo>
                  <a:lnTo>
                    <a:pt x="884909" y="213719"/>
                  </a:lnTo>
                  <a:lnTo>
                    <a:pt x="826011" y="184755"/>
                  </a:lnTo>
                  <a:lnTo>
                    <a:pt x="766166" y="157802"/>
                  </a:lnTo>
                  <a:lnTo>
                    <a:pt x="705443" y="132890"/>
                  </a:lnTo>
                  <a:lnTo>
                    <a:pt x="643911" y="110047"/>
                  </a:lnTo>
                  <a:lnTo>
                    <a:pt x="581642" y="89300"/>
                  </a:lnTo>
                  <a:lnTo>
                    <a:pt x="518706" y="70673"/>
                  </a:lnTo>
                  <a:lnTo>
                    <a:pt x="455176" y="54187"/>
                  </a:lnTo>
                  <a:lnTo>
                    <a:pt x="391124" y="39860"/>
                  </a:lnTo>
                  <a:lnTo>
                    <a:pt x="326623" y="27709"/>
                  </a:lnTo>
                  <a:lnTo>
                    <a:pt x="261749" y="17749"/>
                  </a:lnTo>
                  <a:lnTo>
                    <a:pt x="196575" y="9990"/>
                  </a:lnTo>
                  <a:lnTo>
                    <a:pt x="131175" y="4442"/>
                  </a:lnTo>
                  <a:lnTo>
                    <a:pt x="65625" y="1110"/>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5451" y="1440467"/>
                  </a:lnTo>
                  <a:lnTo>
                    <a:pt x="129788" y="1453233"/>
                  </a:lnTo>
                  <a:lnTo>
                    <a:pt x="191915" y="1474267"/>
                  </a:lnTo>
                  <a:lnTo>
                    <a:pt x="250774" y="1503211"/>
                  </a:lnTo>
                  <a:lnTo>
                    <a:pt x="305364" y="1539573"/>
                  </a:lnTo>
                  <a:lnTo>
                    <a:pt x="354754" y="1582733"/>
                  </a:lnTo>
                  <a:lnTo>
                    <a:pt x="398104" y="1631957"/>
                  </a:lnTo>
                  <a:lnTo>
                    <a:pt x="434675" y="1686406"/>
                  </a:lnTo>
                  <a:lnTo>
                    <a:pt x="463846" y="1745154"/>
                  </a:lnTo>
                  <a:lnTo>
                    <a:pt x="485118" y="1807200"/>
                  </a:lnTo>
                  <a:lnTo>
                    <a:pt x="498131" y="1871487"/>
                  </a:lnTo>
                  <a:lnTo>
                    <a:pt x="502662" y="1936922"/>
                  </a:lnTo>
                  <a:lnTo>
                    <a:pt x="498634" y="200238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5" name="pg5"/>
            <p:cNvSpPr/>
            <p:nvPr/>
          </p:nvSpPr>
          <p:spPr>
            <a:xfrm>
              <a:off x="3354086" y="4074699"/>
              <a:ext cx="1722002" cy="1718914"/>
            </a:xfrm>
            <a:custGeom>
              <a:avLst/>
              <a:pathLst>
                <a:path w="1722002" h="1718914">
                  <a:moveTo>
                    <a:pt x="0" y="350888"/>
                  </a:moveTo>
                  <a:lnTo>
                    <a:pt x="20818" y="416032"/>
                  </a:lnTo>
                  <a:lnTo>
                    <a:pt x="41637" y="481176"/>
                  </a:lnTo>
                  <a:lnTo>
                    <a:pt x="62456" y="546320"/>
                  </a:lnTo>
                  <a:lnTo>
                    <a:pt x="83275" y="611465"/>
                  </a:lnTo>
                  <a:lnTo>
                    <a:pt x="104094" y="676609"/>
                  </a:lnTo>
                  <a:lnTo>
                    <a:pt x="124913" y="741753"/>
                  </a:lnTo>
                  <a:lnTo>
                    <a:pt x="145732" y="806897"/>
                  </a:lnTo>
                  <a:lnTo>
                    <a:pt x="166551" y="872041"/>
                  </a:lnTo>
                  <a:lnTo>
                    <a:pt x="187370" y="937185"/>
                  </a:lnTo>
                  <a:lnTo>
                    <a:pt x="208189" y="1002329"/>
                  </a:lnTo>
                  <a:lnTo>
                    <a:pt x="229008" y="1067473"/>
                  </a:lnTo>
                  <a:lnTo>
                    <a:pt x="249827" y="1132617"/>
                  </a:lnTo>
                  <a:lnTo>
                    <a:pt x="270646" y="1197761"/>
                  </a:lnTo>
                  <a:lnTo>
                    <a:pt x="291465" y="1262906"/>
                  </a:lnTo>
                  <a:lnTo>
                    <a:pt x="312284" y="1328050"/>
                  </a:lnTo>
                  <a:lnTo>
                    <a:pt x="333103" y="1393194"/>
                  </a:lnTo>
                  <a:lnTo>
                    <a:pt x="353922" y="1458338"/>
                  </a:lnTo>
                  <a:lnTo>
                    <a:pt x="374741" y="1523482"/>
                  </a:lnTo>
                  <a:lnTo>
                    <a:pt x="395560" y="1588626"/>
                  </a:lnTo>
                  <a:lnTo>
                    <a:pt x="416379" y="1653770"/>
                  </a:lnTo>
                  <a:lnTo>
                    <a:pt x="437198" y="1718914"/>
                  </a:lnTo>
                  <a:lnTo>
                    <a:pt x="500780" y="1697374"/>
                  </a:lnTo>
                  <a:lnTo>
                    <a:pt x="563578" y="1673646"/>
                  </a:lnTo>
                  <a:lnTo>
                    <a:pt x="625518" y="1647758"/>
                  </a:lnTo>
                  <a:lnTo>
                    <a:pt x="686523" y="1619742"/>
                  </a:lnTo>
                  <a:lnTo>
                    <a:pt x="746523" y="1589630"/>
                  </a:lnTo>
                  <a:lnTo>
                    <a:pt x="805444" y="1557459"/>
                  </a:lnTo>
                  <a:lnTo>
                    <a:pt x="863216" y="1523267"/>
                  </a:lnTo>
                  <a:lnTo>
                    <a:pt x="919769" y="1487096"/>
                  </a:lnTo>
                  <a:lnTo>
                    <a:pt x="975037" y="1448989"/>
                  </a:lnTo>
                  <a:lnTo>
                    <a:pt x="1028952" y="1408991"/>
                  </a:lnTo>
                  <a:lnTo>
                    <a:pt x="1081450" y="1367151"/>
                  </a:lnTo>
                  <a:lnTo>
                    <a:pt x="1132469" y="1323519"/>
                  </a:lnTo>
                  <a:lnTo>
                    <a:pt x="1181946" y="1278146"/>
                  </a:lnTo>
                  <a:lnTo>
                    <a:pt x="1229822" y="1231088"/>
                  </a:lnTo>
                  <a:lnTo>
                    <a:pt x="1276041" y="1182400"/>
                  </a:lnTo>
                  <a:lnTo>
                    <a:pt x="1320547" y="1132142"/>
                  </a:lnTo>
                  <a:lnTo>
                    <a:pt x="1363286" y="1080373"/>
                  </a:lnTo>
                  <a:lnTo>
                    <a:pt x="1404207" y="1027155"/>
                  </a:lnTo>
                  <a:lnTo>
                    <a:pt x="1443262" y="972553"/>
                  </a:lnTo>
                  <a:lnTo>
                    <a:pt x="1480402" y="916631"/>
                  </a:lnTo>
                  <a:lnTo>
                    <a:pt x="1515585" y="859457"/>
                  </a:lnTo>
                  <a:lnTo>
                    <a:pt x="1548767" y="801100"/>
                  </a:lnTo>
                  <a:lnTo>
                    <a:pt x="1579909" y="741628"/>
                  </a:lnTo>
                  <a:lnTo>
                    <a:pt x="1608973" y="681115"/>
                  </a:lnTo>
                  <a:lnTo>
                    <a:pt x="1635925" y="619631"/>
                  </a:lnTo>
                  <a:lnTo>
                    <a:pt x="1660732" y="557251"/>
                  </a:lnTo>
                  <a:lnTo>
                    <a:pt x="1683365" y="494050"/>
                  </a:lnTo>
                  <a:lnTo>
                    <a:pt x="1703797" y="430103"/>
                  </a:lnTo>
                  <a:lnTo>
                    <a:pt x="1722002" y="365487"/>
                  </a:lnTo>
                  <a:lnTo>
                    <a:pt x="1655863" y="348082"/>
                  </a:lnTo>
                  <a:lnTo>
                    <a:pt x="1589725" y="330678"/>
                  </a:lnTo>
                  <a:lnTo>
                    <a:pt x="1523587" y="313274"/>
                  </a:lnTo>
                  <a:lnTo>
                    <a:pt x="1457448" y="295870"/>
                  </a:lnTo>
                  <a:lnTo>
                    <a:pt x="1391310" y="278466"/>
                  </a:lnTo>
                  <a:lnTo>
                    <a:pt x="1325172" y="261062"/>
                  </a:lnTo>
                  <a:lnTo>
                    <a:pt x="1259033" y="243658"/>
                  </a:lnTo>
                  <a:lnTo>
                    <a:pt x="1192895" y="226253"/>
                  </a:lnTo>
                  <a:lnTo>
                    <a:pt x="1126757" y="208849"/>
                  </a:lnTo>
                  <a:lnTo>
                    <a:pt x="1060618" y="191445"/>
                  </a:lnTo>
                  <a:lnTo>
                    <a:pt x="994480" y="174041"/>
                  </a:lnTo>
                  <a:lnTo>
                    <a:pt x="928342" y="156637"/>
                  </a:lnTo>
                  <a:lnTo>
                    <a:pt x="862204" y="139233"/>
                  </a:lnTo>
                  <a:lnTo>
                    <a:pt x="796065" y="121829"/>
                  </a:lnTo>
                  <a:lnTo>
                    <a:pt x="729927" y="104424"/>
                  </a:lnTo>
                  <a:lnTo>
                    <a:pt x="663789" y="87020"/>
                  </a:lnTo>
                  <a:lnTo>
                    <a:pt x="597650" y="69616"/>
                  </a:lnTo>
                  <a:lnTo>
                    <a:pt x="531512" y="52212"/>
                  </a:lnTo>
                  <a:lnTo>
                    <a:pt x="465374" y="34808"/>
                  </a:lnTo>
                  <a:lnTo>
                    <a:pt x="399235" y="17404"/>
                  </a:lnTo>
                  <a:lnTo>
                    <a:pt x="333097" y="0"/>
                  </a:lnTo>
                  <a:lnTo>
                    <a:pt x="309816" y="68181"/>
                  </a:lnTo>
                  <a:lnTo>
                    <a:pt x="277028" y="132333"/>
                  </a:lnTo>
                  <a:lnTo>
                    <a:pt x="235405" y="191139"/>
                  </a:lnTo>
                  <a:lnTo>
                    <a:pt x="185802" y="243391"/>
                  </a:lnTo>
                  <a:lnTo>
                    <a:pt x="129239" y="288015"/>
                  </a:lnTo>
                  <a:lnTo>
                    <a:pt x="66878" y="324095"/>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6" name="pg6"/>
            <p:cNvSpPr/>
            <p:nvPr/>
          </p:nvSpPr>
          <p:spPr>
            <a:xfrm>
              <a:off x="1990442" y="4339412"/>
              <a:ext cx="1800842" cy="1546204"/>
            </a:xfrm>
            <a:custGeom>
              <a:avLst/>
              <a:pathLst>
                <a:path w="1800842" h="1546204">
                  <a:moveTo>
                    <a:pt x="896759" y="0"/>
                  </a:moveTo>
                  <a:lnTo>
                    <a:pt x="854056" y="53419"/>
                  </a:lnTo>
                  <a:lnTo>
                    <a:pt x="811353" y="106839"/>
                  </a:lnTo>
                  <a:lnTo>
                    <a:pt x="768651" y="160258"/>
                  </a:lnTo>
                  <a:lnTo>
                    <a:pt x="725948" y="213678"/>
                  </a:lnTo>
                  <a:lnTo>
                    <a:pt x="683245" y="267097"/>
                  </a:lnTo>
                  <a:lnTo>
                    <a:pt x="640542" y="320517"/>
                  </a:lnTo>
                  <a:lnTo>
                    <a:pt x="597839" y="373937"/>
                  </a:lnTo>
                  <a:lnTo>
                    <a:pt x="555136" y="427356"/>
                  </a:lnTo>
                  <a:lnTo>
                    <a:pt x="512434" y="480776"/>
                  </a:lnTo>
                  <a:lnTo>
                    <a:pt x="469731" y="534195"/>
                  </a:lnTo>
                  <a:lnTo>
                    <a:pt x="427028" y="587615"/>
                  </a:lnTo>
                  <a:lnTo>
                    <a:pt x="384325" y="641034"/>
                  </a:lnTo>
                  <a:lnTo>
                    <a:pt x="341622" y="694454"/>
                  </a:lnTo>
                  <a:lnTo>
                    <a:pt x="298919" y="747874"/>
                  </a:lnTo>
                  <a:lnTo>
                    <a:pt x="256217" y="801293"/>
                  </a:lnTo>
                  <a:lnTo>
                    <a:pt x="213514" y="854713"/>
                  </a:lnTo>
                  <a:lnTo>
                    <a:pt x="170811" y="908132"/>
                  </a:lnTo>
                  <a:lnTo>
                    <a:pt x="128108" y="961552"/>
                  </a:lnTo>
                  <a:lnTo>
                    <a:pt x="85405" y="1014971"/>
                  </a:lnTo>
                  <a:lnTo>
                    <a:pt x="42702" y="1068391"/>
                  </a:lnTo>
                  <a:lnTo>
                    <a:pt x="0" y="1121811"/>
                  </a:lnTo>
                  <a:lnTo>
                    <a:pt x="52057" y="1161996"/>
                  </a:lnTo>
                  <a:lnTo>
                    <a:pt x="105447" y="1200394"/>
                  </a:lnTo>
                  <a:lnTo>
                    <a:pt x="160108" y="1236958"/>
                  </a:lnTo>
                  <a:lnTo>
                    <a:pt x="215978" y="1271648"/>
                  </a:lnTo>
                  <a:lnTo>
                    <a:pt x="272993" y="1304423"/>
                  </a:lnTo>
                  <a:lnTo>
                    <a:pt x="331086" y="1335245"/>
                  </a:lnTo>
                  <a:lnTo>
                    <a:pt x="390191" y="1364080"/>
                  </a:lnTo>
                  <a:lnTo>
                    <a:pt x="450240" y="1390894"/>
                  </a:lnTo>
                  <a:lnTo>
                    <a:pt x="511163" y="1415655"/>
                  </a:lnTo>
                  <a:lnTo>
                    <a:pt x="572892" y="1438336"/>
                  </a:lnTo>
                  <a:lnTo>
                    <a:pt x="635354" y="1458911"/>
                  </a:lnTo>
                  <a:lnTo>
                    <a:pt x="698478" y="1477356"/>
                  </a:lnTo>
                  <a:lnTo>
                    <a:pt x="762191" y="1493649"/>
                  </a:lnTo>
                  <a:lnTo>
                    <a:pt x="826420" y="1507772"/>
                  </a:lnTo>
                  <a:lnTo>
                    <a:pt x="891092" y="1519709"/>
                  </a:lnTo>
                  <a:lnTo>
                    <a:pt x="956130" y="1529445"/>
                  </a:lnTo>
                  <a:lnTo>
                    <a:pt x="1021462" y="1536970"/>
                  </a:lnTo>
                  <a:lnTo>
                    <a:pt x="1087011" y="1542276"/>
                  </a:lnTo>
                  <a:lnTo>
                    <a:pt x="1152703" y="1545355"/>
                  </a:lnTo>
                  <a:lnTo>
                    <a:pt x="1218461" y="1546204"/>
                  </a:lnTo>
                  <a:lnTo>
                    <a:pt x="1284210" y="1544823"/>
                  </a:lnTo>
                  <a:lnTo>
                    <a:pt x="1349874" y="1541213"/>
                  </a:lnTo>
                  <a:lnTo>
                    <a:pt x="1415378" y="1535378"/>
                  </a:lnTo>
                  <a:lnTo>
                    <a:pt x="1480647" y="1527325"/>
                  </a:lnTo>
                  <a:lnTo>
                    <a:pt x="1545605" y="1517063"/>
                  </a:lnTo>
                  <a:lnTo>
                    <a:pt x="1610177" y="1504604"/>
                  </a:lnTo>
                  <a:lnTo>
                    <a:pt x="1674290" y="1489963"/>
                  </a:lnTo>
                  <a:lnTo>
                    <a:pt x="1737870" y="1473155"/>
                  </a:lnTo>
                  <a:lnTo>
                    <a:pt x="1800842" y="1454201"/>
                  </a:lnTo>
                  <a:lnTo>
                    <a:pt x="1780023" y="1389057"/>
                  </a:lnTo>
                  <a:lnTo>
                    <a:pt x="1759205" y="1323913"/>
                  </a:lnTo>
                  <a:lnTo>
                    <a:pt x="1738386" y="1258769"/>
                  </a:lnTo>
                  <a:lnTo>
                    <a:pt x="1717567" y="1193624"/>
                  </a:lnTo>
                  <a:lnTo>
                    <a:pt x="1696748" y="1128480"/>
                  </a:lnTo>
                  <a:lnTo>
                    <a:pt x="1675929" y="1063336"/>
                  </a:lnTo>
                  <a:lnTo>
                    <a:pt x="1655110" y="998192"/>
                  </a:lnTo>
                  <a:lnTo>
                    <a:pt x="1634291" y="933048"/>
                  </a:lnTo>
                  <a:lnTo>
                    <a:pt x="1613472" y="867904"/>
                  </a:lnTo>
                  <a:lnTo>
                    <a:pt x="1592653" y="802760"/>
                  </a:lnTo>
                  <a:lnTo>
                    <a:pt x="1571834" y="737616"/>
                  </a:lnTo>
                  <a:lnTo>
                    <a:pt x="1551015" y="672472"/>
                  </a:lnTo>
                  <a:lnTo>
                    <a:pt x="1530196" y="607328"/>
                  </a:lnTo>
                  <a:lnTo>
                    <a:pt x="1509377" y="542183"/>
                  </a:lnTo>
                  <a:lnTo>
                    <a:pt x="1488558" y="477039"/>
                  </a:lnTo>
                  <a:lnTo>
                    <a:pt x="1467739" y="411895"/>
                  </a:lnTo>
                  <a:lnTo>
                    <a:pt x="1446920" y="346751"/>
                  </a:lnTo>
                  <a:lnTo>
                    <a:pt x="1426101" y="281607"/>
                  </a:lnTo>
                  <a:lnTo>
                    <a:pt x="1405282" y="216463"/>
                  </a:lnTo>
                  <a:lnTo>
                    <a:pt x="1384463" y="151319"/>
                  </a:lnTo>
                  <a:lnTo>
                    <a:pt x="1363644" y="86175"/>
                  </a:lnTo>
                  <a:lnTo>
                    <a:pt x="1295071" y="102887"/>
                  </a:lnTo>
                  <a:lnTo>
                    <a:pt x="1224833" y="109831"/>
                  </a:lnTo>
                  <a:lnTo>
                    <a:pt x="1154316" y="106868"/>
                  </a:lnTo>
                  <a:lnTo>
                    <a:pt x="1084908" y="94057"/>
                  </a:lnTo>
                  <a:lnTo>
                    <a:pt x="1017978" y="71651"/>
                  </a:lnTo>
                  <a:lnTo>
                    <a:pt x="954847" y="40091"/>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7" name="pg7"/>
            <p:cNvSpPr/>
            <p:nvPr/>
          </p:nvSpPr>
          <p:spPr>
            <a:xfrm>
              <a:off x="1286306" y="4025777"/>
              <a:ext cx="1600895" cy="1435446"/>
            </a:xfrm>
            <a:custGeom>
              <a:avLst/>
              <a:pathLst>
                <a:path w="1600895" h="1435446">
                  <a:moveTo>
                    <a:pt x="1418341" y="0"/>
                  </a:moveTo>
                  <a:lnTo>
                    <a:pt x="1350801" y="10748"/>
                  </a:lnTo>
                  <a:lnTo>
                    <a:pt x="1283261" y="21496"/>
                  </a:lnTo>
                  <a:lnTo>
                    <a:pt x="1215721" y="32244"/>
                  </a:lnTo>
                  <a:lnTo>
                    <a:pt x="1148181" y="42992"/>
                  </a:lnTo>
                  <a:lnTo>
                    <a:pt x="1080641" y="53740"/>
                  </a:lnTo>
                  <a:lnTo>
                    <a:pt x="1013101" y="64488"/>
                  </a:lnTo>
                  <a:lnTo>
                    <a:pt x="945560" y="75236"/>
                  </a:lnTo>
                  <a:lnTo>
                    <a:pt x="878020" y="85985"/>
                  </a:lnTo>
                  <a:lnTo>
                    <a:pt x="810480" y="96733"/>
                  </a:lnTo>
                  <a:lnTo>
                    <a:pt x="742940" y="107481"/>
                  </a:lnTo>
                  <a:lnTo>
                    <a:pt x="675400" y="118229"/>
                  </a:lnTo>
                  <a:lnTo>
                    <a:pt x="607860" y="128977"/>
                  </a:lnTo>
                  <a:lnTo>
                    <a:pt x="540320" y="139725"/>
                  </a:lnTo>
                  <a:lnTo>
                    <a:pt x="472780" y="150473"/>
                  </a:lnTo>
                  <a:lnTo>
                    <a:pt x="405240" y="161221"/>
                  </a:lnTo>
                  <a:lnTo>
                    <a:pt x="337700" y="171970"/>
                  </a:lnTo>
                  <a:lnTo>
                    <a:pt x="270160" y="182718"/>
                  </a:lnTo>
                  <a:lnTo>
                    <a:pt x="202620" y="193466"/>
                  </a:lnTo>
                  <a:lnTo>
                    <a:pt x="135080" y="204214"/>
                  </a:lnTo>
                  <a:lnTo>
                    <a:pt x="67540" y="214962"/>
                  </a:lnTo>
                  <a:lnTo>
                    <a:pt x="0" y="225710"/>
                  </a:lnTo>
                  <a:lnTo>
                    <a:pt x="11899" y="292854"/>
                  </a:lnTo>
                  <a:lnTo>
                    <a:pt x="26152" y="359538"/>
                  </a:lnTo>
                  <a:lnTo>
                    <a:pt x="42741" y="425680"/>
                  </a:lnTo>
                  <a:lnTo>
                    <a:pt x="61646" y="491197"/>
                  </a:lnTo>
                  <a:lnTo>
                    <a:pt x="82843" y="556009"/>
                  </a:lnTo>
                  <a:lnTo>
                    <a:pt x="106306" y="620036"/>
                  </a:lnTo>
                  <a:lnTo>
                    <a:pt x="132006" y="683198"/>
                  </a:lnTo>
                  <a:lnTo>
                    <a:pt x="159911" y="745417"/>
                  </a:lnTo>
                  <a:lnTo>
                    <a:pt x="189987" y="806616"/>
                  </a:lnTo>
                  <a:lnTo>
                    <a:pt x="222197" y="866720"/>
                  </a:lnTo>
                  <a:lnTo>
                    <a:pt x="256500" y="925654"/>
                  </a:lnTo>
                  <a:lnTo>
                    <a:pt x="292854" y="983345"/>
                  </a:lnTo>
                  <a:lnTo>
                    <a:pt x="331214" y="1039723"/>
                  </a:lnTo>
                  <a:lnTo>
                    <a:pt x="371533" y="1094716"/>
                  </a:lnTo>
                  <a:lnTo>
                    <a:pt x="413761" y="1148258"/>
                  </a:lnTo>
                  <a:lnTo>
                    <a:pt x="457846" y="1200281"/>
                  </a:lnTo>
                  <a:lnTo>
                    <a:pt x="503733" y="1250722"/>
                  </a:lnTo>
                  <a:lnTo>
                    <a:pt x="551365" y="1299519"/>
                  </a:lnTo>
                  <a:lnTo>
                    <a:pt x="600684" y="1346610"/>
                  </a:lnTo>
                  <a:lnTo>
                    <a:pt x="651628" y="1391937"/>
                  </a:lnTo>
                  <a:lnTo>
                    <a:pt x="704135" y="1435446"/>
                  </a:lnTo>
                  <a:lnTo>
                    <a:pt x="746838" y="1382026"/>
                  </a:lnTo>
                  <a:lnTo>
                    <a:pt x="789541" y="1328607"/>
                  </a:lnTo>
                  <a:lnTo>
                    <a:pt x="832244" y="1275187"/>
                  </a:lnTo>
                  <a:lnTo>
                    <a:pt x="874946" y="1221767"/>
                  </a:lnTo>
                  <a:lnTo>
                    <a:pt x="917649" y="1168348"/>
                  </a:lnTo>
                  <a:lnTo>
                    <a:pt x="960352" y="1114928"/>
                  </a:lnTo>
                  <a:lnTo>
                    <a:pt x="1003055" y="1061509"/>
                  </a:lnTo>
                  <a:lnTo>
                    <a:pt x="1045758" y="1008089"/>
                  </a:lnTo>
                  <a:lnTo>
                    <a:pt x="1088461" y="954670"/>
                  </a:lnTo>
                  <a:lnTo>
                    <a:pt x="1131163" y="901250"/>
                  </a:lnTo>
                  <a:lnTo>
                    <a:pt x="1173866" y="847830"/>
                  </a:lnTo>
                  <a:lnTo>
                    <a:pt x="1216569" y="794411"/>
                  </a:lnTo>
                  <a:lnTo>
                    <a:pt x="1259272" y="740991"/>
                  </a:lnTo>
                  <a:lnTo>
                    <a:pt x="1301975" y="687572"/>
                  </a:lnTo>
                  <a:lnTo>
                    <a:pt x="1344678" y="634152"/>
                  </a:lnTo>
                  <a:lnTo>
                    <a:pt x="1387380" y="580733"/>
                  </a:lnTo>
                  <a:lnTo>
                    <a:pt x="1430083" y="527313"/>
                  </a:lnTo>
                  <a:lnTo>
                    <a:pt x="1472786" y="473893"/>
                  </a:lnTo>
                  <a:lnTo>
                    <a:pt x="1515489" y="420474"/>
                  </a:lnTo>
                  <a:lnTo>
                    <a:pt x="1558192" y="367054"/>
                  </a:lnTo>
                  <a:lnTo>
                    <a:pt x="1600895" y="313635"/>
                  </a:lnTo>
                  <a:lnTo>
                    <a:pt x="1546523" y="263162"/>
                  </a:lnTo>
                  <a:lnTo>
                    <a:pt x="1500172" y="205235"/>
                  </a:lnTo>
                  <a:lnTo>
                    <a:pt x="1462852" y="141118"/>
                  </a:lnTo>
                  <a:lnTo>
                    <a:pt x="1435375" y="7220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8" name="pg8"/>
            <p:cNvSpPr/>
            <p:nvPr/>
          </p:nvSpPr>
          <p:spPr>
            <a:xfrm>
              <a:off x="1262505" y="3124729"/>
              <a:ext cx="1483313" cy="1126758"/>
            </a:xfrm>
            <a:custGeom>
              <a:avLst/>
              <a:pathLst>
                <a:path w="1483313" h="1126758">
                  <a:moveTo>
                    <a:pt x="1483313" y="608925"/>
                  </a:moveTo>
                  <a:lnTo>
                    <a:pt x="1421374" y="579928"/>
                  </a:lnTo>
                  <a:lnTo>
                    <a:pt x="1359435" y="550932"/>
                  </a:lnTo>
                  <a:lnTo>
                    <a:pt x="1297497" y="521935"/>
                  </a:lnTo>
                  <a:lnTo>
                    <a:pt x="1235558" y="492939"/>
                  </a:lnTo>
                  <a:lnTo>
                    <a:pt x="1173620" y="463943"/>
                  </a:lnTo>
                  <a:lnTo>
                    <a:pt x="1111681" y="434946"/>
                  </a:lnTo>
                  <a:lnTo>
                    <a:pt x="1049742" y="405950"/>
                  </a:lnTo>
                  <a:lnTo>
                    <a:pt x="987804" y="376953"/>
                  </a:lnTo>
                  <a:lnTo>
                    <a:pt x="925865" y="347957"/>
                  </a:lnTo>
                  <a:lnTo>
                    <a:pt x="863927" y="318960"/>
                  </a:lnTo>
                  <a:lnTo>
                    <a:pt x="801988" y="289964"/>
                  </a:lnTo>
                  <a:lnTo>
                    <a:pt x="740050" y="260967"/>
                  </a:lnTo>
                  <a:lnTo>
                    <a:pt x="678111" y="231971"/>
                  </a:lnTo>
                  <a:lnTo>
                    <a:pt x="616172" y="202975"/>
                  </a:lnTo>
                  <a:lnTo>
                    <a:pt x="554234" y="173978"/>
                  </a:lnTo>
                  <a:lnTo>
                    <a:pt x="492295" y="144982"/>
                  </a:lnTo>
                  <a:lnTo>
                    <a:pt x="430357" y="115985"/>
                  </a:lnTo>
                  <a:lnTo>
                    <a:pt x="368418" y="86989"/>
                  </a:lnTo>
                  <a:lnTo>
                    <a:pt x="306479" y="57992"/>
                  </a:lnTo>
                  <a:lnTo>
                    <a:pt x="244541" y="28996"/>
                  </a:lnTo>
                  <a:lnTo>
                    <a:pt x="182602" y="0"/>
                  </a:lnTo>
                  <a:lnTo>
                    <a:pt x="154882" y="62018"/>
                  </a:lnTo>
                  <a:lnTo>
                    <a:pt x="129352" y="124969"/>
                  </a:lnTo>
                  <a:lnTo>
                    <a:pt x="106043" y="188776"/>
                  </a:lnTo>
                  <a:lnTo>
                    <a:pt x="84983" y="253361"/>
                  </a:lnTo>
                  <a:lnTo>
                    <a:pt x="66199" y="318643"/>
                  </a:lnTo>
                  <a:lnTo>
                    <a:pt x="49713" y="384544"/>
                  </a:lnTo>
                  <a:lnTo>
                    <a:pt x="35546" y="450982"/>
                  </a:lnTo>
                  <a:lnTo>
                    <a:pt x="23715" y="517875"/>
                  </a:lnTo>
                  <a:lnTo>
                    <a:pt x="14235" y="585141"/>
                  </a:lnTo>
                  <a:lnTo>
                    <a:pt x="7117" y="652699"/>
                  </a:lnTo>
                  <a:lnTo>
                    <a:pt x="2370" y="720464"/>
                  </a:lnTo>
                  <a:lnTo>
                    <a:pt x="0" y="788354"/>
                  </a:lnTo>
                  <a:lnTo>
                    <a:pt x="9" y="856285"/>
                  </a:lnTo>
                  <a:lnTo>
                    <a:pt x="2398" y="924175"/>
                  </a:lnTo>
                  <a:lnTo>
                    <a:pt x="7164" y="991939"/>
                  </a:lnTo>
                  <a:lnTo>
                    <a:pt x="14301" y="1059494"/>
                  </a:lnTo>
                  <a:lnTo>
                    <a:pt x="23800" y="1126758"/>
                  </a:lnTo>
                  <a:lnTo>
                    <a:pt x="91340" y="1116010"/>
                  </a:lnTo>
                  <a:lnTo>
                    <a:pt x="158881" y="1105262"/>
                  </a:lnTo>
                  <a:lnTo>
                    <a:pt x="226421" y="1094514"/>
                  </a:lnTo>
                  <a:lnTo>
                    <a:pt x="293961" y="1083765"/>
                  </a:lnTo>
                  <a:lnTo>
                    <a:pt x="361501" y="1073017"/>
                  </a:lnTo>
                  <a:lnTo>
                    <a:pt x="429041" y="1062269"/>
                  </a:lnTo>
                  <a:lnTo>
                    <a:pt x="496581" y="1051521"/>
                  </a:lnTo>
                  <a:lnTo>
                    <a:pt x="564121" y="1040773"/>
                  </a:lnTo>
                  <a:lnTo>
                    <a:pt x="631661" y="1030025"/>
                  </a:lnTo>
                  <a:lnTo>
                    <a:pt x="699201" y="1019277"/>
                  </a:lnTo>
                  <a:lnTo>
                    <a:pt x="766741" y="1008529"/>
                  </a:lnTo>
                  <a:lnTo>
                    <a:pt x="834281" y="997780"/>
                  </a:lnTo>
                  <a:lnTo>
                    <a:pt x="901821" y="987032"/>
                  </a:lnTo>
                  <a:lnTo>
                    <a:pt x="969361" y="976284"/>
                  </a:lnTo>
                  <a:lnTo>
                    <a:pt x="1036901" y="965536"/>
                  </a:lnTo>
                  <a:lnTo>
                    <a:pt x="1104441" y="954788"/>
                  </a:lnTo>
                  <a:lnTo>
                    <a:pt x="1171982" y="944040"/>
                  </a:lnTo>
                  <a:lnTo>
                    <a:pt x="1239522" y="933292"/>
                  </a:lnTo>
                  <a:lnTo>
                    <a:pt x="1307062" y="922544"/>
                  </a:lnTo>
                  <a:lnTo>
                    <a:pt x="1374602" y="911795"/>
                  </a:lnTo>
                  <a:lnTo>
                    <a:pt x="1442142" y="901047"/>
                  </a:lnTo>
                  <a:lnTo>
                    <a:pt x="1435915" y="826522"/>
                  </a:lnTo>
                  <a:lnTo>
                    <a:pt x="1440814" y="751898"/>
                  </a:lnTo>
                  <a:lnTo>
                    <a:pt x="1456731" y="67882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9" name="pg9"/>
            <p:cNvSpPr/>
            <p:nvPr/>
          </p:nvSpPr>
          <p:spPr>
            <a:xfrm>
              <a:off x="1445108" y="2289241"/>
              <a:ext cx="1495184" cy="1444413"/>
            </a:xfrm>
            <a:custGeom>
              <a:avLst/>
              <a:pathLst>
                <a:path w="1495184" h="1444413">
                  <a:moveTo>
                    <a:pt x="1495184" y="1227805"/>
                  </a:moveTo>
                  <a:lnTo>
                    <a:pt x="1459704" y="1169338"/>
                  </a:lnTo>
                  <a:lnTo>
                    <a:pt x="1424225" y="1110871"/>
                  </a:lnTo>
                  <a:lnTo>
                    <a:pt x="1388745" y="1052404"/>
                  </a:lnTo>
                  <a:lnTo>
                    <a:pt x="1353265" y="993937"/>
                  </a:lnTo>
                  <a:lnTo>
                    <a:pt x="1317786" y="935470"/>
                  </a:lnTo>
                  <a:lnTo>
                    <a:pt x="1282306" y="877004"/>
                  </a:lnTo>
                  <a:lnTo>
                    <a:pt x="1246827" y="818537"/>
                  </a:lnTo>
                  <a:lnTo>
                    <a:pt x="1211347" y="760070"/>
                  </a:lnTo>
                  <a:lnTo>
                    <a:pt x="1175868" y="701603"/>
                  </a:lnTo>
                  <a:lnTo>
                    <a:pt x="1140388" y="643136"/>
                  </a:lnTo>
                  <a:lnTo>
                    <a:pt x="1104908" y="584669"/>
                  </a:lnTo>
                  <a:lnTo>
                    <a:pt x="1069429" y="526202"/>
                  </a:lnTo>
                  <a:lnTo>
                    <a:pt x="1033949" y="467735"/>
                  </a:lnTo>
                  <a:lnTo>
                    <a:pt x="998470" y="409268"/>
                  </a:lnTo>
                  <a:lnTo>
                    <a:pt x="962990" y="350801"/>
                  </a:lnTo>
                  <a:lnTo>
                    <a:pt x="927511" y="292334"/>
                  </a:lnTo>
                  <a:lnTo>
                    <a:pt x="892031" y="233867"/>
                  </a:lnTo>
                  <a:lnTo>
                    <a:pt x="856551" y="175400"/>
                  </a:lnTo>
                  <a:lnTo>
                    <a:pt x="821072" y="116933"/>
                  </a:lnTo>
                  <a:lnTo>
                    <a:pt x="785592" y="58466"/>
                  </a:lnTo>
                  <a:lnTo>
                    <a:pt x="750113" y="0"/>
                  </a:lnTo>
                  <a:lnTo>
                    <a:pt x="693440" y="35745"/>
                  </a:lnTo>
                  <a:lnTo>
                    <a:pt x="638036" y="73427"/>
                  </a:lnTo>
                  <a:lnTo>
                    <a:pt x="583967" y="113001"/>
                  </a:lnTo>
                  <a:lnTo>
                    <a:pt x="531297" y="154420"/>
                  </a:lnTo>
                  <a:lnTo>
                    <a:pt x="480091" y="197634"/>
                  </a:lnTo>
                  <a:lnTo>
                    <a:pt x="430408" y="242591"/>
                  </a:lnTo>
                  <a:lnTo>
                    <a:pt x="382308" y="289238"/>
                  </a:lnTo>
                  <a:lnTo>
                    <a:pt x="335849" y="337520"/>
                  </a:lnTo>
                  <a:lnTo>
                    <a:pt x="291086" y="387378"/>
                  </a:lnTo>
                  <a:lnTo>
                    <a:pt x="248072" y="438753"/>
                  </a:lnTo>
                  <a:lnTo>
                    <a:pt x="206859" y="491583"/>
                  </a:lnTo>
                  <a:lnTo>
                    <a:pt x="167497" y="545806"/>
                  </a:lnTo>
                  <a:lnTo>
                    <a:pt x="130031" y="601357"/>
                  </a:lnTo>
                  <a:lnTo>
                    <a:pt x="94507" y="658169"/>
                  </a:lnTo>
                  <a:lnTo>
                    <a:pt x="60968" y="716175"/>
                  </a:lnTo>
                  <a:lnTo>
                    <a:pt x="29453" y="775304"/>
                  </a:lnTo>
                  <a:lnTo>
                    <a:pt x="0" y="835488"/>
                  </a:lnTo>
                  <a:lnTo>
                    <a:pt x="61938" y="864484"/>
                  </a:lnTo>
                  <a:lnTo>
                    <a:pt x="123877" y="893481"/>
                  </a:lnTo>
                  <a:lnTo>
                    <a:pt x="185815" y="922477"/>
                  </a:lnTo>
                  <a:lnTo>
                    <a:pt x="247754" y="951474"/>
                  </a:lnTo>
                  <a:lnTo>
                    <a:pt x="309692" y="980470"/>
                  </a:lnTo>
                  <a:lnTo>
                    <a:pt x="371631" y="1009467"/>
                  </a:lnTo>
                  <a:lnTo>
                    <a:pt x="433570" y="1038463"/>
                  </a:lnTo>
                  <a:lnTo>
                    <a:pt x="495508" y="1067460"/>
                  </a:lnTo>
                  <a:lnTo>
                    <a:pt x="557447" y="1096456"/>
                  </a:lnTo>
                  <a:lnTo>
                    <a:pt x="619385" y="1125452"/>
                  </a:lnTo>
                  <a:lnTo>
                    <a:pt x="681324" y="1154449"/>
                  </a:lnTo>
                  <a:lnTo>
                    <a:pt x="743263" y="1183445"/>
                  </a:lnTo>
                  <a:lnTo>
                    <a:pt x="805201" y="1212442"/>
                  </a:lnTo>
                  <a:lnTo>
                    <a:pt x="867140" y="1241438"/>
                  </a:lnTo>
                  <a:lnTo>
                    <a:pt x="929078" y="1270435"/>
                  </a:lnTo>
                  <a:lnTo>
                    <a:pt x="991017" y="1299431"/>
                  </a:lnTo>
                  <a:lnTo>
                    <a:pt x="1052956" y="1328428"/>
                  </a:lnTo>
                  <a:lnTo>
                    <a:pt x="1114894" y="1357424"/>
                  </a:lnTo>
                  <a:lnTo>
                    <a:pt x="1176833" y="1386420"/>
                  </a:lnTo>
                  <a:lnTo>
                    <a:pt x="1238771" y="1415417"/>
                  </a:lnTo>
                  <a:lnTo>
                    <a:pt x="1300710" y="1444413"/>
                  </a:lnTo>
                  <a:lnTo>
                    <a:pt x="1336803" y="1380081"/>
                  </a:lnTo>
                  <a:lnTo>
                    <a:pt x="1381924" y="1321723"/>
                  </a:lnTo>
                  <a:lnTo>
                    <a:pt x="1435099" y="1270598"/>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0" name="pg10"/>
            <p:cNvSpPr/>
            <p:nvPr/>
          </p:nvSpPr>
          <p:spPr>
            <a:xfrm>
              <a:off x="2195221" y="2083708"/>
              <a:ext cx="866682" cy="1433338"/>
            </a:xfrm>
            <a:custGeom>
              <a:avLst/>
              <a:pathLst>
                <a:path w="866682" h="1433338">
                  <a:moveTo>
                    <a:pt x="866682" y="1380052"/>
                  </a:moveTo>
                  <a:lnTo>
                    <a:pt x="847749" y="1314335"/>
                  </a:lnTo>
                  <a:lnTo>
                    <a:pt x="828815" y="1248618"/>
                  </a:lnTo>
                  <a:lnTo>
                    <a:pt x="809881" y="1182902"/>
                  </a:lnTo>
                  <a:lnTo>
                    <a:pt x="790948" y="1117185"/>
                  </a:lnTo>
                  <a:lnTo>
                    <a:pt x="772014" y="1051468"/>
                  </a:lnTo>
                  <a:lnTo>
                    <a:pt x="753080" y="985751"/>
                  </a:lnTo>
                  <a:lnTo>
                    <a:pt x="734146" y="920035"/>
                  </a:lnTo>
                  <a:lnTo>
                    <a:pt x="715213" y="854318"/>
                  </a:lnTo>
                  <a:lnTo>
                    <a:pt x="696279" y="788601"/>
                  </a:lnTo>
                  <a:lnTo>
                    <a:pt x="677345" y="722884"/>
                  </a:lnTo>
                  <a:lnTo>
                    <a:pt x="658411" y="657167"/>
                  </a:lnTo>
                  <a:lnTo>
                    <a:pt x="639478" y="591451"/>
                  </a:lnTo>
                  <a:lnTo>
                    <a:pt x="620544" y="525734"/>
                  </a:lnTo>
                  <a:lnTo>
                    <a:pt x="601610" y="460017"/>
                  </a:lnTo>
                  <a:lnTo>
                    <a:pt x="582676" y="394300"/>
                  </a:lnTo>
                  <a:lnTo>
                    <a:pt x="563743" y="328583"/>
                  </a:lnTo>
                  <a:lnTo>
                    <a:pt x="544809" y="262867"/>
                  </a:lnTo>
                  <a:lnTo>
                    <a:pt x="525875" y="197150"/>
                  </a:lnTo>
                  <a:lnTo>
                    <a:pt x="506941" y="131433"/>
                  </a:lnTo>
                  <a:lnTo>
                    <a:pt x="488008" y="65716"/>
                  </a:lnTo>
                  <a:lnTo>
                    <a:pt x="469074" y="0"/>
                  </a:lnTo>
                  <a:lnTo>
                    <a:pt x="398968" y="21643"/>
                  </a:lnTo>
                  <a:lnTo>
                    <a:pt x="329730" y="45923"/>
                  </a:lnTo>
                  <a:lnTo>
                    <a:pt x="261461" y="72805"/>
                  </a:lnTo>
                  <a:lnTo>
                    <a:pt x="194258" y="102251"/>
                  </a:lnTo>
                  <a:lnTo>
                    <a:pt x="128218" y="134219"/>
                  </a:lnTo>
                  <a:lnTo>
                    <a:pt x="63434" y="168663"/>
                  </a:lnTo>
                  <a:lnTo>
                    <a:pt x="0" y="205533"/>
                  </a:lnTo>
                  <a:lnTo>
                    <a:pt x="35479" y="264000"/>
                  </a:lnTo>
                  <a:lnTo>
                    <a:pt x="70959" y="322467"/>
                  </a:lnTo>
                  <a:lnTo>
                    <a:pt x="106438" y="380934"/>
                  </a:lnTo>
                  <a:lnTo>
                    <a:pt x="141918" y="439401"/>
                  </a:lnTo>
                  <a:lnTo>
                    <a:pt x="177397" y="497868"/>
                  </a:lnTo>
                  <a:lnTo>
                    <a:pt x="212877" y="556334"/>
                  </a:lnTo>
                  <a:lnTo>
                    <a:pt x="248357" y="614801"/>
                  </a:lnTo>
                  <a:lnTo>
                    <a:pt x="283836" y="673268"/>
                  </a:lnTo>
                  <a:lnTo>
                    <a:pt x="319316" y="731735"/>
                  </a:lnTo>
                  <a:lnTo>
                    <a:pt x="354795" y="790202"/>
                  </a:lnTo>
                  <a:lnTo>
                    <a:pt x="390275" y="848669"/>
                  </a:lnTo>
                  <a:lnTo>
                    <a:pt x="425754" y="907136"/>
                  </a:lnTo>
                  <a:lnTo>
                    <a:pt x="461234" y="965603"/>
                  </a:lnTo>
                  <a:lnTo>
                    <a:pt x="496714" y="1024070"/>
                  </a:lnTo>
                  <a:lnTo>
                    <a:pt x="532193" y="1082537"/>
                  </a:lnTo>
                  <a:lnTo>
                    <a:pt x="567673" y="1141004"/>
                  </a:lnTo>
                  <a:lnTo>
                    <a:pt x="603152" y="1199471"/>
                  </a:lnTo>
                  <a:lnTo>
                    <a:pt x="638632" y="1257938"/>
                  </a:lnTo>
                  <a:lnTo>
                    <a:pt x="674111" y="1316405"/>
                  </a:lnTo>
                  <a:lnTo>
                    <a:pt x="709591" y="1374872"/>
                  </a:lnTo>
                  <a:lnTo>
                    <a:pt x="745071" y="1433338"/>
                  </a:lnTo>
                  <a:lnTo>
                    <a:pt x="804109" y="1402662"/>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1" name="pg11"/>
            <p:cNvSpPr/>
            <p:nvPr/>
          </p:nvSpPr>
          <p:spPr>
            <a:xfrm>
              <a:off x="2664295" y="2016519"/>
              <a:ext cx="489493" cy="1447241"/>
            </a:xfrm>
            <a:custGeom>
              <a:avLst/>
              <a:pathLst>
                <a:path w="489493" h="1447241">
                  <a:moveTo>
                    <a:pt x="489493" y="1429822"/>
                  </a:moveTo>
                  <a:lnTo>
                    <a:pt x="483061" y="1361735"/>
                  </a:lnTo>
                  <a:lnTo>
                    <a:pt x="476629" y="1293648"/>
                  </a:lnTo>
                  <a:lnTo>
                    <a:pt x="470196" y="1225561"/>
                  </a:lnTo>
                  <a:lnTo>
                    <a:pt x="463764" y="1157475"/>
                  </a:lnTo>
                  <a:lnTo>
                    <a:pt x="457332" y="1089388"/>
                  </a:lnTo>
                  <a:lnTo>
                    <a:pt x="450899" y="1021301"/>
                  </a:lnTo>
                  <a:lnTo>
                    <a:pt x="444467" y="953214"/>
                  </a:lnTo>
                  <a:lnTo>
                    <a:pt x="438035" y="885127"/>
                  </a:lnTo>
                  <a:lnTo>
                    <a:pt x="431602" y="817041"/>
                  </a:lnTo>
                  <a:lnTo>
                    <a:pt x="425170" y="748954"/>
                  </a:lnTo>
                  <a:lnTo>
                    <a:pt x="418738" y="680867"/>
                  </a:lnTo>
                  <a:lnTo>
                    <a:pt x="412305" y="612780"/>
                  </a:lnTo>
                  <a:lnTo>
                    <a:pt x="405873" y="544694"/>
                  </a:lnTo>
                  <a:lnTo>
                    <a:pt x="399441" y="476607"/>
                  </a:lnTo>
                  <a:lnTo>
                    <a:pt x="393008" y="408520"/>
                  </a:lnTo>
                  <a:lnTo>
                    <a:pt x="386576" y="340433"/>
                  </a:lnTo>
                  <a:lnTo>
                    <a:pt x="380144" y="272347"/>
                  </a:lnTo>
                  <a:lnTo>
                    <a:pt x="373711" y="204260"/>
                  </a:lnTo>
                  <a:lnTo>
                    <a:pt x="367279" y="136173"/>
                  </a:lnTo>
                  <a:lnTo>
                    <a:pt x="360847" y="68086"/>
                  </a:lnTo>
                  <a:lnTo>
                    <a:pt x="354414" y="0"/>
                  </a:lnTo>
                  <a:lnTo>
                    <a:pt x="282628" y="8133"/>
                  </a:lnTo>
                  <a:lnTo>
                    <a:pt x="211194" y="18936"/>
                  </a:lnTo>
                  <a:lnTo>
                    <a:pt x="140213" y="32392"/>
                  </a:lnTo>
                  <a:lnTo>
                    <a:pt x="69782" y="48484"/>
                  </a:lnTo>
                  <a:lnTo>
                    <a:pt x="0" y="67188"/>
                  </a:lnTo>
                  <a:lnTo>
                    <a:pt x="18933" y="132905"/>
                  </a:lnTo>
                  <a:lnTo>
                    <a:pt x="37867" y="198622"/>
                  </a:lnTo>
                  <a:lnTo>
                    <a:pt x="56801" y="264339"/>
                  </a:lnTo>
                  <a:lnTo>
                    <a:pt x="75734" y="330056"/>
                  </a:lnTo>
                  <a:lnTo>
                    <a:pt x="94668" y="395772"/>
                  </a:lnTo>
                  <a:lnTo>
                    <a:pt x="113602" y="461489"/>
                  </a:lnTo>
                  <a:lnTo>
                    <a:pt x="132536" y="527206"/>
                  </a:lnTo>
                  <a:lnTo>
                    <a:pt x="151469" y="592923"/>
                  </a:lnTo>
                  <a:lnTo>
                    <a:pt x="170403" y="658640"/>
                  </a:lnTo>
                  <a:lnTo>
                    <a:pt x="189337" y="724356"/>
                  </a:lnTo>
                  <a:lnTo>
                    <a:pt x="208271" y="790073"/>
                  </a:lnTo>
                  <a:lnTo>
                    <a:pt x="227204" y="855790"/>
                  </a:lnTo>
                  <a:lnTo>
                    <a:pt x="246138" y="921507"/>
                  </a:lnTo>
                  <a:lnTo>
                    <a:pt x="265072" y="987223"/>
                  </a:lnTo>
                  <a:lnTo>
                    <a:pt x="284006" y="1052940"/>
                  </a:lnTo>
                  <a:lnTo>
                    <a:pt x="302939" y="1118657"/>
                  </a:lnTo>
                  <a:lnTo>
                    <a:pt x="321873" y="1184374"/>
                  </a:lnTo>
                  <a:lnTo>
                    <a:pt x="340807" y="1250091"/>
                  </a:lnTo>
                  <a:lnTo>
                    <a:pt x="359741" y="1315807"/>
                  </a:lnTo>
                  <a:lnTo>
                    <a:pt x="378674" y="1381524"/>
                  </a:lnTo>
                  <a:lnTo>
                    <a:pt x="397608" y="1447241"/>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2" name="pg12"/>
            <p:cNvSpPr/>
            <p:nvPr/>
          </p:nvSpPr>
          <p:spPr>
            <a:xfrm>
              <a:off x="3018710" y="2009485"/>
              <a:ext cx="162190" cy="1436855"/>
            </a:xfrm>
            <a:custGeom>
              <a:avLst/>
              <a:pathLst>
                <a:path w="162190" h="1436855">
                  <a:moveTo>
                    <a:pt x="162190" y="1435032"/>
                  </a:moveTo>
                  <a:lnTo>
                    <a:pt x="159447" y="1366697"/>
                  </a:lnTo>
                  <a:lnTo>
                    <a:pt x="156703" y="1298362"/>
                  </a:lnTo>
                  <a:lnTo>
                    <a:pt x="153959" y="1230027"/>
                  </a:lnTo>
                  <a:lnTo>
                    <a:pt x="151215" y="1161692"/>
                  </a:lnTo>
                  <a:lnTo>
                    <a:pt x="148472" y="1093358"/>
                  </a:lnTo>
                  <a:lnTo>
                    <a:pt x="145728" y="1025023"/>
                  </a:lnTo>
                  <a:lnTo>
                    <a:pt x="142984" y="956688"/>
                  </a:lnTo>
                  <a:lnTo>
                    <a:pt x="140241" y="888353"/>
                  </a:lnTo>
                  <a:lnTo>
                    <a:pt x="137497" y="820018"/>
                  </a:lnTo>
                  <a:lnTo>
                    <a:pt x="134753" y="751683"/>
                  </a:lnTo>
                  <a:lnTo>
                    <a:pt x="132010" y="683348"/>
                  </a:lnTo>
                  <a:lnTo>
                    <a:pt x="129266" y="615013"/>
                  </a:lnTo>
                  <a:lnTo>
                    <a:pt x="126522" y="546679"/>
                  </a:lnTo>
                  <a:lnTo>
                    <a:pt x="123779" y="478344"/>
                  </a:lnTo>
                  <a:lnTo>
                    <a:pt x="121035" y="410009"/>
                  </a:lnTo>
                  <a:lnTo>
                    <a:pt x="118291" y="341674"/>
                  </a:lnTo>
                  <a:lnTo>
                    <a:pt x="115548" y="273339"/>
                  </a:lnTo>
                  <a:lnTo>
                    <a:pt x="112804" y="205004"/>
                  </a:lnTo>
                  <a:lnTo>
                    <a:pt x="110060" y="136669"/>
                  </a:lnTo>
                  <a:lnTo>
                    <a:pt x="107316" y="68334"/>
                  </a:lnTo>
                  <a:lnTo>
                    <a:pt x="104573" y="0"/>
                  </a:lnTo>
                  <a:lnTo>
                    <a:pt x="0" y="7033"/>
                  </a:lnTo>
                  <a:lnTo>
                    <a:pt x="6432" y="75120"/>
                  </a:lnTo>
                  <a:lnTo>
                    <a:pt x="12864" y="143207"/>
                  </a:lnTo>
                  <a:lnTo>
                    <a:pt x="19297" y="211294"/>
                  </a:lnTo>
                  <a:lnTo>
                    <a:pt x="25729" y="279380"/>
                  </a:lnTo>
                  <a:lnTo>
                    <a:pt x="32161" y="347467"/>
                  </a:lnTo>
                  <a:lnTo>
                    <a:pt x="38594" y="415554"/>
                  </a:lnTo>
                  <a:lnTo>
                    <a:pt x="45026" y="483641"/>
                  </a:lnTo>
                  <a:lnTo>
                    <a:pt x="51458" y="551727"/>
                  </a:lnTo>
                  <a:lnTo>
                    <a:pt x="57891" y="619814"/>
                  </a:lnTo>
                  <a:lnTo>
                    <a:pt x="64323" y="687901"/>
                  </a:lnTo>
                  <a:lnTo>
                    <a:pt x="70755" y="755988"/>
                  </a:lnTo>
                  <a:lnTo>
                    <a:pt x="77188" y="824075"/>
                  </a:lnTo>
                  <a:lnTo>
                    <a:pt x="83620" y="892161"/>
                  </a:lnTo>
                  <a:lnTo>
                    <a:pt x="90052" y="960248"/>
                  </a:lnTo>
                  <a:lnTo>
                    <a:pt x="96485" y="1028335"/>
                  </a:lnTo>
                  <a:lnTo>
                    <a:pt x="102917" y="1096422"/>
                  </a:lnTo>
                  <a:lnTo>
                    <a:pt x="109349" y="1164508"/>
                  </a:lnTo>
                  <a:lnTo>
                    <a:pt x="115782" y="1232595"/>
                  </a:lnTo>
                  <a:lnTo>
                    <a:pt x="122214" y="1300682"/>
                  </a:lnTo>
                  <a:lnTo>
                    <a:pt x="128646" y="1368769"/>
                  </a:lnTo>
                  <a:lnTo>
                    <a:pt x="135079" y="1436855"/>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3" name="pg13"/>
            <p:cNvSpPr/>
            <p:nvPr/>
          </p:nvSpPr>
          <p:spPr>
            <a:xfrm>
              <a:off x="3123283" y="2008588"/>
              <a:ext cx="64631" cy="1435929"/>
            </a:xfrm>
            <a:custGeom>
              <a:avLst/>
              <a:pathLst>
                <a:path w="64631" h="1435929">
                  <a:moveTo>
                    <a:pt x="64631" y="1435696"/>
                  </a:moveTo>
                  <a:lnTo>
                    <a:pt x="62842" y="1367330"/>
                  </a:lnTo>
                  <a:lnTo>
                    <a:pt x="61053" y="1298963"/>
                  </a:lnTo>
                  <a:lnTo>
                    <a:pt x="59263" y="1230597"/>
                  </a:lnTo>
                  <a:lnTo>
                    <a:pt x="57474" y="1162230"/>
                  </a:lnTo>
                  <a:lnTo>
                    <a:pt x="55685" y="1093864"/>
                  </a:lnTo>
                  <a:lnTo>
                    <a:pt x="53895" y="1025497"/>
                  </a:lnTo>
                  <a:lnTo>
                    <a:pt x="52106" y="957131"/>
                  </a:lnTo>
                  <a:lnTo>
                    <a:pt x="50317" y="888764"/>
                  </a:lnTo>
                  <a:lnTo>
                    <a:pt x="48527" y="820398"/>
                  </a:lnTo>
                  <a:lnTo>
                    <a:pt x="46738" y="752031"/>
                  </a:lnTo>
                  <a:lnTo>
                    <a:pt x="44949" y="683665"/>
                  </a:lnTo>
                  <a:lnTo>
                    <a:pt x="43159" y="615298"/>
                  </a:lnTo>
                  <a:lnTo>
                    <a:pt x="41370" y="546932"/>
                  </a:lnTo>
                  <a:lnTo>
                    <a:pt x="39581" y="478565"/>
                  </a:lnTo>
                  <a:lnTo>
                    <a:pt x="37791" y="410199"/>
                  </a:lnTo>
                  <a:lnTo>
                    <a:pt x="36002" y="341832"/>
                  </a:lnTo>
                  <a:lnTo>
                    <a:pt x="34213" y="273466"/>
                  </a:lnTo>
                  <a:lnTo>
                    <a:pt x="32423" y="205099"/>
                  </a:lnTo>
                  <a:lnTo>
                    <a:pt x="30634" y="136733"/>
                  </a:lnTo>
                  <a:lnTo>
                    <a:pt x="28845" y="68366"/>
                  </a:lnTo>
                  <a:lnTo>
                    <a:pt x="27055" y="0"/>
                  </a:lnTo>
                  <a:lnTo>
                    <a:pt x="0" y="897"/>
                  </a:lnTo>
                  <a:lnTo>
                    <a:pt x="2743" y="69232"/>
                  </a:lnTo>
                  <a:lnTo>
                    <a:pt x="5487" y="137566"/>
                  </a:lnTo>
                  <a:lnTo>
                    <a:pt x="8231" y="205901"/>
                  </a:lnTo>
                  <a:lnTo>
                    <a:pt x="10974" y="274236"/>
                  </a:lnTo>
                  <a:lnTo>
                    <a:pt x="13718" y="342571"/>
                  </a:lnTo>
                  <a:lnTo>
                    <a:pt x="16462" y="410906"/>
                  </a:lnTo>
                  <a:lnTo>
                    <a:pt x="19205" y="479241"/>
                  </a:lnTo>
                  <a:lnTo>
                    <a:pt x="21949" y="547576"/>
                  </a:lnTo>
                  <a:lnTo>
                    <a:pt x="24693" y="615911"/>
                  </a:lnTo>
                  <a:lnTo>
                    <a:pt x="27436" y="684245"/>
                  </a:lnTo>
                  <a:lnTo>
                    <a:pt x="30180" y="752580"/>
                  </a:lnTo>
                  <a:lnTo>
                    <a:pt x="32924" y="820915"/>
                  </a:lnTo>
                  <a:lnTo>
                    <a:pt x="35667" y="889250"/>
                  </a:lnTo>
                  <a:lnTo>
                    <a:pt x="38411" y="957585"/>
                  </a:lnTo>
                  <a:lnTo>
                    <a:pt x="41155" y="1025920"/>
                  </a:lnTo>
                  <a:lnTo>
                    <a:pt x="43898" y="1094255"/>
                  </a:lnTo>
                  <a:lnTo>
                    <a:pt x="46642" y="1162590"/>
                  </a:lnTo>
                  <a:lnTo>
                    <a:pt x="49386" y="1230924"/>
                  </a:lnTo>
                  <a:lnTo>
                    <a:pt x="52130" y="1299259"/>
                  </a:lnTo>
                  <a:lnTo>
                    <a:pt x="54873" y="1367594"/>
                  </a:lnTo>
                  <a:lnTo>
                    <a:pt x="57617" y="1435929"/>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4" name="pg14"/>
            <p:cNvSpPr/>
            <p:nvPr/>
          </p:nvSpPr>
          <p:spPr>
            <a:xfrm>
              <a:off x="3150339" y="2008072"/>
              <a:ext cx="44523" cy="1436212"/>
            </a:xfrm>
            <a:custGeom>
              <a:avLst/>
              <a:pathLst>
                <a:path w="44523" h="1436212">
                  <a:moveTo>
                    <a:pt x="44523" y="1436079"/>
                  </a:moveTo>
                  <a:lnTo>
                    <a:pt x="43679" y="1367694"/>
                  </a:lnTo>
                  <a:lnTo>
                    <a:pt x="42835" y="1299309"/>
                  </a:lnTo>
                  <a:lnTo>
                    <a:pt x="41990" y="1230925"/>
                  </a:lnTo>
                  <a:lnTo>
                    <a:pt x="41146" y="1162540"/>
                  </a:lnTo>
                  <a:lnTo>
                    <a:pt x="40302" y="1094155"/>
                  </a:lnTo>
                  <a:lnTo>
                    <a:pt x="39458" y="1025770"/>
                  </a:lnTo>
                  <a:lnTo>
                    <a:pt x="38614" y="957386"/>
                  </a:lnTo>
                  <a:lnTo>
                    <a:pt x="37770" y="889001"/>
                  </a:lnTo>
                  <a:lnTo>
                    <a:pt x="36926" y="820616"/>
                  </a:lnTo>
                  <a:lnTo>
                    <a:pt x="36082" y="752231"/>
                  </a:lnTo>
                  <a:lnTo>
                    <a:pt x="35237" y="683847"/>
                  </a:lnTo>
                  <a:lnTo>
                    <a:pt x="34393" y="615462"/>
                  </a:lnTo>
                  <a:lnTo>
                    <a:pt x="33549" y="547077"/>
                  </a:lnTo>
                  <a:lnTo>
                    <a:pt x="32705" y="478693"/>
                  </a:lnTo>
                  <a:lnTo>
                    <a:pt x="31861" y="410308"/>
                  </a:lnTo>
                  <a:lnTo>
                    <a:pt x="31017" y="341923"/>
                  </a:lnTo>
                  <a:lnTo>
                    <a:pt x="30173" y="273538"/>
                  </a:lnTo>
                  <a:lnTo>
                    <a:pt x="29328" y="205154"/>
                  </a:lnTo>
                  <a:lnTo>
                    <a:pt x="28484" y="136769"/>
                  </a:lnTo>
                  <a:lnTo>
                    <a:pt x="27640" y="68384"/>
                  </a:lnTo>
                  <a:lnTo>
                    <a:pt x="26796" y="0"/>
                  </a:lnTo>
                  <a:lnTo>
                    <a:pt x="0" y="516"/>
                  </a:lnTo>
                  <a:lnTo>
                    <a:pt x="1789" y="68882"/>
                  </a:lnTo>
                  <a:lnTo>
                    <a:pt x="3578" y="137249"/>
                  </a:lnTo>
                  <a:lnTo>
                    <a:pt x="5368" y="205615"/>
                  </a:lnTo>
                  <a:lnTo>
                    <a:pt x="7157" y="273982"/>
                  </a:lnTo>
                  <a:lnTo>
                    <a:pt x="8946" y="342348"/>
                  </a:lnTo>
                  <a:lnTo>
                    <a:pt x="10736" y="410715"/>
                  </a:lnTo>
                  <a:lnTo>
                    <a:pt x="12525" y="479081"/>
                  </a:lnTo>
                  <a:lnTo>
                    <a:pt x="14314" y="547448"/>
                  </a:lnTo>
                  <a:lnTo>
                    <a:pt x="16104" y="615814"/>
                  </a:lnTo>
                  <a:lnTo>
                    <a:pt x="17893" y="684181"/>
                  </a:lnTo>
                  <a:lnTo>
                    <a:pt x="19682" y="752547"/>
                  </a:lnTo>
                  <a:lnTo>
                    <a:pt x="21472" y="820914"/>
                  </a:lnTo>
                  <a:lnTo>
                    <a:pt x="23261" y="889280"/>
                  </a:lnTo>
                  <a:lnTo>
                    <a:pt x="25050" y="957647"/>
                  </a:lnTo>
                  <a:lnTo>
                    <a:pt x="26840" y="1026013"/>
                  </a:lnTo>
                  <a:lnTo>
                    <a:pt x="28629" y="1094380"/>
                  </a:lnTo>
                  <a:lnTo>
                    <a:pt x="30418" y="1162746"/>
                  </a:lnTo>
                  <a:lnTo>
                    <a:pt x="32208" y="1231113"/>
                  </a:lnTo>
                  <a:lnTo>
                    <a:pt x="33997" y="1299479"/>
                  </a:lnTo>
                  <a:lnTo>
                    <a:pt x="35786" y="1367846"/>
                  </a:lnTo>
                  <a:lnTo>
                    <a:pt x="37576" y="1436212"/>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5" name="pg15"/>
            <p:cNvSpPr/>
            <p:nvPr/>
          </p:nvSpPr>
          <p:spPr>
            <a:xfrm>
              <a:off x="3177136" y="2007924"/>
              <a:ext cx="23563" cy="1436226"/>
            </a:xfrm>
            <a:custGeom>
              <a:avLst/>
              <a:pathLst>
                <a:path w="23563" h="1436226">
                  <a:moveTo>
                    <a:pt x="23563" y="1436188"/>
                  </a:moveTo>
                  <a:lnTo>
                    <a:pt x="23513" y="1367798"/>
                  </a:lnTo>
                  <a:lnTo>
                    <a:pt x="23463" y="1299408"/>
                  </a:lnTo>
                  <a:lnTo>
                    <a:pt x="23413" y="1231018"/>
                  </a:lnTo>
                  <a:lnTo>
                    <a:pt x="23363" y="1162628"/>
                  </a:lnTo>
                  <a:lnTo>
                    <a:pt x="23313" y="1094238"/>
                  </a:lnTo>
                  <a:lnTo>
                    <a:pt x="23263" y="1025848"/>
                  </a:lnTo>
                  <a:lnTo>
                    <a:pt x="23213" y="957458"/>
                  </a:lnTo>
                  <a:lnTo>
                    <a:pt x="23163" y="889068"/>
                  </a:lnTo>
                  <a:lnTo>
                    <a:pt x="23113" y="820678"/>
                  </a:lnTo>
                  <a:lnTo>
                    <a:pt x="23063" y="752289"/>
                  </a:lnTo>
                  <a:lnTo>
                    <a:pt x="23013" y="683899"/>
                  </a:lnTo>
                  <a:lnTo>
                    <a:pt x="22963" y="615509"/>
                  </a:lnTo>
                  <a:lnTo>
                    <a:pt x="22913" y="547119"/>
                  </a:lnTo>
                  <a:lnTo>
                    <a:pt x="22863" y="478729"/>
                  </a:lnTo>
                  <a:lnTo>
                    <a:pt x="22813" y="410339"/>
                  </a:lnTo>
                  <a:lnTo>
                    <a:pt x="22763" y="341949"/>
                  </a:lnTo>
                  <a:lnTo>
                    <a:pt x="22713" y="273559"/>
                  </a:lnTo>
                  <a:lnTo>
                    <a:pt x="22663" y="205169"/>
                  </a:lnTo>
                  <a:lnTo>
                    <a:pt x="22613" y="136779"/>
                  </a:lnTo>
                  <a:lnTo>
                    <a:pt x="22563" y="68389"/>
                  </a:lnTo>
                  <a:lnTo>
                    <a:pt x="22513" y="0"/>
                  </a:lnTo>
                  <a:lnTo>
                    <a:pt x="0" y="147"/>
                  </a:lnTo>
                  <a:lnTo>
                    <a:pt x="844" y="68531"/>
                  </a:lnTo>
                  <a:lnTo>
                    <a:pt x="1688" y="136916"/>
                  </a:lnTo>
                  <a:lnTo>
                    <a:pt x="2532" y="205301"/>
                  </a:lnTo>
                  <a:lnTo>
                    <a:pt x="3376" y="273686"/>
                  </a:lnTo>
                  <a:lnTo>
                    <a:pt x="4220" y="342070"/>
                  </a:lnTo>
                  <a:lnTo>
                    <a:pt x="5064" y="410455"/>
                  </a:lnTo>
                  <a:lnTo>
                    <a:pt x="5908" y="478840"/>
                  </a:lnTo>
                  <a:lnTo>
                    <a:pt x="6753" y="547224"/>
                  </a:lnTo>
                  <a:lnTo>
                    <a:pt x="7597" y="615609"/>
                  </a:lnTo>
                  <a:lnTo>
                    <a:pt x="8441" y="683994"/>
                  </a:lnTo>
                  <a:lnTo>
                    <a:pt x="9285" y="752379"/>
                  </a:lnTo>
                  <a:lnTo>
                    <a:pt x="10129" y="820763"/>
                  </a:lnTo>
                  <a:lnTo>
                    <a:pt x="10973" y="889148"/>
                  </a:lnTo>
                  <a:lnTo>
                    <a:pt x="11817" y="957533"/>
                  </a:lnTo>
                  <a:lnTo>
                    <a:pt x="12661" y="1025918"/>
                  </a:lnTo>
                  <a:lnTo>
                    <a:pt x="13506" y="1094302"/>
                  </a:lnTo>
                  <a:lnTo>
                    <a:pt x="14350" y="1162687"/>
                  </a:lnTo>
                  <a:lnTo>
                    <a:pt x="15194" y="1231072"/>
                  </a:lnTo>
                  <a:lnTo>
                    <a:pt x="16038" y="1299456"/>
                  </a:lnTo>
                  <a:lnTo>
                    <a:pt x="16882" y="1367841"/>
                  </a:lnTo>
                  <a:lnTo>
                    <a:pt x="17726" y="1436226"/>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6" name="pg16"/>
            <p:cNvSpPr/>
            <p:nvPr/>
          </p:nvSpPr>
          <p:spPr>
            <a:xfrm>
              <a:off x="3199649" y="2007924"/>
              <a:ext cx="1383" cy="1436188"/>
            </a:xfrm>
            <a:custGeom>
              <a:avLst/>
              <a:pathLst>
                <a:path w="1383" h="1436188">
                  <a:moveTo>
                    <a:pt x="1383" y="1436188"/>
                  </a:moveTo>
                  <a:lnTo>
                    <a:pt x="1378" y="1367798"/>
                  </a:lnTo>
                  <a:lnTo>
                    <a:pt x="1374" y="1299408"/>
                  </a:lnTo>
                  <a:lnTo>
                    <a:pt x="1369" y="1231018"/>
                  </a:lnTo>
                  <a:lnTo>
                    <a:pt x="1364" y="1162628"/>
                  </a:lnTo>
                  <a:lnTo>
                    <a:pt x="1360" y="1094238"/>
                  </a:lnTo>
                  <a:lnTo>
                    <a:pt x="1355" y="1025849"/>
                  </a:lnTo>
                  <a:lnTo>
                    <a:pt x="1350" y="957459"/>
                  </a:lnTo>
                  <a:lnTo>
                    <a:pt x="1346" y="889069"/>
                  </a:lnTo>
                  <a:lnTo>
                    <a:pt x="1341" y="820679"/>
                  </a:lnTo>
                  <a:lnTo>
                    <a:pt x="1336" y="752289"/>
                  </a:lnTo>
                  <a:lnTo>
                    <a:pt x="1332" y="683899"/>
                  </a:lnTo>
                  <a:lnTo>
                    <a:pt x="1327" y="615509"/>
                  </a:lnTo>
                  <a:lnTo>
                    <a:pt x="1322" y="547119"/>
                  </a:lnTo>
                  <a:lnTo>
                    <a:pt x="1318" y="478729"/>
                  </a:lnTo>
                  <a:lnTo>
                    <a:pt x="1313" y="410339"/>
                  </a:lnTo>
                  <a:lnTo>
                    <a:pt x="1308" y="341949"/>
                  </a:lnTo>
                  <a:lnTo>
                    <a:pt x="1304" y="273559"/>
                  </a:lnTo>
                  <a:lnTo>
                    <a:pt x="1299" y="205169"/>
                  </a:lnTo>
                  <a:lnTo>
                    <a:pt x="1294" y="136779"/>
                  </a:lnTo>
                  <a:lnTo>
                    <a:pt x="1289" y="68389"/>
                  </a:lnTo>
                  <a:lnTo>
                    <a:pt x="1285" y="0"/>
                  </a:lnTo>
                  <a:lnTo>
                    <a:pt x="0" y="0"/>
                  </a:lnTo>
                  <a:lnTo>
                    <a:pt x="50" y="68390"/>
                  </a:lnTo>
                  <a:lnTo>
                    <a:pt x="100" y="136780"/>
                  </a:lnTo>
                  <a:lnTo>
                    <a:pt x="150" y="205170"/>
                  </a:lnTo>
                  <a:lnTo>
                    <a:pt x="200" y="273560"/>
                  </a:lnTo>
                  <a:lnTo>
                    <a:pt x="250" y="341950"/>
                  </a:lnTo>
                  <a:lnTo>
                    <a:pt x="300" y="410340"/>
                  </a:lnTo>
                  <a:lnTo>
                    <a:pt x="350" y="478729"/>
                  </a:lnTo>
                  <a:lnTo>
                    <a:pt x="400" y="547119"/>
                  </a:lnTo>
                  <a:lnTo>
                    <a:pt x="450" y="615509"/>
                  </a:lnTo>
                  <a:lnTo>
                    <a:pt x="500" y="683899"/>
                  </a:lnTo>
                  <a:lnTo>
                    <a:pt x="550" y="752289"/>
                  </a:lnTo>
                  <a:lnTo>
                    <a:pt x="600" y="820679"/>
                  </a:lnTo>
                  <a:lnTo>
                    <a:pt x="650" y="889069"/>
                  </a:lnTo>
                  <a:lnTo>
                    <a:pt x="700" y="957459"/>
                  </a:lnTo>
                  <a:lnTo>
                    <a:pt x="750" y="1025849"/>
                  </a:lnTo>
                  <a:lnTo>
                    <a:pt x="800" y="1094239"/>
                  </a:lnTo>
                  <a:lnTo>
                    <a:pt x="850" y="1162629"/>
                  </a:lnTo>
                  <a:lnTo>
                    <a:pt x="900" y="1231018"/>
                  </a:lnTo>
                  <a:lnTo>
                    <a:pt x="950" y="1299408"/>
                  </a:lnTo>
                  <a:lnTo>
                    <a:pt x="1000" y="1367798"/>
                  </a:lnTo>
                  <a:lnTo>
                    <a:pt x="1050"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7" name="pg17"/>
            <p:cNvSpPr/>
            <p:nvPr/>
          </p:nvSpPr>
          <p:spPr>
            <a:xfrm>
              <a:off x="3200934" y="2007924"/>
              <a:ext cx="132" cy="1436188"/>
            </a:xfrm>
            <a:custGeom>
              <a:avLst/>
              <a:pathLst>
                <a:path w="132" h="1436188">
                  <a:moveTo>
                    <a:pt x="132" y="1436188"/>
                  </a:moveTo>
                  <a:lnTo>
                    <a:pt x="132" y="1367798"/>
                  </a:lnTo>
                  <a:lnTo>
                    <a:pt x="132" y="1299408"/>
                  </a:lnTo>
                  <a:lnTo>
                    <a:pt x="132" y="1231018"/>
                  </a:lnTo>
                  <a:lnTo>
                    <a:pt x="132" y="1162628"/>
                  </a:lnTo>
                  <a:lnTo>
                    <a:pt x="132" y="1094238"/>
                  </a:lnTo>
                  <a:lnTo>
                    <a:pt x="132" y="1025849"/>
                  </a:lnTo>
                  <a:lnTo>
                    <a:pt x="132" y="957459"/>
                  </a:lnTo>
                  <a:lnTo>
                    <a:pt x="132" y="889069"/>
                  </a:lnTo>
                  <a:lnTo>
                    <a:pt x="132" y="820679"/>
                  </a:lnTo>
                  <a:lnTo>
                    <a:pt x="132" y="752289"/>
                  </a:lnTo>
                  <a:lnTo>
                    <a:pt x="132" y="683899"/>
                  </a:lnTo>
                  <a:lnTo>
                    <a:pt x="132" y="615509"/>
                  </a:lnTo>
                  <a:lnTo>
                    <a:pt x="132" y="547119"/>
                  </a:lnTo>
                  <a:lnTo>
                    <a:pt x="132" y="478729"/>
                  </a:lnTo>
                  <a:lnTo>
                    <a:pt x="132" y="410339"/>
                  </a:lnTo>
                  <a:lnTo>
                    <a:pt x="132" y="341949"/>
                  </a:lnTo>
                  <a:lnTo>
                    <a:pt x="132" y="273559"/>
                  </a:lnTo>
                  <a:lnTo>
                    <a:pt x="132" y="205169"/>
                  </a:lnTo>
                  <a:lnTo>
                    <a:pt x="132" y="136779"/>
                  </a:lnTo>
                  <a:lnTo>
                    <a:pt x="132" y="68389"/>
                  </a:lnTo>
                  <a:lnTo>
                    <a:pt x="132" y="0"/>
                  </a:lnTo>
                  <a:lnTo>
                    <a:pt x="0" y="0"/>
                  </a:lnTo>
                  <a:lnTo>
                    <a:pt x="4" y="68389"/>
                  </a:lnTo>
                  <a:lnTo>
                    <a:pt x="9" y="136779"/>
                  </a:lnTo>
                  <a:lnTo>
                    <a:pt x="14" y="205169"/>
                  </a:lnTo>
                  <a:lnTo>
                    <a:pt x="18" y="273559"/>
                  </a:lnTo>
                  <a:lnTo>
                    <a:pt x="23" y="341949"/>
                  </a:lnTo>
                  <a:lnTo>
                    <a:pt x="28" y="410339"/>
                  </a:lnTo>
                  <a:lnTo>
                    <a:pt x="32" y="478729"/>
                  </a:lnTo>
                  <a:lnTo>
                    <a:pt x="37" y="547119"/>
                  </a:lnTo>
                  <a:lnTo>
                    <a:pt x="42" y="615509"/>
                  </a:lnTo>
                  <a:lnTo>
                    <a:pt x="46" y="683899"/>
                  </a:lnTo>
                  <a:lnTo>
                    <a:pt x="51" y="752289"/>
                  </a:lnTo>
                  <a:lnTo>
                    <a:pt x="56" y="820679"/>
                  </a:lnTo>
                  <a:lnTo>
                    <a:pt x="60" y="889069"/>
                  </a:lnTo>
                  <a:lnTo>
                    <a:pt x="65" y="957459"/>
                  </a:lnTo>
                  <a:lnTo>
                    <a:pt x="70" y="1025849"/>
                  </a:lnTo>
                  <a:lnTo>
                    <a:pt x="74" y="1094238"/>
                  </a:lnTo>
                  <a:lnTo>
                    <a:pt x="79" y="1162628"/>
                  </a:lnTo>
                  <a:lnTo>
                    <a:pt x="84" y="1231018"/>
                  </a:lnTo>
                  <a:lnTo>
                    <a:pt x="88" y="1299408"/>
                  </a:lnTo>
                  <a:lnTo>
                    <a:pt x="93" y="136779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8" name="tx18"/>
            <p:cNvSpPr/>
            <p:nvPr/>
          </p:nvSpPr>
          <p:spPr>
            <a:xfrm>
              <a:off x="295413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3.2m</a:t>
              </a:r>
            </a:p>
          </p:txBody>
        </p:sp>
        <p:sp>
          <p:nvSpPr>
            <p:cNvPr id="19" name="tx19"/>
            <p:cNvSpPr/>
            <p:nvPr/>
          </p:nvSpPr>
          <p:spPr>
            <a:xfrm>
              <a:off x="5696635" y="2325774"/>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20" name="rc20"/>
            <p:cNvSpPr/>
            <p:nvPr/>
          </p:nvSpPr>
          <p:spPr>
            <a:xfrm>
              <a:off x="5705635"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21" name="rc21"/>
            <p:cNvSpPr/>
            <p:nvPr/>
          </p:nvSpPr>
          <p:spPr>
            <a:xfrm>
              <a:off x="5705635"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22" name="rc22"/>
            <p:cNvSpPr/>
            <p:nvPr/>
          </p:nvSpPr>
          <p:spPr>
            <a:xfrm>
              <a:off x="5705635"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23" name="rc23"/>
            <p:cNvSpPr/>
            <p:nvPr/>
          </p:nvSpPr>
          <p:spPr>
            <a:xfrm>
              <a:off x="5705635"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24" name="rc24"/>
            <p:cNvSpPr/>
            <p:nvPr/>
          </p:nvSpPr>
          <p:spPr>
            <a:xfrm>
              <a:off x="5705635"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25" name="rc25"/>
            <p:cNvSpPr/>
            <p:nvPr/>
          </p:nvSpPr>
          <p:spPr>
            <a:xfrm>
              <a:off x="5705635"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26" name="rc26"/>
            <p:cNvSpPr/>
            <p:nvPr/>
          </p:nvSpPr>
          <p:spPr>
            <a:xfrm>
              <a:off x="5705635"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27" name="rc27"/>
            <p:cNvSpPr/>
            <p:nvPr/>
          </p:nvSpPr>
          <p:spPr>
            <a:xfrm>
              <a:off x="5705635"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8" name="rc28"/>
            <p:cNvSpPr/>
            <p:nvPr/>
          </p:nvSpPr>
          <p:spPr>
            <a:xfrm>
              <a:off x="5705635"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9" name="rc29"/>
            <p:cNvSpPr/>
            <p:nvPr/>
          </p:nvSpPr>
          <p:spPr>
            <a:xfrm>
              <a:off x="5705635"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30" name="rc30"/>
            <p:cNvSpPr/>
            <p:nvPr/>
          </p:nvSpPr>
          <p:spPr>
            <a:xfrm>
              <a:off x="5705635"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31" name="rc31"/>
            <p:cNvSpPr/>
            <p:nvPr/>
          </p:nvSpPr>
          <p:spPr>
            <a:xfrm>
              <a:off x="5705635"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32" name="rc32"/>
            <p:cNvSpPr/>
            <p:nvPr/>
          </p:nvSpPr>
          <p:spPr>
            <a:xfrm>
              <a:off x="5705635"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5705635"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34" name="tx34"/>
            <p:cNvSpPr/>
            <p:nvPr/>
          </p:nvSpPr>
          <p:spPr>
            <a:xfrm>
              <a:off x="5985680" y="2579844"/>
              <a:ext cx="14543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Ethiopia: 935,000 (29.1%) </a:t>
              </a:r>
            </a:p>
          </p:txBody>
        </p:sp>
        <p:sp>
          <p:nvSpPr>
            <p:cNvPr id="35" name="tx35"/>
            <p:cNvSpPr/>
            <p:nvPr/>
          </p:nvSpPr>
          <p:spPr>
            <a:xfrm>
              <a:off x="5985680" y="2799300"/>
              <a:ext cx="12804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Sudan: 514,000 (16%) </a:t>
              </a:r>
            </a:p>
          </p:txBody>
        </p:sp>
        <p:sp>
          <p:nvSpPr>
            <p:cNvPr id="36" name="tx36"/>
            <p:cNvSpPr/>
            <p:nvPr/>
          </p:nvSpPr>
          <p:spPr>
            <a:xfrm>
              <a:off x="5985680" y="3018756"/>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Madagascar: 503,000 (15.7%) </a:t>
              </a:r>
            </a:p>
          </p:txBody>
        </p:sp>
        <p:sp>
          <p:nvSpPr>
            <p:cNvPr id="37" name="tx37"/>
            <p:cNvSpPr/>
            <p:nvPr/>
          </p:nvSpPr>
          <p:spPr>
            <a:xfrm>
              <a:off x="5985680" y="3238212"/>
              <a:ext cx="1487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Tanzania: 378,000 (11.8%) </a:t>
              </a:r>
            </a:p>
          </p:txBody>
        </p:sp>
        <p:sp>
          <p:nvSpPr>
            <p:cNvPr id="38" name="tx38"/>
            <p:cNvSpPr/>
            <p:nvPr/>
          </p:nvSpPr>
          <p:spPr>
            <a:xfrm>
              <a:off x="5985680" y="3457668"/>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Somalia: 305,000 (9.5%) </a:t>
              </a:r>
            </a:p>
          </p:txBody>
        </p:sp>
        <p:sp>
          <p:nvSpPr>
            <p:cNvPr id="39" name="tx39"/>
            <p:cNvSpPr/>
            <p:nvPr/>
          </p:nvSpPr>
          <p:spPr>
            <a:xfrm>
              <a:off x="5985680" y="3677124"/>
              <a:ext cx="1305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Kenya: 300,000 (9.4%) </a:t>
              </a:r>
            </a:p>
          </p:txBody>
        </p:sp>
        <p:sp>
          <p:nvSpPr>
            <p:cNvPr id="40" name="tx40"/>
            <p:cNvSpPr/>
            <p:nvPr/>
          </p:nvSpPr>
          <p:spPr>
            <a:xfrm>
              <a:off x="5985680" y="3896580"/>
              <a:ext cx="13798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Uganda: 135,000 (4.2%) </a:t>
              </a:r>
            </a:p>
          </p:txBody>
        </p:sp>
        <p:sp>
          <p:nvSpPr>
            <p:cNvPr id="41" name="tx41"/>
            <p:cNvSpPr/>
            <p:nvPr/>
          </p:nvSpPr>
          <p:spPr>
            <a:xfrm>
              <a:off x="5985680" y="4116036"/>
              <a:ext cx="14793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South Sudan: 95,000 (3%) </a:t>
              </a:r>
            </a:p>
          </p:txBody>
        </p:sp>
        <p:sp>
          <p:nvSpPr>
            <p:cNvPr id="42" name="tx42"/>
            <p:cNvSpPr/>
            <p:nvPr/>
          </p:nvSpPr>
          <p:spPr>
            <a:xfrm>
              <a:off x="5985680" y="4335492"/>
              <a:ext cx="13081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Rwanda: 28,000 (&lt;1%) </a:t>
              </a:r>
            </a:p>
          </p:txBody>
        </p:sp>
        <p:sp>
          <p:nvSpPr>
            <p:cNvPr id="43" name="tx43"/>
            <p:cNvSpPr/>
            <p:nvPr/>
          </p:nvSpPr>
          <p:spPr>
            <a:xfrm>
              <a:off x="5985680" y="4554948"/>
              <a:ext cx="13514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Comoros: 7,000 (&lt;1%) </a:t>
              </a:r>
            </a:p>
          </p:txBody>
        </p:sp>
        <p:sp>
          <p:nvSpPr>
            <p:cNvPr id="44" name="tx44"/>
            <p:cNvSpPr/>
            <p:nvPr/>
          </p:nvSpPr>
          <p:spPr>
            <a:xfrm>
              <a:off x="5985680" y="4774404"/>
              <a:ext cx="1218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Eritrea: 7,000 (&lt;1%) </a:t>
              </a:r>
            </a:p>
          </p:txBody>
        </p:sp>
        <p:sp>
          <p:nvSpPr>
            <p:cNvPr id="45" name="tx45"/>
            <p:cNvSpPr/>
            <p:nvPr/>
          </p:nvSpPr>
          <p:spPr>
            <a:xfrm>
              <a:off x="5985680" y="4993860"/>
              <a:ext cx="12707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Djibouti: 6,000 (&lt;1%) </a:t>
              </a:r>
            </a:p>
          </p:txBody>
        </p:sp>
        <p:sp>
          <p:nvSpPr>
            <p:cNvPr id="46" name="tx46"/>
            <p:cNvSpPr/>
            <p:nvPr/>
          </p:nvSpPr>
          <p:spPr>
            <a:xfrm>
              <a:off x="5985680" y="5213316"/>
              <a:ext cx="1323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Mauritius: &lt;500 (&lt;1%) </a:t>
              </a:r>
            </a:p>
          </p:txBody>
        </p:sp>
        <p:sp>
          <p:nvSpPr>
            <p:cNvPr id="47" name="tx47"/>
            <p:cNvSpPr/>
            <p:nvPr/>
          </p:nvSpPr>
          <p:spPr>
            <a:xfrm>
              <a:off x="5985680" y="5432772"/>
              <a:ext cx="14105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Seychelles: &lt;100 (&lt;1%) </a:t>
              </a:r>
            </a:p>
          </p:txBody>
        </p:sp>
        <p:sp>
          <p:nvSpPr>
            <p:cNvPr id="48" name="tx48"/>
            <p:cNvSpPr/>
            <p:nvPr/>
          </p:nvSpPr>
          <p:spPr>
            <a:xfrm>
              <a:off x="77749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49" name="tx49"/>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0" name="tx50"/>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51" name="tx51"/>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(60.8%) of all children unprotected against measles in Eastern Africa.
Ethiopia had the highest number of children who did not receive MCV1 (n=935,000), which is approximately 29.1% of all children unprotected against measles in Eastern Africa (n=3.2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children unprotected against measles in Eastern Africa, with Ethiopia contributing the highest share.</a:t>
            </a:r>
          </a:p>
        </p:txBody>
      </p:sp>
      <p:grpSp xmlns:pic="http://schemas.openxmlformats.org/drawingml/2006/picture">
        <p:nvGrpSpPr>
          <p:cNvPr id="54" name=""/>
          <p:cNvGrpSpPr/>
          <p:nvPr/>
        </p:nvGrpSpPr>
        <p:grpSpPr>
          <a:xfrm>
            <a:off x="292608" y="914400"/>
            <a:ext cx="8595360" cy="28575"/>
            <a:chOff x="292608" y="914400"/>
            <a:chExt cx="8595360" cy="28575"/>
          </a:xfrm>
        </p:grpSpPr>
        <p:sp>
          <p:nvSpPr>
            <p:cNvPr id="5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89351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292299"/>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308987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248866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0" name="pl10"/>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459290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399169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339048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795849" y="278926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5" name="pl15"/>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6" name="pl16"/>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70564" y="2789268"/>
              <a:ext cx="3494291" cy="1563152"/>
            </a:xfrm>
            <a:custGeom>
              <a:avLst/>
              <a:pathLst>
                <a:path w="3494291" h="1563152">
                  <a:moveTo>
                    <a:pt x="0" y="0"/>
                  </a:moveTo>
                  <a:lnTo>
                    <a:pt x="139771" y="120242"/>
                  </a:lnTo>
                  <a:lnTo>
                    <a:pt x="279543" y="120242"/>
                  </a:lnTo>
                  <a:lnTo>
                    <a:pt x="419315" y="360727"/>
                  </a:lnTo>
                  <a:lnTo>
                    <a:pt x="559086" y="601212"/>
                  </a:lnTo>
                  <a:lnTo>
                    <a:pt x="698858" y="841697"/>
                  </a:lnTo>
                  <a:lnTo>
                    <a:pt x="838630" y="841697"/>
                  </a:lnTo>
                  <a:lnTo>
                    <a:pt x="978401" y="841697"/>
                  </a:lnTo>
                  <a:lnTo>
                    <a:pt x="1118173" y="1082182"/>
                  </a:lnTo>
                  <a:lnTo>
                    <a:pt x="1257945" y="1202424"/>
                  </a:lnTo>
                  <a:lnTo>
                    <a:pt x="1397716" y="1322667"/>
                  </a:lnTo>
                  <a:lnTo>
                    <a:pt x="1537488" y="1202424"/>
                  </a:lnTo>
                  <a:lnTo>
                    <a:pt x="1677260" y="1202424"/>
                  </a:lnTo>
                  <a:lnTo>
                    <a:pt x="1817031" y="1442909"/>
                  </a:lnTo>
                  <a:lnTo>
                    <a:pt x="1956803" y="1322667"/>
                  </a:lnTo>
                  <a:lnTo>
                    <a:pt x="2096575" y="1322667"/>
                  </a:lnTo>
                  <a:lnTo>
                    <a:pt x="2236346" y="1442909"/>
                  </a:lnTo>
                  <a:lnTo>
                    <a:pt x="2376118" y="1442909"/>
                  </a:lnTo>
                  <a:lnTo>
                    <a:pt x="2515890" y="1442909"/>
                  </a:lnTo>
                  <a:lnTo>
                    <a:pt x="2655661" y="1563152"/>
                  </a:lnTo>
                  <a:lnTo>
                    <a:pt x="2795433" y="1442909"/>
                  </a:lnTo>
                  <a:lnTo>
                    <a:pt x="2935205" y="1322667"/>
                  </a:lnTo>
                  <a:lnTo>
                    <a:pt x="3074976" y="1202424"/>
                  </a:lnTo>
                  <a:lnTo>
                    <a:pt x="3214748" y="1322667"/>
                  </a:lnTo>
                  <a:lnTo>
                    <a:pt x="3354520" y="1322667"/>
                  </a:lnTo>
                  <a:lnTo>
                    <a:pt x="3494291" y="1322667"/>
                  </a:lnTo>
                </a:path>
              </a:pathLst>
            </a:custGeom>
            <a:ln w="27101" cap="flat">
              <a:solidFill>
                <a:srgbClr val="00377D">
                  <a:alpha val="50196"/>
                </a:srgbClr>
              </a:solidFill>
              <a:prstDash val="solid"/>
              <a:round/>
            </a:ln>
          </p:spPr>
          <p:txBody>
            <a:bodyPr/>
            <a:lstStyle/>
            <a:p/>
          </p:txBody>
        </p:sp>
        <p:sp>
          <p:nvSpPr>
            <p:cNvPr id="24" name="pl24"/>
            <p:cNvSpPr/>
            <p:nvPr/>
          </p:nvSpPr>
          <p:spPr>
            <a:xfrm>
              <a:off x="970564" y="2669026"/>
              <a:ext cx="3494291" cy="1923879"/>
            </a:xfrm>
            <a:custGeom>
              <a:avLst/>
              <a:pathLst>
                <a:path w="3494291" h="1923879">
                  <a:moveTo>
                    <a:pt x="0" y="0"/>
                  </a:moveTo>
                  <a:lnTo>
                    <a:pt x="139771" y="120242"/>
                  </a:lnTo>
                  <a:lnTo>
                    <a:pt x="279543" y="240484"/>
                  </a:lnTo>
                  <a:lnTo>
                    <a:pt x="419315" y="120242"/>
                  </a:lnTo>
                  <a:lnTo>
                    <a:pt x="559086" y="360727"/>
                  </a:lnTo>
                  <a:lnTo>
                    <a:pt x="698858" y="601212"/>
                  </a:lnTo>
                  <a:lnTo>
                    <a:pt x="838630" y="601212"/>
                  </a:lnTo>
                  <a:lnTo>
                    <a:pt x="978401" y="721454"/>
                  </a:lnTo>
                  <a:lnTo>
                    <a:pt x="1118173" y="1082182"/>
                  </a:lnTo>
                  <a:lnTo>
                    <a:pt x="1257945" y="1082182"/>
                  </a:lnTo>
                  <a:lnTo>
                    <a:pt x="1397716" y="1202424"/>
                  </a:lnTo>
                  <a:lnTo>
                    <a:pt x="1537488" y="1322667"/>
                  </a:lnTo>
                  <a:lnTo>
                    <a:pt x="1677260" y="1322667"/>
                  </a:lnTo>
                  <a:lnTo>
                    <a:pt x="1817031" y="1442909"/>
                  </a:lnTo>
                  <a:lnTo>
                    <a:pt x="1956803" y="1442909"/>
                  </a:lnTo>
                  <a:lnTo>
                    <a:pt x="2096575" y="1442909"/>
                  </a:lnTo>
                  <a:lnTo>
                    <a:pt x="2236346" y="1683394"/>
                  </a:lnTo>
                  <a:lnTo>
                    <a:pt x="2376118" y="1683394"/>
                  </a:lnTo>
                  <a:lnTo>
                    <a:pt x="2515890" y="1803637"/>
                  </a:lnTo>
                  <a:lnTo>
                    <a:pt x="2655661" y="1923879"/>
                  </a:lnTo>
                  <a:lnTo>
                    <a:pt x="2795433" y="1803637"/>
                  </a:lnTo>
                  <a:lnTo>
                    <a:pt x="2935205" y="1683394"/>
                  </a:lnTo>
                  <a:lnTo>
                    <a:pt x="3074976" y="1683394"/>
                  </a:lnTo>
                  <a:lnTo>
                    <a:pt x="3214748" y="1803637"/>
                  </a:lnTo>
                  <a:lnTo>
                    <a:pt x="3354520" y="1803637"/>
                  </a:lnTo>
                  <a:lnTo>
                    <a:pt x="3494291" y="1923879"/>
                  </a:lnTo>
                </a:path>
              </a:pathLst>
            </a:custGeom>
            <a:ln w="27101" cap="flat">
              <a:solidFill>
                <a:srgbClr val="1CABE2">
                  <a:alpha val="50196"/>
                </a:srgbClr>
              </a:solidFill>
              <a:prstDash val="solid"/>
              <a:round/>
            </a:ln>
          </p:spPr>
          <p:txBody>
            <a:bodyPr/>
            <a:lstStyle/>
            <a:p/>
          </p:txBody>
        </p:sp>
        <p:sp>
          <p:nvSpPr>
            <p:cNvPr id="25" name="pl25"/>
            <p:cNvSpPr/>
            <p:nvPr/>
          </p:nvSpPr>
          <p:spPr>
            <a:xfrm>
              <a:off x="970564" y="2669026"/>
              <a:ext cx="3494291" cy="1923879"/>
            </a:xfrm>
            <a:custGeom>
              <a:avLst/>
              <a:pathLst>
                <a:path w="3494291" h="1923879">
                  <a:moveTo>
                    <a:pt x="0" y="0"/>
                  </a:moveTo>
                  <a:lnTo>
                    <a:pt x="139771" y="120242"/>
                  </a:lnTo>
                  <a:lnTo>
                    <a:pt x="279543" y="240484"/>
                  </a:lnTo>
                  <a:lnTo>
                    <a:pt x="419315" y="120242"/>
                  </a:lnTo>
                  <a:lnTo>
                    <a:pt x="559086" y="360727"/>
                  </a:lnTo>
                  <a:lnTo>
                    <a:pt x="698858" y="601212"/>
                  </a:lnTo>
                  <a:lnTo>
                    <a:pt x="838630" y="601212"/>
                  </a:lnTo>
                  <a:lnTo>
                    <a:pt x="978401" y="721454"/>
                  </a:lnTo>
                  <a:lnTo>
                    <a:pt x="1118173" y="1082182"/>
                  </a:lnTo>
                  <a:lnTo>
                    <a:pt x="1257945" y="1082182"/>
                  </a:lnTo>
                  <a:lnTo>
                    <a:pt x="1397716" y="1202424"/>
                  </a:lnTo>
                  <a:lnTo>
                    <a:pt x="1537488" y="1322667"/>
                  </a:lnTo>
                  <a:lnTo>
                    <a:pt x="1677260" y="1322667"/>
                  </a:lnTo>
                  <a:lnTo>
                    <a:pt x="1817031" y="1442909"/>
                  </a:lnTo>
                  <a:lnTo>
                    <a:pt x="1956803" y="1442909"/>
                  </a:lnTo>
                  <a:lnTo>
                    <a:pt x="2096575" y="1442909"/>
                  </a:lnTo>
                  <a:lnTo>
                    <a:pt x="2236346" y="1683394"/>
                  </a:lnTo>
                  <a:lnTo>
                    <a:pt x="2376118" y="1683394"/>
                  </a:lnTo>
                  <a:lnTo>
                    <a:pt x="2515890" y="1803637"/>
                  </a:lnTo>
                  <a:lnTo>
                    <a:pt x="2655661" y="1923879"/>
                  </a:lnTo>
                  <a:lnTo>
                    <a:pt x="2795433" y="1803637"/>
                  </a:lnTo>
                  <a:lnTo>
                    <a:pt x="2935205" y="1683394"/>
                  </a:lnTo>
                  <a:lnTo>
                    <a:pt x="3074976" y="1683394"/>
                  </a:lnTo>
                  <a:lnTo>
                    <a:pt x="3214748" y="1803637"/>
                  </a:lnTo>
                  <a:lnTo>
                    <a:pt x="3354520" y="1803637"/>
                  </a:lnTo>
                  <a:lnTo>
                    <a:pt x="3494291" y="1923879"/>
                  </a:lnTo>
                </a:path>
              </a:pathLst>
            </a:custGeom>
            <a:ln w="65043" cap="flat">
              <a:solidFill>
                <a:srgbClr val="000000">
                  <a:alpha val="100000"/>
                </a:srgbClr>
              </a:solidFill>
              <a:prstDash val="solid"/>
              <a:round/>
            </a:ln>
          </p:spPr>
          <p:txBody>
            <a:bodyPr/>
            <a:lstStyle/>
            <a:p/>
          </p:txBody>
        </p:sp>
        <p:sp>
          <p:nvSpPr>
            <p:cNvPr id="26" name="pl26"/>
            <p:cNvSpPr/>
            <p:nvPr/>
          </p:nvSpPr>
          <p:spPr>
            <a:xfrm>
              <a:off x="970564" y="2669026"/>
              <a:ext cx="3494291" cy="1923879"/>
            </a:xfrm>
            <a:custGeom>
              <a:avLst/>
              <a:pathLst>
                <a:path w="3494291" h="1923879">
                  <a:moveTo>
                    <a:pt x="0" y="0"/>
                  </a:moveTo>
                  <a:lnTo>
                    <a:pt x="139771" y="120242"/>
                  </a:lnTo>
                  <a:lnTo>
                    <a:pt x="279543" y="240484"/>
                  </a:lnTo>
                  <a:lnTo>
                    <a:pt x="419315" y="120242"/>
                  </a:lnTo>
                  <a:lnTo>
                    <a:pt x="559086" y="360727"/>
                  </a:lnTo>
                  <a:lnTo>
                    <a:pt x="698858" y="601212"/>
                  </a:lnTo>
                  <a:lnTo>
                    <a:pt x="838630" y="601212"/>
                  </a:lnTo>
                  <a:lnTo>
                    <a:pt x="978401" y="721454"/>
                  </a:lnTo>
                  <a:lnTo>
                    <a:pt x="1118173" y="1082182"/>
                  </a:lnTo>
                  <a:lnTo>
                    <a:pt x="1257945" y="1082182"/>
                  </a:lnTo>
                  <a:lnTo>
                    <a:pt x="1397716" y="1202424"/>
                  </a:lnTo>
                  <a:lnTo>
                    <a:pt x="1537488" y="1322667"/>
                  </a:lnTo>
                  <a:lnTo>
                    <a:pt x="1677260" y="1322667"/>
                  </a:lnTo>
                  <a:lnTo>
                    <a:pt x="1817031" y="1442909"/>
                  </a:lnTo>
                  <a:lnTo>
                    <a:pt x="1956803" y="1442909"/>
                  </a:lnTo>
                  <a:lnTo>
                    <a:pt x="2096575" y="1442909"/>
                  </a:lnTo>
                  <a:lnTo>
                    <a:pt x="2236346" y="1683394"/>
                  </a:lnTo>
                  <a:lnTo>
                    <a:pt x="2376118" y="1683394"/>
                  </a:lnTo>
                  <a:lnTo>
                    <a:pt x="2515890" y="1803637"/>
                  </a:lnTo>
                  <a:lnTo>
                    <a:pt x="2655661" y="1923879"/>
                  </a:lnTo>
                  <a:lnTo>
                    <a:pt x="2795433" y="1803637"/>
                  </a:lnTo>
                  <a:lnTo>
                    <a:pt x="2935205" y="1683394"/>
                  </a:lnTo>
                  <a:lnTo>
                    <a:pt x="3074976" y="1683394"/>
                  </a:lnTo>
                  <a:lnTo>
                    <a:pt x="3214748" y="1803637"/>
                  </a:lnTo>
                  <a:lnTo>
                    <a:pt x="3354520" y="1803637"/>
                  </a:lnTo>
                  <a:lnTo>
                    <a:pt x="3494291" y="1923879"/>
                  </a:lnTo>
                </a:path>
              </a:pathLst>
            </a:custGeom>
            <a:ln w="40651" cap="flat">
              <a:solidFill>
                <a:srgbClr val="1CABE2">
                  <a:alpha val="100000"/>
                </a:srgbClr>
              </a:solidFill>
              <a:prstDash val="solid"/>
              <a:round/>
            </a:ln>
          </p:spPr>
          <p:txBody>
            <a:bodyPr/>
            <a:lstStyle/>
            <a:p/>
          </p:txBody>
        </p:sp>
        <p:sp>
          <p:nvSpPr>
            <p:cNvPr id="27" name="pl27"/>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8" name="pl28"/>
            <p:cNvSpPr/>
            <p:nvPr/>
          </p:nvSpPr>
          <p:spPr>
            <a:xfrm>
              <a:off x="1669422" y="2885462"/>
              <a:ext cx="0" cy="384775"/>
            </a:xfrm>
            <a:custGeom>
              <a:avLst/>
              <a:pathLst>
                <a:path w="0" h="384775">
                  <a:moveTo>
                    <a:pt x="0" y="0"/>
                  </a:moveTo>
                  <a:lnTo>
                    <a:pt x="0" y="384775"/>
                  </a:lnTo>
                </a:path>
              </a:pathLst>
            </a:custGeom>
            <a:ln w="13550" cap="flat">
              <a:solidFill>
                <a:srgbClr val="000000">
                  <a:alpha val="100000"/>
                </a:srgbClr>
              </a:solidFill>
              <a:prstDash val="dot"/>
              <a:round/>
            </a:ln>
          </p:spPr>
          <p:txBody>
            <a:bodyPr/>
            <a:lstStyle/>
            <a:p/>
          </p:txBody>
        </p:sp>
        <p:sp>
          <p:nvSpPr>
            <p:cNvPr id="29" name="pl29"/>
            <p:cNvSpPr/>
            <p:nvPr/>
          </p:nvSpPr>
          <p:spPr>
            <a:xfrm>
              <a:off x="2368281" y="3606917"/>
              <a:ext cx="0" cy="264533"/>
            </a:xfrm>
            <a:custGeom>
              <a:avLst/>
              <a:pathLst>
                <a:path w="0" h="264533">
                  <a:moveTo>
                    <a:pt x="0" y="0"/>
                  </a:moveTo>
                  <a:lnTo>
                    <a:pt x="0" y="264533"/>
                  </a:lnTo>
                </a:path>
              </a:pathLst>
            </a:custGeom>
            <a:ln w="13550" cap="flat">
              <a:solidFill>
                <a:srgbClr val="000000">
                  <a:alpha val="100000"/>
                </a:srgbClr>
              </a:solidFill>
              <a:prstDash val="dot"/>
              <a:round/>
            </a:ln>
          </p:spPr>
          <p:txBody>
            <a:bodyPr/>
            <a:lstStyle/>
            <a:p/>
          </p:txBody>
        </p:sp>
        <p:sp>
          <p:nvSpPr>
            <p:cNvPr id="30" name="pl30"/>
            <p:cNvSpPr/>
            <p:nvPr/>
          </p:nvSpPr>
          <p:spPr>
            <a:xfrm>
              <a:off x="3067139" y="3895499"/>
              <a:ext cx="0" cy="216436"/>
            </a:xfrm>
            <a:custGeom>
              <a:avLst/>
              <a:pathLst>
                <a:path w="0" h="216436">
                  <a:moveTo>
                    <a:pt x="0" y="0"/>
                  </a:moveTo>
                  <a:lnTo>
                    <a:pt x="0" y="216436"/>
                  </a:lnTo>
                </a:path>
              </a:pathLst>
            </a:custGeom>
            <a:ln w="13550" cap="flat">
              <a:solidFill>
                <a:srgbClr val="000000">
                  <a:alpha val="100000"/>
                </a:srgbClr>
              </a:solidFill>
              <a:prstDash val="dot"/>
              <a:round/>
            </a:ln>
          </p:spPr>
          <p:txBody>
            <a:bodyPr/>
            <a:lstStyle/>
            <a:p/>
          </p:txBody>
        </p:sp>
        <p:sp>
          <p:nvSpPr>
            <p:cNvPr id="31" name="pl31"/>
            <p:cNvSpPr/>
            <p:nvPr/>
          </p:nvSpPr>
          <p:spPr>
            <a:xfrm>
              <a:off x="3626226"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32" name="pl32"/>
            <p:cNvSpPr/>
            <p:nvPr/>
          </p:nvSpPr>
          <p:spPr>
            <a:xfrm>
              <a:off x="4325084" y="4328372"/>
              <a:ext cx="0" cy="144290"/>
            </a:xfrm>
            <a:custGeom>
              <a:avLst/>
              <a:pathLst>
                <a:path w="0" h="144290">
                  <a:moveTo>
                    <a:pt x="0" y="0"/>
                  </a:moveTo>
                  <a:lnTo>
                    <a:pt x="0" y="144290"/>
                  </a:lnTo>
                </a:path>
              </a:pathLst>
            </a:custGeom>
            <a:ln w="13550" cap="flat">
              <a:solidFill>
                <a:srgbClr val="000000">
                  <a:alpha val="100000"/>
                </a:srgbClr>
              </a:solidFill>
              <a:prstDash val="dot"/>
              <a:round/>
            </a:ln>
          </p:spPr>
          <p:txBody>
            <a:bodyPr/>
            <a:lstStyle/>
            <a:p/>
          </p:txBody>
        </p:sp>
        <p:sp>
          <p:nvSpPr>
            <p:cNvPr id="33" name="pl33"/>
            <p:cNvSpPr/>
            <p:nvPr/>
          </p:nvSpPr>
          <p:spPr>
            <a:xfrm>
              <a:off x="4464856"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34" name="pg34"/>
            <p:cNvSpPr/>
            <p:nvPr/>
          </p:nvSpPr>
          <p:spPr>
            <a:xfrm>
              <a:off x="883975" y="2376347"/>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4328" y="2406700"/>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21</a:t>
              </a:r>
            </a:p>
          </p:txBody>
        </p:sp>
        <p:sp>
          <p:nvSpPr>
            <p:cNvPr id="36" name="pg36"/>
            <p:cNvSpPr/>
            <p:nvPr/>
          </p:nvSpPr>
          <p:spPr>
            <a:xfrm>
              <a:off x="1582833" y="297755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3187" y="300791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38" name="pg38"/>
            <p:cNvSpPr/>
            <p:nvPr/>
          </p:nvSpPr>
          <p:spPr>
            <a:xfrm>
              <a:off x="2285441" y="3578772"/>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15794" y="3609125"/>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40" name="pg40"/>
            <p:cNvSpPr/>
            <p:nvPr/>
          </p:nvSpPr>
          <p:spPr>
            <a:xfrm>
              <a:off x="3008668" y="381925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39021" y="384961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42" name="pg42"/>
            <p:cNvSpPr/>
            <p:nvPr/>
          </p:nvSpPr>
          <p:spPr>
            <a:xfrm>
              <a:off x="3567755"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8108"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4" name="pg44"/>
            <p:cNvSpPr/>
            <p:nvPr/>
          </p:nvSpPr>
          <p:spPr>
            <a:xfrm>
              <a:off x="4266613" y="417998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6966" y="421033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6" name="pg46"/>
            <p:cNvSpPr/>
            <p:nvPr/>
          </p:nvSpPr>
          <p:spPr>
            <a:xfrm>
              <a:off x="4406385"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6738"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8" name="tx48"/>
            <p:cNvSpPr/>
            <p:nvPr/>
          </p:nvSpPr>
          <p:spPr>
            <a:xfrm>
              <a:off x="4584395" y="4066673"/>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9</a:t>
              </a:r>
            </a:p>
          </p:txBody>
        </p:sp>
        <p:sp>
          <p:nvSpPr>
            <p:cNvPr id="49" name="tx49"/>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0" name="tx50"/>
            <p:cNvSpPr/>
            <p:nvPr/>
          </p:nvSpPr>
          <p:spPr>
            <a:xfrm>
              <a:off x="655495" y="454288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51" name="tx51"/>
            <p:cNvSpPr/>
            <p:nvPr/>
          </p:nvSpPr>
          <p:spPr>
            <a:xfrm>
              <a:off x="577771" y="39416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2" name="tx52"/>
            <p:cNvSpPr/>
            <p:nvPr/>
          </p:nvSpPr>
          <p:spPr>
            <a:xfrm>
              <a:off x="577771" y="334046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3" name="tx53"/>
            <p:cNvSpPr/>
            <p:nvPr/>
          </p:nvSpPr>
          <p:spPr>
            <a:xfrm>
              <a:off x="577771" y="273925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4" name="tx54"/>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55" name="tx55"/>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6" name="tx56"/>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7" name="tx57"/>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8" name="tx58"/>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9" name="tx59"/>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0" name="tx60"/>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61" name="tx61"/>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2" name="tx62"/>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3" name="pl63"/>
            <p:cNvSpPr/>
            <p:nvPr/>
          </p:nvSpPr>
          <p:spPr>
            <a:xfrm>
              <a:off x="1802254"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4" name="pl64"/>
            <p:cNvSpPr/>
            <p:nvPr/>
          </p:nvSpPr>
          <p:spPr>
            <a:xfrm>
              <a:off x="2518052"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65" name="pl65"/>
            <p:cNvSpPr/>
            <p:nvPr/>
          </p:nvSpPr>
          <p:spPr>
            <a:xfrm>
              <a:off x="2518052" y="6172552"/>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66" name="tx66"/>
            <p:cNvSpPr/>
            <p:nvPr/>
          </p:nvSpPr>
          <p:spPr>
            <a:xfrm>
              <a:off x="2069353" y="612253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Africa</a:t>
              </a:r>
            </a:p>
          </p:txBody>
        </p:sp>
        <p:sp>
          <p:nvSpPr>
            <p:cNvPr id="67" name="tx67"/>
            <p:cNvSpPr/>
            <p:nvPr/>
          </p:nvSpPr>
          <p:spPr>
            <a:xfrm>
              <a:off x="2785152" y="6122535"/>
              <a:ext cx="86996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Eastern Africa</a:t>
              </a:r>
            </a:p>
          </p:txBody>
        </p:sp>
        <p:sp>
          <p:nvSpPr>
            <p:cNvPr id="68" name="tx68"/>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9" name="tx69"/>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70" name="pl70"/>
            <p:cNvSpPr/>
            <p:nvPr/>
          </p:nvSpPr>
          <p:spPr>
            <a:xfrm>
              <a:off x="5161100" y="489351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1" name="pl71"/>
            <p:cNvSpPr/>
            <p:nvPr/>
          </p:nvSpPr>
          <p:spPr>
            <a:xfrm>
              <a:off x="5161100" y="4292299"/>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2" name="pl72"/>
            <p:cNvSpPr/>
            <p:nvPr/>
          </p:nvSpPr>
          <p:spPr>
            <a:xfrm>
              <a:off x="5161100"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3" name="pl73"/>
            <p:cNvSpPr/>
            <p:nvPr/>
          </p:nvSpPr>
          <p:spPr>
            <a:xfrm>
              <a:off x="5161100" y="308987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4" name="pl74"/>
            <p:cNvSpPr/>
            <p:nvPr/>
          </p:nvSpPr>
          <p:spPr>
            <a:xfrm>
              <a:off x="5161100" y="248866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5" name="pl75"/>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6" name="pl76"/>
            <p:cNvSpPr/>
            <p:nvPr/>
          </p:nvSpPr>
          <p:spPr>
            <a:xfrm>
              <a:off x="5161100" y="459290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7" name="pl77"/>
            <p:cNvSpPr/>
            <p:nvPr/>
          </p:nvSpPr>
          <p:spPr>
            <a:xfrm>
              <a:off x="5161100" y="399169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8" name="pl78"/>
            <p:cNvSpPr/>
            <p:nvPr/>
          </p:nvSpPr>
          <p:spPr>
            <a:xfrm>
              <a:off x="5161100" y="339048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9" name="pl79"/>
            <p:cNvSpPr/>
            <p:nvPr/>
          </p:nvSpPr>
          <p:spPr>
            <a:xfrm>
              <a:off x="5161100" y="278926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0" name="pl80"/>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1" name="pl81"/>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335815" y="2669026"/>
              <a:ext cx="3494291" cy="1442909"/>
            </a:xfrm>
            <a:custGeom>
              <a:avLst/>
              <a:pathLst>
                <a:path w="3494291" h="1442909">
                  <a:moveTo>
                    <a:pt x="0" y="0"/>
                  </a:moveTo>
                  <a:lnTo>
                    <a:pt x="139771" y="240484"/>
                  </a:lnTo>
                  <a:lnTo>
                    <a:pt x="279543" y="360727"/>
                  </a:lnTo>
                  <a:lnTo>
                    <a:pt x="419315" y="480969"/>
                  </a:lnTo>
                  <a:lnTo>
                    <a:pt x="559086" y="601212"/>
                  </a:lnTo>
                  <a:lnTo>
                    <a:pt x="698858" y="721454"/>
                  </a:lnTo>
                  <a:lnTo>
                    <a:pt x="838630" y="841697"/>
                  </a:lnTo>
                  <a:lnTo>
                    <a:pt x="978401" y="721454"/>
                  </a:lnTo>
                  <a:lnTo>
                    <a:pt x="1118173" y="841697"/>
                  </a:lnTo>
                  <a:lnTo>
                    <a:pt x="1257945" y="1202424"/>
                  </a:lnTo>
                  <a:lnTo>
                    <a:pt x="1397716" y="1442909"/>
                  </a:lnTo>
                  <a:lnTo>
                    <a:pt x="1537488" y="1202424"/>
                  </a:lnTo>
                  <a:lnTo>
                    <a:pt x="1677260" y="1322667"/>
                  </a:lnTo>
                  <a:lnTo>
                    <a:pt x="1817031" y="1442909"/>
                  </a:lnTo>
                  <a:lnTo>
                    <a:pt x="1956803" y="1202424"/>
                  </a:lnTo>
                  <a:lnTo>
                    <a:pt x="2096575" y="1082182"/>
                  </a:lnTo>
                  <a:lnTo>
                    <a:pt x="2236346" y="841697"/>
                  </a:lnTo>
                  <a:lnTo>
                    <a:pt x="2376118" y="1082182"/>
                  </a:lnTo>
                  <a:lnTo>
                    <a:pt x="2515890" y="961939"/>
                  </a:lnTo>
                  <a:lnTo>
                    <a:pt x="2655661" y="961939"/>
                  </a:lnTo>
                  <a:lnTo>
                    <a:pt x="2795433" y="961939"/>
                  </a:lnTo>
                  <a:lnTo>
                    <a:pt x="2935205" y="841697"/>
                  </a:lnTo>
                  <a:lnTo>
                    <a:pt x="3074976" y="721454"/>
                  </a:lnTo>
                  <a:lnTo>
                    <a:pt x="3214748" y="721454"/>
                  </a:lnTo>
                  <a:lnTo>
                    <a:pt x="3354520" y="841697"/>
                  </a:lnTo>
                  <a:lnTo>
                    <a:pt x="3494291" y="841697"/>
                  </a:lnTo>
                </a:path>
              </a:pathLst>
            </a:custGeom>
            <a:ln w="27101" cap="flat">
              <a:solidFill>
                <a:srgbClr val="00377D">
                  <a:alpha val="50196"/>
                </a:srgbClr>
              </a:solidFill>
              <a:prstDash val="solid"/>
              <a:round/>
            </a:ln>
          </p:spPr>
          <p:txBody>
            <a:bodyPr/>
            <a:lstStyle/>
            <a:p/>
          </p:txBody>
        </p:sp>
        <p:sp>
          <p:nvSpPr>
            <p:cNvPr id="89" name="pl89"/>
            <p:cNvSpPr/>
            <p:nvPr/>
          </p:nvSpPr>
          <p:spPr>
            <a:xfrm>
              <a:off x="5335815" y="2308298"/>
              <a:ext cx="3494291" cy="1803637"/>
            </a:xfrm>
            <a:custGeom>
              <a:avLst/>
              <a:pathLst>
                <a:path w="3494291" h="1803637">
                  <a:moveTo>
                    <a:pt x="0" y="0"/>
                  </a:moveTo>
                  <a:lnTo>
                    <a:pt x="139771" y="0"/>
                  </a:lnTo>
                  <a:lnTo>
                    <a:pt x="279543" y="240484"/>
                  </a:lnTo>
                  <a:lnTo>
                    <a:pt x="419315" y="240484"/>
                  </a:lnTo>
                  <a:lnTo>
                    <a:pt x="559086" y="480969"/>
                  </a:lnTo>
                  <a:lnTo>
                    <a:pt x="698858" y="480969"/>
                  </a:lnTo>
                  <a:lnTo>
                    <a:pt x="838630" y="841697"/>
                  </a:lnTo>
                  <a:lnTo>
                    <a:pt x="978401" y="961939"/>
                  </a:lnTo>
                  <a:lnTo>
                    <a:pt x="1118173" y="1322667"/>
                  </a:lnTo>
                  <a:lnTo>
                    <a:pt x="1257945" y="1442909"/>
                  </a:lnTo>
                  <a:lnTo>
                    <a:pt x="1397716" y="1442909"/>
                  </a:lnTo>
                  <a:lnTo>
                    <a:pt x="1537488" y="1442909"/>
                  </a:lnTo>
                  <a:lnTo>
                    <a:pt x="1677260" y="1563152"/>
                  </a:lnTo>
                  <a:lnTo>
                    <a:pt x="1817031" y="1803637"/>
                  </a:lnTo>
                  <a:lnTo>
                    <a:pt x="1956803" y="1442909"/>
                  </a:lnTo>
                  <a:lnTo>
                    <a:pt x="2096575" y="1442909"/>
                  </a:lnTo>
                  <a:lnTo>
                    <a:pt x="2236346" y="1202424"/>
                  </a:lnTo>
                  <a:lnTo>
                    <a:pt x="2376118" y="1442909"/>
                  </a:lnTo>
                  <a:lnTo>
                    <a:pt x="2515890" y="1683394"/>
                  </a:lnTo>
                  <a:lnTo>
                    <a:pt x="2655661" y="1683394"/>
                  </a:lnTo>
                  <a:lnTo>
                    <a:pt x="2795433" y="1683394"/>
                  </a:lnTo>
                  <a:lnTo>
                    <a:pt x="2935205" y="1442909"/>
                  </a:lnTo>
                  <a:lnTo>
                    <a:pt x="3074976" y="1563152"/>
                  </a:lnTo>
                  <a:lnTo>
                    <a:pt x="3214748" y="1683394"/>
                  </a:lnTo>
                  <a:lnTo>
                    <a:pt x="3354520" y="1803637"/>
                  </a:lnTo>
                  <a:lnTo>
                    <a:pt x="3494291" y="1563152"/>
                  </a:lnTo>
                </a:path>
              </a:pathLst>
            </a:custGeom>
            <a:ln w="27101" cap="flat">
              <a:solidFill>
                <a:srgbClr val="1CABE2">
                  <a:alpha val="50196"/>
                </a:srgbClr>
              </a:solidFill>
              <a:prstDash val="solid"/>
              <a:round/>
            </a:ln>
          </p:spPr>
          <p:txBody>
            <a:bodyPr/>
            <a:lstStyle/>
            <a:p/>
          </p:txBody>
        </p:sp>
        <p:sp>
          <p:nvSpPr>
            <p:cNvPr id="90" name="pl90"/>
            <p:cNvSpPr/>
            <p:nvPr/>
          </p:nvSpPr>
          <p:spPr>
            <a:xfrm>
              <a:off x="5335815" y="2308298"/>
              <a:ext cx="3494291" cy="1803637"/>
            </a:xfrm>
            <a:custGeom>
              <a:avLst/>
              <a:pathLst>
                <a:path w="3494291" h="1803637">
                  <a:moveTo>
                    <a:pt x="0" y="0"/>
                  </a:moveTo>
                  <a:lnTo>
                    <a:pt x="139771" y="0"/>
                  </a:lnTo>
                  <a:lnTo>
                    <a:pt x="279543" y="240484"/>
                  </a:lnTo>
                  <a:lnTo>
                    <a:pt x="419315" y="240484"/>
                  </a:lnTo>
                  <a:lnTo>
                    <a:pt x="559086" y="480969"/>
                  </a:lnTo>
                  <a:lnTo>
                    <a:pt x="698858" y="480969"/>
                  </a:lnTo>
                  <a:lnTo>
                    <a:pt x="838630" y="841697"/>
                  </a:lnTo>
                  <a:lnTo>
                    <a:pt x="978401" y="961939"/>
                  </a:lnTo>
                  <a:lnTo>
                    <a:pt x="1118173" y="1322667"/>
                  </a:lnTo>
                  <a:lnTo>
                    <a:pt x="1257945" y="1442909"/>
                  </a:lnTo>
                  <a:lnTo>
                    <a:pt x="1397716" y="1442909"/>
                  </a:lnTo>
                  <a:lnTo>
                    <a:pt x="1537488" y="1442909"/>
                  </a:lnTo>
                  <a:lnTo>
                    <a:pt x="1677260" y="1563152"/>
                  </a:lnTo>
                  <a:lnTo>
                    <a:pt x="1817031" y="1803637"/>
                  </a:lnTo>
                  <a:lnTo>
                    <a:pt x="1956803" y="1442909"/>
                  </a:lnTo>
                  <a:lnTo>
                    <a:pt x="2096575" y="1442909"/>
                  </a:lnTo>
                  <a:lnTo>
                    <a:pt x="2236346" y="1202424"/>
                  </a:lnTo>
                  <a:lnTo>
                    <a:pt x="2376118" y="1442909"/>
                  </a:lnTo>
                  <a:lnTo>
                    <a:pt x="2515890" y="1683394"/>
                  </a:lnTo>
                  <a:lnTo>
                    <a:pt x="2655661" y="1683394"/>
                  </a:lnTo>
                  <a:lnTo>
                    <a:pt x="2795433" y="1683394"/>
                  </a:lnTo>
                  <a:lnTo>
                    <a:pt x="2935205" y="1442909"/>
                  </a:lnTo>
                  <a:lnTo>
                    <a:pt x="3074976" y="1563152"/>
                  </a:lnTo>
                  <a:lnTo>
                    <a:pt x="3214748" y="1683394"/>
                  </a:lnTo>
                  <a:lnTo>
                    <a:pt x="3354520" y="1803637"/>
                  </a:lnTo>
                  <a:lnTo>
                    <a:pt x="3494291" y="1563152"/>
                  </a:lnTo>
                </a:path>
              </a:pathLst>
            </a:custGeom>
            <a:ln w="65043" cap="flat">
              <a:solidFill>
                <a:srgbClr val="000000">
                  <a:alpha val="100000"/>
                </a:srgbClr>
              </a:solidFill>
              <a:prstDash val="solid"/>
              <a:round/>
            </a:ln>
          </p:spPr>
          <p:txBody>
            <a:bodyPr/>
            <a:lstStyle/>
            <a:p/>
          </p:txBody>
        </p:sp>
        <p:sp>
          <p:nvSpPr>
            <p:cNvPr id="91" name="pl91"/>
            <p:cNvSpPr/>
            <p:nvPr/>
          </p:nvSpPr>
          <p:spPr>
            <a:xfrm>
              <a:off x="5335815" y="2308298"/>
              <a:ext cx="3494291" cy="1803637"/>
            </a:xfrm>
            <a:custGeom>
              <a:avLst/>
              <a:pathLst>
                <a:path w="3494291" h="1803637">
                  <a:moveTo>
                    <a:pt x="0" y="0"/>
                  </a:moveTo>
                  <a:lnTo>
                    <a:pt x="139771" y="0"/>
                  </a:lnTo>
                  <a:lnTo>
                    <a:pt x="279543" y="240484"/>
                  </a:lnTo>
                  <a:lnTo>
                    <a:pt x="419315" y="240484"/>
                  </a:lnTo>
                  <a:lnTo>
                    <a:pt x="559086" y="480969"/>
                  </a:lnTo>
                  <a:lnTo>
                    <a:pt x="698858" y="480969"/>
                  </a:lnTo>
                  <a:lnTo>
                    <a:pt x="838630" y="841697"/>
                  </a:lnTo>
                  <a:lnTo>
                    <a:pt x="978401" y="961939"/>
                  </a:lnTo>
                  <a:lnTo>
                    <a:pt x="1118173" y="1322667"/>
                  </a:lnTo>
                  <a:lnTo>
                    <a:pt x="1257945" y="1442909"/>
                  </a:lnTo>
                  <a:lnTo>
                    <a:pt x="1397716" y="1442909"/>
                  </a:lnTo>
                  <a:lnTo>
                    <a:pt x="1537488" y="1442909"/>
                  </a:lnTo>
                  <a:lnTo>
                    <a:pt x="1677260" y="1563152"/>
                  </a:lnTo>
                  <a:lnTo>
                    <a:pt x="1817031" y="1803637"/>
                  </a:lnTo>
                  <a:lnTo>
                    <a:pt x="1956803" y="1442909"/>
                  </a:lnTo>
                  <a:lnTo>
                    <a:pt x="2096575" y="1442909"/>
                  </a:lnTo>
                  <a:lnTo>
                    <a:pt x="2236346" y="1202424"/>
                  </a:lnTo>
                  <a:lnTo>
                    <a:pt x="2376118" y="1442909"/>
                  </a:lnTo>
                  <a:lnTo>
                    <a:pt x="2515890" y="1683394"/>
                  </a:lnTo>
                  <a:lnTo>
                    <a:pt x="2655661" y="1683394"/>
                  </a:lnTo>
                  <a:lnTo>
                    <a:pt x="2795433" y="1683394"/>
                  </a:lnTo>
                  <a:lnTo>
                    <a:pt x="2935205" y="1442909"/>
                  </a:lnTo>
                  <a:lnTo>
                    <a:pt x="3074976" y="1563152"/>
                  </a:lnTo>
                  <a:lnTo>
                    <a:pt x="3214748" y="1683394"/>
                  </a:lnTo>
                  <a:lnTo>
                    <a:pt x="3354520" y="1803637"/>
                  </a:lnTo>
                  <a:lnTo>
                    <a:pt x="3494291" y="1563152"/>
                  </a:lnTo>
                </a:path>
              </a:pathLst>
            </a:custGeom>
            <a:ln w="40651" cap="flat">
              <a:solidFill>
                <a:srgbClr val="1CABE2">
                  <a:alpha val="100000"/>
                </a:srgbClr>
              </a:solidFill>
              <a:prstDash val="solid"/>
              <a:round/>
            </a:ln>
          </p:spPr>
          <p:txBody>
            <a:bodyPr/>
            <a:lstStyle/>
            <a:p/>
          </p:txBody>
        </p:sp>
        <p:sp>
          <p:nvSpPr>
            <p:cNvPr id="92" name="pl92"/>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93" name="pl93"/>
            <p:cNvSpPr/>
            <p:nvPr/>
          </p:nvSpPr>
          <p:spPr>
            <a:xfrm>
              <a:off x="6034673" y="2308298"/>
              <a:ext cx="0" cy="480969"/>
            </a:xfrm>
            <a:custGeom>
              <a:avLst/>
              <a:pathLst>
                <a:path w="0" h="480969">
                  <a:moveTo>
                    <a:pt x="0" y="0"/>
                  </a:moveTo>
                  <a:lnTo>
                    <a:pt x="0" y="480969"/>
                  </a:lnTo>
                </a:path>
              </a:pathLst>
            </a:custGeom>
            <a:ln w="13550" cap="flat">
              <a:solidFill>
                <a:srgbClr val="000000">
                  <a:alpha val="100000"/>
                </a:srgbClr>
              </a:solidFill>
              <a:prstDash val="dot"/>
              <a:round/>
            </a:ln>
          </p:spPr>
          <p:txBody>
            <a:bodyPr/>
            <a:lstStyle/>
            <a:p/>
          </p:txBody>
        </p:sp>
        <p:sp>
          <p:nvSpPr>
            <p:cNvPr id="94" name="pl94"/>
            <p:cNvSpPr/>
            <p:nvPr/>
          </p:nvSpPr>
          <p:spPr>
            <a:xfrm>
              <a:off x="6733532" y="3462626"/>
              <a:ext cx="0" cy="288581"/>
            </a:xfrm>
            <a:custGeom>
              <a:avLst/>
              <a:pathLst>
                <a:path w="0" h="288581">
                  <a:moveTo>
                    <a:pt x="0" y="0"/>
                  </a:moveTo>
                  <a:lnTo>
                    <a:pt x="0" y="288581"/>
                  </a:lnTo>
                </a:path>
              </a:pathLst>
            </a:custGeom>
            <a:ln w="13550" cap="flat">
              <a:solidFill>
                <a:srgbClr val="000000">
                  <a:alpha val="100000"/>
                </a:srgbClr>
              </a:solidFill>
              <a:prstDash val="dot"/>
              <a:round/>
            </a:ln>
          </p:spPr>
          <p:txBody>
            <a:bodyPr/>
            <a:lstStyle/>
            <a:p/>
          </p:txBody>
        </p:sp>
        <p:sp>
          <p:nvSpPr>
            <p:cNvPr id="95" name="pl95"/>
            <p:cNvSpPr/>
            <p:nvPr/>
          </p:nvSpPr>
          <p:spPr>
            <a:xfrm>
              <a:off x="7432390" y="3462626"/>
              <a:ext cx="0" cy="288581"/>
            </a:xfrm>
            <a:custGeom>
              <a:avLst/>
              <a:pathLst>
                <a:path w="0" h="288581">
                  <a:moveTo>
                    <a:pt x="0" y="0"/>
                  </a:moveTo>
                  <a:lnTo>
                    <a:pt x="0" y="288581"/>
                  </a:lnTo>
                </a:path>
              </a:pathLst>
            </a:custGeom>
            <a:ln w="13550" cap="flat">
              <a:solidFill>
                <a:srgbClr val="000000">
                  <a:alpha val="100000"/>
                </a:srgbClr>
              </a:solidFill>
              <a:prstDash val="dot"/>
              <a:round/>
            </a:ln>
          </p:spPr>
          <p:txBody>
            <a:bodyPr/>
            <a:lstStyle/>
            <a:p/>
          </p:txBody>
        </p:sp>
        <p:sp>
          <p:nvSpPr>
            <p:cNvPr id="96" name="pl96"/>
            <p:cNvSpPr/>
            <p:nvPr/>
          </p:nvSpPr>
          <p:spPr>
            <a:xfrm>
              <a:off x="7991477" y="3751208"/>
              <a:ext cx="0" cy="240484"/>
            </a:xfrm>
            <a:custGeom>
              <a:avLst/>
              <a:pathLst>
                <a:path w="0" h="240484">
                  <a:moveTo>
                    <a:pt x="0" y="0"/>
                  </a:moveTo>
                  <a:lnTo>
                    <a:pt x="0" y="240484"/>
                  </a:lnTo>
                </a:path>
              </a:pathLst>
            </a:custGeom>
            <a:ln w="13550" cap="flat">
              <a:solidFill>
                <a:srgbClr val="000000">
                  <a:alpha val="100000"/>
                </a:srgbClr>
              </a:solidFill>
              <a:prstDash val="dot"/>
              <a:round/>
            </a:ln>
          </p:spPr>
          <p:txBody>
            <a:bodyPr/>
            <a:lstStyle/>
            <a:p/>
          </p:txBody>
        </p:sp>
        <p:sp>
          <p:nvSpPr>
            <p:cNvPr id="97" name="pl97"/>
            <p:cNvSpPr/>
            <p:nvPr/>
          </p:nvSpPr>
          <p:spPr>
            <a:xfrm>
              <a:off x="8690335" y="3895499"/>
              <a:ext cx="0" cy="216436"/>
            </a:xfrm>
            <a:custGeom>
              <a:avLst/>
              <a:pathLst>
                <a:path w="0" h="216436">
                  <a:moveTo>
                    <a:pt x="0" y="0"/>
                  </a:moveTo>
                  <a:lnTo>
                    <a:pt x="0" y="216436"/>
                  </a:lnTo>
                </a:path>
              </a:pathLst>
            </a:custGeom>
            <a:ln w="13550" cap="flat">
              <a:solidFill>
                <a:srgbClr val="000000">
                  <a:alpha val="100000"/>
                </a:srgbClr>
              </a:solidFill>
              <a:prstDash val="dot"/>
              <a:round/>
            </a:ln>
          </p:spPr>
          <p:txBody>
            <a:bodyPr/>
            <a:lstStyle/>
            <a:p/>
          </p:txBody>
        </p:sp>
        <p:sp>
          <p:nvSpPr>
            <p:cNvPr id="98" name="pl98"/>
            <p:cNvSpPr/>
            <p:nvPr/>
          </p:nvSpPr>
          <p:spPr>
            <a:xfrm>
              <a:off x="8830107" y="3606917"/>
              <a:ext cx="0" cy="264533"/>
            </a:xfrm>
            <a:custGeom>
              <a:avLst/>
              <a:pathLst>
                <a:path w="0" h="264533">
                  <a:moveTo>
                    <a:pt x="0" y="0"/>
                  </a:moveTo>
                  <a:lnTo>
                    <a:pt x="0" y="264533"/>
                  </a:lnTo>
                </a:path>
              </a:pathLst>
            </a:custGeom>
            <a:ln w="13550" cap="flat">
              <a:solidFill>
                <a:srgbClr val="000000">
                  <a:alpha val="100000"/>
                </a:srgbClr>
              </a:solidFill>
              <a:prstDash val="dot"/>
              <a:round/>
            </a:ln>
          </p:spPr>
          <p:txBody>
            <a:bodyPr/>
            <a:lstStyle/>
            <a:p/>
          </p:txBody>
        </p:sp>
        <p:sp>
          <p:nvSpPr>
            <p:cNvPr id="99" name="pg99"/>
            <p:cNvSpPr/>
            <p:nvPr/>
          </p:nvSpPr>
          <p:spPr>
            <a:xfrm>
              <a:off x="5249226" y="2037753"/>
              <a:ext cx="173178" cy="110902"/>
            </a:xfrm>
            <a:custGeom>
              <a:avLst/>
              <a:pathLst>
                <a:path w="173178" h="110902">
                  <a:moveTo>
                    <a:pt x="18212" y="110902"/>
                  </a:moveTo>
                  <a:lnTo>
                    <a:pt x="154965" y="110902"/>
                  </a:lnTo>
                  <a:lnTo>
                    <a:pt x="154232" y="110887"/>
                  </a:lnTo>
                  <a:lnTo>
                    <a:pt x="157161" y="110769"/>
                  </a:lnTo>
                  <a:lnTo>
                    <a:pt x="160032" y="110183"/>
                  </a:lnTo>
                  <a:lnTo>
                    <a:pt x="162773" y="109144"/>
                  </a:lnTo>
                  <a:lnTo>
                    <a:pt x="165311" y="107678"/>
                  </a:lnTo>
                  <a:lnTo>
                    <a:pt x="167581" y="105825"/>
                  </a:lnTo>
                  <a:lnTo>
                    <a:pt x="169525" y="103631"/>
                  </a:lnTo>
                  <a:lnTo>
                    <a:pt x="171091" y="101154"/>
                  </a:lnTo>
                  <a:lnTo>
                    <a:pt x="172240" y="98457"/>
                  </a:lnTo>
                  <a:lnTo>
                    <a:pt x="172942" y="95611"/>
                  </a:lnTo>
                  <a:lnTo>
                    <a:pt x="173178" y="92690"/>
                  </a:lnTo>
                  <a:lnTo>
                    <a:pt x="173178" y="0"/>
                  </a:lnTo>
                  <a:lnTo>
                    <a:pt x="0" y="0"/>
                  </a:lnTo>
                  <a:lnTo>
                    <a:pt x="0" y="92690"/>
                  </a:lnTo>
                  <a:lnTo>
                    <a:pt x="59" y="91225"/>
                  </a:lnTo>
                  <a:lnTo>
                    <a:pt x="59" y="94156"/>
                  </a:lnTo>
                  <a:lnTo>
                    <a:pt x="529" y="97048"/>
                  </a:lnTo>
                  <a:lnTo>
                    <a:pt x="1457" y="99829"/>
                  </a:lnTo>
                  <a:lnTo>
                    <a:pt x="2819" y="102424"/>
                  </a:lnTo>
                  <a:lnTo>
                    <a:pt x="4580" y="104767"/>
                  </a:lnTo>
                  <a:lnTo>
                    <a:pt x="6693" y="106797"/>
                  </a:lnTo>
                  <a:lnTo>
                    <a:pt x="9106" y="108462"/>
                  </a:lnTo>
                  <a:lnTo>
                    <a:pt x="11753" y="109719"/>
                  </a:lnTo>
                  <a:lnTo>
                    <a:pt x="14569" y="110534"/>
                  </a:lnTo>
                  <a:lnTo>
                    <a:pt x="17478" y="11088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279579" y="204597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24</a:t>
              </a:r>
            </a:p>
          </p:txBody>
        </p:sp>
        <p:sp>
          <p:nvSpPr>
            <p:cNvPr id="101" name="pg101"/>
            <p:cNvSpPr/>
            <p:nvPr/>
          </p:nvSpPr>
          <p:spPr>
            <a:xfrm>
              <a:off x="5948084" y="249658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5978438" y="252694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20</a:t>
              </a:r>
            </a:p>
          </p:txBody>
        </p:sp>
        <p:sp>
          <p:nvSpPr>
            <p:cNvPr id="103" name="pg103"/>
            <p:cNvSpPr/>
            <p:nvPr/>
          </p:nvSpPr>
          <p:spPr>
            <a:xfrm>
              <a:off x="6646943" y="3458529"/>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6677296" y="348888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105" name="pg105"/>
            <p:cNvSpPr/>
            <p:nvPr/>
          </p:nvSpPr>
          <p:spPr>
            <a:xfrm>
              <a:off x="7345801" y="345852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376154" y="348888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107" name="pg107"/>
            <p:cNvSpPr/>
            <p:nvPr/>
          </p:nvSpPr>
          <p:spPr>
            <a:xfrm>
              <a:off x="7904888" y="3699014"/>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7935241" y="372936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109" name="pg109"/>
            <p:cNvSpPr/>
            <p:nvPr/>
          </p:nvSpPr>
          <p:spPr>
            <a:xfrm>
              <a:off x="8631864" y="381925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662217" y="384961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111" name="pg111"/>
            <p:cNvSpPr/>
            <p:nvPr/>
          </p:nvSpPr>
          <p:spPr>
            <a:xfrm>
              <a:off x="8747267" y="3578772"/>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8777620" y="3609125"/>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113" name="tx113"/>
            <p:cNvSpPr/>
            <p:nvPr/>
          </p:nvSpPr>
          <p:spPr>
            <a:xfrm>
              <a:off x="9069186" y="34654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14</a:t>
              </a:r>
            </a:p>
          </p:txBody>
        </p:sp>
        <p:sp>
          <p:nvSpPr>
            <p:cNvPr id="114" name="tx114"/>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5" name="tx115"/>
            <p:cNvSpPr/>
            <p:nvPr/>
          </p:nvSpPr>
          <p:spPr>
            <a:xfrm>
              <a:off x="5020746" y="454288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16" name="tx116"/>
            <p:cNvSpPr/>
            <p:nvPr/>
          </p:nvSpPr>
          <p:spPr>
            <a:xfrm>
              <a:off x="4943022" y="39416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7" name="tx117"/>
            <p:cNvSpPr/>
            <p:nvPr/>
          </p:nvSpPr>
          <p:spPr>
            <a:xfrm>
              <a:off x="4943022" y="334046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8" name="tx118"/>
            <p:cNvSpPr/>
            <p:nvPr/>
          </p:nvSpPr>
          <p:spPr>
            <a:xfrm>
              <a:off x="4943022" y="273925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19" name="tx119"/>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0" name="tx120"/>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21" name="tx121"/>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22" name="tx122"/>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23" name="tx123"/>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4" name="tx124"/>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5" name="tx125"/>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6" name="tx126"/>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7" name="tx127"/>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8" name="pl128"/>
            <p:cNvSpPr/>
            <p:nvPr/>
          </p:nvSpPr>
          <p:spPr>
            <a:xfrm>
              <a:off x="6167504"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9" name="pl129"/>
            <p:cNvSpPr/>
            <p:nvPr/>
          </p:nvSpPr>
          <p:spPr>
            <a:xfrm>
              <a:off x="6883303"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130" name="pl130"/>
            <p:cNvSpPr/>
            <p:nvPr/>
          </p:nvSpPr>
          <p:spPr>
            <a:xfrm>
              <a:off x="6883303" y="6172552"/>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31" name="tx131"/>
            <p:cNvSpPr/>
            <p:nvPr/>
          </p:nvSpPr>
          <p:spPr>
            <a:xfrm>
              <a:off x="6434604" y="612253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Africa</a:t>
              </a:r>
            </a:p>
          </p:txBody>
        </p:sp>
        <p:sp>
          <p:nvSpPr>
            <p:cNvPr id="132" name="tx132"/>
            <p:cNvSpPr/>
            <p:nvPr/>
          </p:nvSpPr>
          <p:spPr>
            <a:xfrm>
              <a:off x="7150403" y="6122535"/>
              <a:ext cx="86996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Eastern Africa</a:t>
              </a:r>
            </a:p>
          </p:txBody>
        </p:sp>
        <p:sp>
          <p:nvSpPr>
            <p:cNvPr id="133" name="tx133"/>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34" name="tx134"/>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35" name="tx135"/>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7" name="tx137"/>
            <p:cNvSpPr/>
            <p:nvPr/>
          </p:nvSpPr>
          <p:spPr>
            <a:xfrm>
              <a:off x="3066989" y="1368037"/>
              <a:ext cx="328434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Eastern Africa, 2000-2025</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5% of children who received DTP1 did not receive DTP3 (left), and 11%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2025, Eastern Africa DTP drop-out was NA and DTP-MCV drop-out was NA than global drop-out rates, respectively.</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DTP1-DTP3 drop-out was moderate (5%) and DTP1-MCV1 drop-out was high (11%) in Eastern Africa</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019640"/>
            </a:xfrm>
            <a:prstGeom prst="rect">
              <a:avLst/>
            </a:prstGeom>
            <a:solidFill>
              <a:srgbClr val="EBEBEB">
                <a:alpha val="100000"/>
              </a:srgbClr>
            </a:solidFill>
          </p:spPr>
          <p:txBody>
            <a:bodyPr/>
            <a:lstStyle/>
            <a:p/>
          </p:txBody>
        </p:sp>
        <p:sp>
          <p:nvSpPr>
            <p:cNvPr id="6" name="pl6"/>
            <p:cNvSpPr/>
            <p:nvPr/>
          </p:nvSpPr>
          <p:spPr>
            <a:xfrm>
              <a:off x="695171" y="158492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0582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18482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 name="pl9"/>
            <p:cNvSpPr/>
            <p:nvPr/>
          </p:nvSpPr>
          <p:spPr>
            <a:xfrm>
              <a:off x="695171" y="132158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7880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05329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318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8384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8491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11439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3796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64494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88017" y="1700788"/>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19" name="pl19"/>
            <p:cNvSpPr/>
            <p:nvPr/>
          </p:nvSpPr>
          <p:spPr>
            <a:xfrm>
              <a:off x="788017" y="1637587"/>
              <a:ext cx="1856925" cy="126401"/>
            </a:xfrm>
            <a:custGeom>
              <a:avLst/>
              <a:pathLst>
                <a:path w="1856925" h="126401">
                  <a:moveTo>
                    <a:pt x="0" y="126401"/>
                  </a:moveTo>
                  <a:lnTo>
                    <a:pt x="265275" y="126401"/>
                  </a:lnTo>
                  <a:lnTo>
                    <a:pt x="530550" y="105334"/>
                  </a:lnTo>
                  <a:lnTo>
                    <a:pt x="795825" y="0"/>
                  </a:lnTo>
                  <a:lnTo>
                    <a:pt x="1061100" y="42133"/>
                  </a:lnTo>
                  <a:lnTo>
                    <a:pt x="1326375" y="84267"/>
                  </a:lnTo>
                  <a:lnTo>
                    <a:pt x="1591650" y="84267"/>
                  </a:lnTo>
                  <a:lnTo>
                    <a:pt x="1856925" y="84267"/>
                  </a:lnTo>
                </a:path>
              </a:pathLst>
            </a:custGeom>
            <a:ln w="40651" cap="flat">
              <a:solidFill>
                <a:srgbClr val="BEBEBE">
                  <a:alpha val="69803"/>
                </a:srgbClr>
              </a:solidFill>
              <a:prstDash val="solid"/>
              <a:round/>
            </a:ln>
          </p:spPr>
          <p:txBody>
            <a:bodyPr/>
            <a:lstStyle/>
            <a:p/>
          </p:txBody>
        </p:sp>
        <p:sp>
          <p:nvSpPr>
            <p:cNvPr id="20" name="pl20"/>
            <p:cNvSpPr/>
            <p:nvPr/>
          </p:nvSpPr>
          <p:spPr>
            <a:xfrm>
              <a:off x="788017" y="1637587"/>
              <a:ext cx="1856925" cy="126401"/>
            </a:xfrm>
            <a:custGeom>
              <a:avLst/>
              <a:pathLst>
                <a:path w="1856925" h="126401">
                  <a:moveTo>
                    <a:pt x="0" y="126401"/>
                  </a:moveTo>
                  <a:lnTo>
                    <a:pt x="265275" y="126401"/>
                  </a:lnTo>
                  <a:lnTo>
                    <a:pt x="530550" y="105334"/>
                  </a:lnTo>
                  <a:lnTo>
                    <a:pt x="795825" y="0"/>
                  </a:lnTo>
                  <a:lnTo>
                    <a:pt x="1061100" y="42133"/>
                  </a:lnTo>
                  <a:lnTo>
                    <a:pt x="1326375" y="84267"/>
                  </a:lnTo>
                  <a:lnTo>
                    <a:pt x="1591650" y="84267"/>
                  </a:lnTo>
                  <a:lnTo>
                    <a:pt x="1856925" y="84267"/>
                  </a:lnTo>
                </a:path>
              </a:pathLst>
            </a:custGeom>
            <a:ln w="35231" cap="flat">
              <a:solidFill>
                <a:srgbClr val="BEBEBE">
                  <a:alpha val="69803"/>
                </a:srgbClr>
              </a:solidFill>
              <a:prstDash val="solid"/>
              <a:round/>
            </a:ln>
          </p:spPr>
          <p:txBody>
            <a:bodyPr/>
            <a:lstStyle/>
            <a:p/>
          </p:txBody>
        </p:sp>
        <p:sp>
          <p:nvSpPr>
            <p:cNvPr id="21" name="pl21"/>
            <p:cNvSpPr/>
            <p:nvPr/>
          </p:nvSpPr>
          <p:spPr>
            <a:xfrm>
              <a:off x="788017" y="1700788"/>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22" name="pl22"/>
            <p:cNvSpPr/>
            <p:nvPr/>
          </p:nvSpPr>
          <p:spPr>
            <a:xfrm>
              <a:off x="788017" y="1637587"/>
              <a:ext cx="1856925" cy="126401"/>
            </a:xfrm>
            <a:custGeom>
              <a:avLst/>
              <a:pathLst>
                <a:path w="1856925" h="126401">
                  <a:moveTo>
                    <a:pt x="0" y="126401"/>
                  </a:moveTo>
                  <a:lnTo>
                    <a:pt x="265275" y="126401"/>
                  </a:lnTo>
                  <a:lnTo>
                    <a:pt x="530550" y="105334"/>
                  </a:lnTo>
                  <a:lnTo>
                    <a:pt x="795825" y="0"/>
                  </a:lnTo>
                  <a:lnTo>
                    <a:pt x="1061100" y="42133"/>
                  </a:lnTo>
                  <a:lnTo>
                    <a:pt x="1326375" y="84267"/>
                  </a:lnTo>
                  <a:lnTo>
                    <a:pt x="1591650" y="84267"/>
                  </a:lnTo>
                  <a:lnTo>
                    <a:pt x="1856925" y="84267"/>
                  </a:lnTo>
                </a:path>
              </a:pathLst>
            </a:custGeom>
            <a:ln w="40651" cap="flat">
              <a:solidFill>
                <a:srgbClr val="000000">
                  <a:alpha val="100000"/>
                </a:srgbClr>
              </a:solidFill>
              <a:prstDash val="solid"/>
              <a:round/>
            </a:ln>
          </p:spPr>
          <p:txBody>
            <a:bodyPr/>
            <a:lstStyle/>
            <a:p/>
          </p:txBody>
        </p:sp>
        <p:sp>
          <p:nvSpPr>
            <p:cNvPr id="23" name="pl23"/>
            <p:cNvSpPr/>
            <p:nvPr/>
          </p:nvSpPr>
          <p:spPr>
            <a:xfrm>
              <a:off x="788017" y="1637587"/>
              <a:ext cx="1856925" cy="126401"/>
            </a:xfrm>
            <a:custGeom>
              <a:avLst/>
              <a:pathLst>
                <a:path w="1856925" h="126401">
                  <a:moveTo>
                    <a:pt x="0" y="126401"/>
                  </a:moveTo>
                  <a:lnTo>
                    <a:pt x="265275" y="126401"/>
                  </a:lnTo>
                  <a:lnTo>
                    <a:pt x="530550" y="105334"/>
                  </a:lnTo>
                  <a:lnTo>
                    <a:pt x="795825" y="0"/>
                  </a:lnTo>
                  <a:lnTo>
                    <a:pt x="1061100" y="42133"/>
                  </a:lnTo>
                  <a:lnTo>
                    <a:pt x="1326375" y="84267"/>
                  </a:lnTo>
                  <a:lnTo>
                    <a:pt x="1591650" y="84267"/>
                  </a:lnTo>
                  <a:lnTo>
                    <a:pt x="1856925" y="84267"/>
                  </a:lnTo>
                </a:path>
              </a:pathLst>
            </a:custGeom>
            <a:ln w="35231" cap="flat">
              <a:solidFill>
                <a:srgbClr val="F26A21">
                  <a:alpha val="100000"/>
                </a:srgbClr>
              </a:solidFill>
              <a:prstDash val="solid"/>
              <a:round/>
            </a:ln>
          </p:spPr>
          <p:txBody>
            <a:bodyPr/>
            <a:lstStyle/>
            <a:p/>
          </p:txBody>
        </p:sp>
        <p:sp>
          <p:nvSpPr>
            <p:cNvPr id="24" name="pl24"/>
            <p:cNvSpPr/>
            <p:nvPr/>
          </p:nvSpPr>
          <p:spPr>
            <a:xfrm>
              <a:off x="695171" y="184825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 name="tx25"/>
            <p:cNvSpPr/>
            <p:nvPr/>
          </p:nvSpPr>
          <p:spPr>
            <a:xfrm>
              <a:off x="757887" y="1600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 name="tx26"/>
            <p:cNvSpPr/>
            <p:nvPr/>
          </p:nvSpPr>
          <p:spPr>
            <a:xfrm>
              <a:off x="1023163" y="1600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7" name="tx27"/>
            <p:cNvSpPr/>
            <p:nvPr/>
          </p:nvSpPr>
          <p:spPr>
            <a:xfrm>
              <a:off x="1288438" y="15798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 name="tx28"/>
            <p:cNvSpPr/>
            <p:nvPr/>
          </p:nvSpPr>
          <p:spPr>
            <a:xfrm>
              <a:off x="1523583" y="1474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9" name="tx29"/>
            <p:cNvSpPr/>
            <p:nvPr/>
          </p:nvSpPr>
          <p:spPr>
            <a:xfrm>
              <a:off x="1818988" y="15166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0" name="tx30"/>
            <p:cNvSpPr/>
            <p:nvPr/>
          </p:nvSpPr>
          <p:spPr>
            <a:xfrm>
              <a:off x="2084263" y="1558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 name="tx31"/>
            <p:cNvSpPr/>
            <p:nvPr/>
          </p:nvSpPr>
          <p:spPr>
            <a:xfrm>
              <a:off x="2349538" y="1558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2" name="tx32"/>
            <p:cNvSpPr/>
            <p:nvPr/>
          </p:nvSpPr>
          <p:spPr>
            <a:xfrm>
              <a:off x="2614813" y="1558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3" name="rc33"/>
            <p:cNvSpPr/>
            <p:nvPr/>
          </p:nvSpPr>
          <p:spPr>
            <a:xfrm>
              <a:off x="695171" y="2179046"/>
              <a:ext cx="2042618" cy="1019640"/>
            </a:xfrm>
            <a:prstGeom prst="rect">
              <a:avLst/>
            </a:prstGeom>
            <a:solidFill>
              <a:srgbClr val="EBEBEB">
                <a:alpha val="100000"/>
              </a:srgbClr>
            </a:solidFill>
          </p:spPr>
          <p:txBody>
            <a:bodyPr/>
            <a:lstStyle/>
            <a:p/>
          </p:txBody>
        </p:sp>
        <p:sp>
          <p:nvSpPr>
            <p:cNvPr id="34" name="pl34"/>
            <p:cNvSpPr/>
            <p:nvPr/>
          </p:nvSpPr>
          <p:spPr>
            <a:xfrm>
              <a:off x="695171" y="288900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3623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15233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62566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 name="pl38"/>
            <p:cNvSpPr/>
            <p:nvPr/>
          </p:nvSpPr>
          <p:spPr>
            <a:xfrm>
              <a:off x="7880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05329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318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58384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8491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11439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3796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64494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88017" y="3004870"/>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47" name="pl47"/>
            <p:cNvSpPr/>
            <p:nvPr/>
          </p:nvSpPr>
          <p:spPr>
            <a:xfrm>
              <a:off x="788017" y="3047004"/>
              <a:ext cx="1856925" cy="63200"/>
            </a:xfrm>
            <a:custGeom>
              <a:avLst/>
              <a:pathLst>
                <a:path w="1856925" h="63200">
                  <a:moveTo>
                    <a:pt x="0" y="63200"/>
                  </a:moveTo>
                  <a:lnTo>
                    <a:pt x="265275" y="42133"/>
                  </a:lnTo>
                  <a:lnTo>
                    <a:pt x="530550" y="21066"/>
                  </a:lnTo>
                  <a:lnTo>
                    <a:pt x="795825" y="21066"/>
                  </a:lnTo>
                  <a:lnTo>
                    <a:pt x="1061100" y="0"/>
                  </a:lnTo>
                  <a:lnTo>
                    <a:pt x="1326375" y="21066"/>
                  </a:lnTo>
                  <a:lnTo>
                    <a:pt x="1591650" y="63200"/>
                  </a:lnTo>
                  <a:lnTo>
                    <a:pt x="1856925" y="42133"/>
                  </a:lnTo>
                </a:path>
              </a:pathLst>
            </a:custGeom>
            <a:ln w="40651" cap="flat">
              <a:solidFill>
                <a:srgbClr val="BEBEBE">
                  <a:alpha val="69803"/>
                </a:srgbClr>
              </a:solidFill>
              <a:prstDash val="solid"/>
              <a:round/>
            </a:ln>
          </p:spPr>
          <p:txBody>
            <a:bodyPr/>
            <a:lstStyle/>
            <a:p/>
          </p:txBody>
        </p:sp>
        <p:sp>
          <p:nvSpPr>
            <p:cNvPr id="48" name="pl48"/>
            <p:cNvSpPr/>
            <p:nvPr/>
          </p:nvSpPr>
          <p:spPr>
            <a:xfrm>
              <a:off x="788017" y="3047004"/>
              <a:ext cx="1856925" cy="63200"/>
            </a:xfrm>
            <a:custGeom>
              <a:avLst/>
              <a:pathLst>
                <a:path w="1856925" h="63200">
                  <a:moveTo>
                    <a:pt x="0" y="63200"/>
                  </a:moveTo>
                  <a:lnTo>
                    <a:pt x="265275" y="42133"/>
                  </a:lnTo>
                  <a:lnTo>
                    <a:pt x="530550" y="21066"/>
                  </a:lnTo>
                  <a:lnTo>
                    <a:pt x="795825" y="21066"/>
                  </a:lnTo>
                  <a:lnTo>
                    <a:pt x="1061100" y="0"/>
                  </a:lnTo>
                  <a:lnTo>
                    <a:pt x="1326375" y="21066"/>
                  </a:lnTo>
                  <a:lnTo>
                    <a:pt x="1591650" y="63200"/>
                  </a:lnTo>
                  <a:lnTo>
                    <a:pt x="1856925" y="42133"/>
                  </a:lnTo>
                </a:path>
              </a:pathLst>
            </a:custGeom>
            <a:ln w="35231" cap="flat">
              <a:solidFill>
                <a:srgbClr val="BEBEBE">
                  <a:alpha val="69803"/>
                </a:srgbClr>
              </a:solidFill>
              <a:prstDash val="solid"/>
              <a:round/>
            </a:ln>
          </p:spPr>
          <p:txBody>
            <a:bodyPr/>
            <a:lstStyle/>
            <a:p/>
          </p:txBody>
        </p:sp>
        <p:sp>
          <p:nvSpPr>
            <p:cNvPr id="49" name="pl49"/>
            <p:cNvSpPr/>
            <p:nvPr/>
          </p:nvSpPr>
          <p:spPr>
            <a:xfrm>
              <a:off x="788017" y="3004870"/>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50" name="pl50"/>
            <p:cNvSpPr/>
            <p:nvPr/>
          </p:nvSpPr>
          <p:spPr>
            <a:xfrm>
              <a:off x="788017" y="3047004"/>
              <a:ext cx="1856925" cy="63200"/>
            </a:xfrm>
            <a:custGeom>
              <a:avLst/>
              <a:pathLst>
                <a:path w="1856925" h="63200">
                  <a:moveTo>
                    <a:pt x="0" y="63200"/>
                  </a:moveTo>
                  <a:lnTo>
                    <a:pt x="265275" y="42133"/>
                  </a:lnTo>
                  <a:lnTo>
                    <a:pt x="530550" y="21066"/>
                  </a:lnTo>
                  <a:lnTo>
                    <a:pt x="795825" y="21066"/>
                  </a:lnTo>
                  <a:lnTo>
                    <a:pt x="1061100" y="0"/>
                  </a:lnTo>
                  <a:lnTo>
                    <a:pt x="1326375" y="21066"/>
                  </a:lnTo>
                  <a:lnTo>
                    <a:pt x="1591650" y="63200"/>
                  </a:lnTo>
                  <a:lnTo>
                    <a:pt x="1856925" y="42133"/>
                  </a:lnTo>
                </a:path>
              </a:pathLst>
            </a:custGeom>
            <a:ln w="40651" cap="flat">
              <a:solidFill>
                <a:srgbClr val="000000">
                  <a:alpha val="100000"/>
                </a:srgbClr>
              </a:solidFill>
              <a:prstDash val="solid"/>
              <a:round/>
            </a:ln>
          </p:spPr>
          <p:txBody>
            <a:bodyPr/>
            <a:lstStyle/>
            <a:p/>
          </p:txBody>
        </p:sp>
        <p:sp>
          <p:nvSpPr>
            <p:cNvPr id="51" name="pl51"/>
            <p:cNvSpPr/>
            <p:nvPr/>
          </p:nvSpPr>
          <p:spPr>
            <a:xfrm>
              <a:off x="788017" y="3047004"/>
              <a:ext cx="1856925" cy="63200"/>
            </a:xfrm>
            <a:custGeom>
              <a:avLst/>
              <a:pathLst>
                <a:path w="1856925" h="63200">
                  <a:moveTo>
                    <a:pt x="0" y="63200"/>
                  </a:moveTo>
                  <a:lnTo>
                    <a:pt x="265275" y="42133"/>
                  </a:lnTo>
                  <a:lnTo>
                    <a:pt x="530550" y="21066"/>
                  </a:lnTo>
                  <a:lnTo>
                    <a:pt x="795825" y="21066"/>
                  </a:lnTo>
                  <a:lnTo>
                    <a:pt x="1061100" y="0"/>
                  </a:lnTo>
                  <a:lnTo>
                    <a:pt x="1326375" y="21066"/>
                  </a:lnTo>
                  <a:lnTo>
                    <a:pt x="1591650" y="63200"/>
                  </a:lnTo>
                  <a:lnTo>
                    <a:pt x="1856925" y="42133"/>
                  </a:lnTo>
                </a:path>
              </a:pathLst>
            </a:custGeom>
            <a:ln w="35231" cap="flat">
              <a:solidFill>
                <a:srgbClr val="F26A21">
                  <a:alpha val="100000"/>
                </a:srgbClr>
              </a:solidFill>
              <a:prstDash val="solid"/>
              <a:round/>
            </a:ln>
          </p:spPr>
          <p:txBody>
            <a:bodyPr/>
            <a:lstStyle/>
            <a:p/>
          </p:txBody>
        </p:sp>
        <p:sp>
          <p:nvSpPr>
            <p:cNvPr id="52" name="pl52"/>
            <p:cNvSpPr/>
            <p:nvPr/>
          </p:nvSpPr>
          <p:spPr>
            <a:xfrm>
              <a:off x="695171" y="315233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3" name="tx53"/>
            <p:cNvSpPr/>
            <p:nvPr/>
          </p:nvSpPr>
          <p:spPr>
            <a:xfrm>
              <a:off x="757887" y="29471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 name="tx54"/>
            <p:cNvSpPr/>
            <p:nvPr/>
          </p:nvSpPr>
          <p:spPr>
            <a:xfrm>
              <a:off x="1023163" y="2926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 name="tx55"/>
            <p:cNvSpPr/>
            <p:nvPr/>
          </p:nvSpPr>
          <p:spPr>
            <a:xfrm>
              <a:off x="1288438" y="29050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6" name="tx56"/>
            <p:cNvSpPr/>
            <p:nvPr/>
          </p:nvSpPr>
          <p:spPr>
            <a:xfrm>
              <a:off x="1553713" y="29050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 name="tx57"/>
            <p:cNvSpPr/>
            <p:nvPr/>
          </p:nvSpPr>
          <p:spPr>
            <a:xfrm>
              <a:off x="1818988" y="28839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 name="tx58"/>
            <p:cNvSpPr/>
            <p:nvPr/>
          </p:nvSpPr>
          <p:spPr>
            <a:xfrm>
              <a:off x="2084263" y="29050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 name="tx59"/>
            <p:cNvSpPr/>
            <p:nvPr/>
          </p:nvSpPr>
          <p:spPr>
            <a:xfrm>
              <a:off x="2349538" y="29471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2614813" y="2926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 name="rc61"/>
            <p:cNvSpPr/>
            <p:nvPr/>
          </p:nvSpPr>
          <p:spPr>
            <a:xfrm>
              <a:off x="695171" y="3483127"/>
              <a:ext cx="2042618" cy="1019640"/>
            </a:xfrm>
            <a:prstGeom prst="rect">
              <a:avLst/>
            </a:prstGeom>
            <a:solidFill>
              <a:srgbClr val="EBEBEB">
                <a:alpha val="100000"/>
              </a:srgbClr>
            </a:solidFill>
          </p:spPr>
          <p:txBody>
            <a:bodyPr/>
            <a:lstStyle/>
            <a:p/>
          </p:txBody>
        </p:sp>
        <p:sp>
          <p:nvSpPr>
            <p:cNvPr id="62" name="pl62"/>
            <p:cNvSpPr/>
            <p:nvPr/>
          </p:nvSpPr>
          <p:spPr>
            <a:xfrm>
              <a:off x="695171" y="419308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66641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45642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92974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6" name="pl66"/>
            <p:cNvSpPr/>
            <p:nvPr/>
          </p:nvSpPr>
          <p:spPr>
            <a:xfrm>
              <a:off x="7880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05329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318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58384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8491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211439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3796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64494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88017" y="4308952"/>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75" name="pl75"/>
            <p:cNvSpPr/>
            <p:nvPr/>
          </p:nvSpPr>
          <p:spPr>
            <a:xfrm>
              <a:off x="788017" y="4351085"/>
              <a:ext cx="1856925" cy="105334"/>
            </a:xfrm>
            <a:custGeom>
              <a:avLst/>
              <a:pathLst>
                <a:path w="1856925" h="105334">
                  <a:moveTo>
                    <a:pt x="0" y="105334"/>
                  </a:moveTo>
                  <a:lnTo>
                    <a:pt x="265275" y="105334"/>
                  </a:lnTo>
                  <a:lnTo>
                    <a:pt x="530550" y="63200"/>
                  </a:lnTo>
                  <a:lnTo>
                    <a:pt x="795825" y="0"/>
                  </a:lnTo>
                  <a:lnTo>
                    <a:pt x="1061100" y="63200"/>
                  </a:lnTo>
                  <a:lnTo>
                    <a:pt x="1326375" y="84267"/>
                  </a:lnTo>
                  <a:lnTo>
                    <a:pt x="1591650" y="0"/>
                  </a:lnTo>
                  <a:lnTo>
                    <a:pt x="1856925" y="84267"/>
                  </a:lnTo>
                </a:path>
              </a:pathLst>
            </a:custGeom>
            <a:ln w="40651" cap="flat">
              <a:solidFill>
                <a:srgbClr val="BEBEBE">
                  <a:alpha val="69803"/>
                </a:srgbClr>
              </a:solidFill>
              <a:prstDash val="solid"/>
              <a:round/>
            </a:ln>
          </p:spPr>
          <p:txBody>
            <a:bodyPr/>
            <a:lstStyle/>
            <a:p/>
          </p:txBody>
        </p:sp>
        <p:sp>
          <p:nvSpPr>
            <p:cNvPr id="76" name="pl76"/>
            <p:cNvSpPr/>
            <p:nvPr/>
          </p:nvSpPr>
          <p:spPr>
            <a:xfrm>
              <a:off x="788017" y="4351085"/>
              <a:ext cx="1856925" cy="105334"/>
            </a:xfrm>
            <a:custGeom>
              <a:avLst/>
              <a:pathLst>
                <a:path w="1856925" h="105334">
                  <a:moveTo>
                    <a:pt x="0" y="105334"/>
                  </a:moveTo>
                  <a:lnTo>
                    <a:pt x="265275" y="105334"/>
                  </a:lnTo>
                  <a:lnTo>
                    <a:pt x="530550" y="63200"/>
                  </a:lnTo>
                  <a:lnTo>
                    <a:pt x="795825" y="0"/>
                  </a:lnTo>
                  <a:lnTo>
                    <a:pt x="1061100" y="63200"/>
                  </a:lnTo>
                  <a:lnTo>
                    <a:pt x="1326375" y="84267"/>
                  </a:lnTo>
                  <a:lnTo>
                    <a:pt x="1591650" y="0"/>
                  </a:lnTo>
                  <a:lnTo>
                    <a:pt x="1856925" y="84267"/>
                  </a:lnTo>
                </a:path>
              </a:pathLst>
            </a:custGeom>
            <a:ln w="35231" cap="flat">
              <a:solidFill>
                <a:srgbClr val="BEBEBE">
                  <a:alpha val="69803"/>
                </a:srgbClr>
              </a:solidFill>
              <a:prstDash val="solid"/>
              <a:round/>
            </a:ln>
          </p:spPr>
          <p:txBody>
            <a:bodyPr/>
            <a:lstStyle/>
            <a:p/>
          </p:txBody>
        </p:sp>
        <p:sp>
          <p:nvSpPr>
            <p:cNvPr id="77" name="pl77"/>
            <p:cNvSpPr/>
            <p:nvPr/>
          </p:nvSpPr>
          <p:spPr>
            <a:xfrm>
              <a:off x="788017" y="4308952"/>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78" name="pl78"/>
            <p:cNvSpPr/>
            <p:nvPr/>
          </p:nvSpPr>
          <p:spPr>
            <a:xfrm>
              <a:off x="788017" y="4351085"/>
              <a:ext cx="1856925" cy="105334"/>
            </a:xfrm>
            <a:custGeom>
              <a:avLst/>
              <a:pathLst>
                <a:path w="1856925" h="105334">
                  <a:moveTo>
                    <a:pt x="0" y="105334"/>
                  </a:moveTo>
                  <a:lnTo>
                    <a:pt x="265275" y="105334"/>
                  </a:lnTo>
                  <a:lnTo>
                    <a:pt x="530550" y="63200"/>
                  </a:lnTo>
                  <a:lnTo>
                    <a:pt x="795825" y="0"/>
                  </a:lnTo>
                  <a:lnTo>
                    <a:pt x="1061100" y="63200"/>
                  </a:lnTo>
                  <a:lnTo>
                    <a:pt x="1326375" y="84267"/>
                  </a:lnTo>
                  <a:lnTo>
                    <a:pt x="1591650" y="0"/>
                  </a:lnTo>
                  <a:lnTo>
                    <a:pt x="1856925" y="84267"/>
                  </a:lnTo>
                </a:path>
              </a:pathLst>
            </a:custGeom>
            <a:ln w="40651" cap="flat">
              <a:solidFill>
                <a:srgbClr val="000000">
                  <a:alpha val="100000"/>
                </a:srgbClr>
              </a:solidFill>
              <a:prstDash val="solid"/>
              <a:round/>
            </a:ln>
          </p:spPr>
          <p:txBody>
            <a:bodyPr/>
            <a:lstStyle/>
            <a:p/>
          </p:txBody>
        </p:sp>
        <p:sp>
          <p:nvSpPr>
            <p:cNvPr id="79" name="pl79"/>
            <p:cNvSpPr/>
            <p:nvPr/>
          </p:nvSpPr>
          <p:spPr>
            <a:xfrm>
              <a:off x="788017" y="4351085"/>
              <a:ext cx="1856925" cy="105334"/>
            </a:xfrm>
            <a:custGeom>
              <a:avLst/>
              <a:pathLst>
                <a:path w="1856925" h="105334">
                  <a:moveTo>
                    <a:pt x="0" y="105334"/>
                  </a:moveTo>
                  <a:lnTo>
                    <a:pt x="265275" y="105334"/>
                  </a:lnTo>
                  <a:lnTo>
                    <a:pt x="530550" y="63200"/>
                  </a:lnTo>
                  <a:lnTo>
                    <a:pt x="795825" y="0"/>
                  </a:lnTo>
                  <a:lnTo>
                    <a:pt x="1061100" y="63200"/>
                  </a:lnTo>
                  <a:lnTo>
                    <a:pt x="1326375" y="84267"/>
                  </a:lnTo>
                  <a:lnTo>
                    <a:pt x="1591650" y="0"/>
                  </a:lnTo>
                  <a:lnTo>
                    <a:pt x="1856925" y="84267"/>
                  </a:lnTo>
                </a:path>
              </a:pathLst>
            </a:custGeom>
            <a:ln w="35231" cap="flat">
              <a:solidFill>
                <a:srgbClr val="F26A21">
                  <a:alpha val="100000"/>
                </a:srgbClr>
              </a:solidFill>
              <a:prstDash val="solid"/>
              <a:round/>
            </a:ln>
          </p:spPr>
          <p:txBody>
            <a:bodyPr/>
            <a:lstStyle/>
            <a:p/>
          </p:txBody>
        </p:sp>
        <p:sp>
          <p:nvSpPr>
            <p:cNvPr id="80" name="pl80"/>
            <p:cNvSpPr/>
            <p:nvPr/>
          </p:nvSpPr>
          <p:spPr>
            <a:xfrm>
              <a:off x="695171" y="445642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1" name="tx81"/>
            <p:cNvSpPr/>
            <p:nvPr/>
          </p:nvSpPr>
          <p:spPr>
            <a:xfrm>
              <a:off x="757887"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1023163"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288438" y="42512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4" name="tx84"/>
            <p:cNvSpPr/>
            <p:nvPr/>
          </p:nvSpPr>
          <p:spPr>
            <a:xfrm>
              <a:off x="1553713" y="41880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5" name="tx85"/>
            <p:cNvSpPr/>
            <p:nvPr/>
          </p:nvSpPr>
          <p:spPr>
            <a:xfrm>
              <a:off x="1818988" y="42512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 name="tx86"/>
            <p:cNvSpPr/>
            <p:nvPr/>
          </p:nvSpPr>
          <p:spPr>
            <a:xfrm>
              <a:off x="2084263" y="42723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2349538" y="41880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8" name="tx88"/>
            <p:cNvSpPr/>
            <p:nvPr/>
          </p:nvSpPr>
          <p:spPr>
            <a:xfrm>
              <a:off x="2614813" y="42723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rc89"/>
            <p:cNvSpPr/>
            <p:nvPr/>
          </p:nvSpPr>
          <p:spPr>
            <a:xfrm>
              <a:off x="695171" y="4787209"/>
              <a:ext cx="2042618" cy="1019640"/>
            </a:xfrm>
            <a:prstGeom prst="rect">
              <a:avLst/>
            </a:prstGeom>
            <a:solidFill>
              <a:srgbClr val="EBEBEB">
                <a:alpha val="100000"/>
              </a:srgbClr>
            </a:solidFill>
          </p:spPr>
          <p:txBody>
            <a:bodyPr/>
            <a:lstStyle/>
            <a:p/>
          </p:txBody>
        </p:sp>
        <p:sp>
          <p:nvSpPr>
            <p:cNvPr id="90" name="pl90"/>
            <p:cNvSpPr/>
            <p:nvPr/>
          </p:nvSpPr>
          <p:spPr>
            <a:xfrm>
              <a:off x="695171" y="549716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1" name="pl91"/>
            <p:cNvSpPr/>
            <p:nvPr/>
          </p:nvSpPr>
          <p:spPr>
            <a:xfrm>
              <a:off x="695171" y="497049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76050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523382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4" name="pl94"/>
            <p:cNvSpPr/>
            <p:nvPr/>
          </p:nvSpPr>
          <p:spPr>
            <a:xfrm>
              <a:off x="78801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105329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318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58384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84911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211439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3796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64494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88017" y="5613033"/>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103" name="pl103"/>
            <p:cNvSpPr/>
            <p:nvPr/>
          </p:nvSpPr>
          <p:spPr>
            <a:xfrm>
              <a:off x="788017" y="5655167"/>
              <a:ext cx="1856925" cy="63200"/>
            </a:xfrm>
            <a:custGeom>
              <a:avLst/>
              <a:pathLst>
                <a:path w="1856925" h="63200">
                  <a:moveTo>
                    <a:pt x="0" y="63200"/>
                  </a:moveTo>
                  <a:lnTo>
                    <a:pt x="265275" y="21066"/>
                  </a:lnTo>
                  <a:lnTo>
                    <a:pt x="530550" y="21066"/>
                  </a:lnTo>
                  <a:lnTo>
                    <a:pt x="795825" y="21066"/>
                  </a:lnTo>
                  <a:lnTo>
                    <a:pt x="1061100" y="21066"/>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104" name="pl104"/>
            <p:cNvSpPr/>
            <p:nvPr/>
          </p:nvSpPr>
          <p:spPr>
            <a:xfrm>
              <a:off x="788017" y="5655167"/>
              <a:ext cx="1856925" cy="63200"/>
            </a:xfrm>
            <a:custGeom>
              <a:avLst/>
              <a:pathLst>
                <a:path w="1856925" h="63200">
                  <a:moveTo>
                    <a:pt x="0" y="63200"/>
                  </a:moveTo>
                  <a:lnTo>
                    <a:pt x="265275" y="21066"/>
                  </a:lnTo>
                  <a:lnTo>
                    <a:pt x="530550" y="21066"/>
                  </a:lnTo>
                  <a:lnTo>
                    <a:pt x="795825" y="21066"/>
                  </a:lnTo>
                  <a:lnTo>
                    <a:pt x="1061100" y="21066"/>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105" name="pl105"/>
            <p:cNvSpPr/>
            <p:nvPr/>
          </p:nvSpPr>
          <p:spPr>
            <a:xfrm>
              <a:off x="788017" y="5613033"/>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106" name="pl106"/>
            <p:cNvSpPr/>
            <p:nvPr/>
          </p:nvSpPr>
          <p:spPr>
            <a:xfrm>
              <a:off x="788017" y="5655167"/>
              <a:ext cx="1856925" cy="63200"/>
            </a:xfrm>
            <a:custGeom>
              <a:avLst/>
              <a:pathLst>
                <a:path w="1856925" h="63200">
                  <a:moveTo>
                    <a:pt x="0" y="63200"/>
                  </a:moveTo>
                  <a:lnTo>
                    <a:pt x="265275" y="21066"/>
                  </a:lnTo>
                  <a:lnTo>
                    <a:pt x="530550" y="21066"/>
                  </a:lnTo>
                  <a:lnTo>
                    <a:pt x="795825" y="21066"/>
                  </a:lnTo>
                  <a:lnTo>
                    <a:pt x="1061100" y="21066"/>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107" name="pl107"/>
            <p:cNvSpPr/>
            <p:nvPr/>
          </p:nvSpPr>
          <p:spPr>
            <a:xfrm>
              <a:off x="788017" y="5655167"/>
              <a:ext cx="1856925" cy="63200"/>
            </a:xfrm>
            <a:custGeom>
              <a:avLst/>
              <a:pathLst>
                <a:path w="1856925" h="63200">
                  <a:moveTo>
                    <a:pt x="0" y="63200"/>
                  </a:moveTo>
                  <a:lnTo>
                    <a:pt x="265275" y="21066"/>
                  </a:lnTo>
                  <a:lnTo>
                    <a:pt x="530550" y="21066"/>
                  </a:lnTo>
                  <a:lnTo>
                    <a:pt x="795825" y="21066"/>
                  </a:lnTo>
                  <a:lnTo>
                    <a:pt x="1061100" y="21066"/>
                  </a:lnTo>
                  <a:lnTo>
                    <a:pt x="1326375" y="0"/>
                  </a:lnTo>
                  <a:lnTo>
                    <a:pt x="1591650" y="0"/>
                  </a:lnTo>
                  <a:lnTo>
                    <a:pt x="1856925" y="0"/>
                  </a:lnTo>
                </a:path>
              </a:pathLst>
            </a:custGeom>
            <a:ln w="35231" cap="flat">
              <a:solidFill>
                <a:srgbClr val="F26A21">
                  <a:alpha val="100000"/>
                </a:srgbClr>
              </a:solidFill>
              <a:prstDash val="solid"/>
              <a:round/>
            </a:ln>
          </p:spPr>
          <p:txBody>
            <a:bodyPr/>
            <a:lstStyle/>
            <a:p/>
          </p:txBody>
        </p:sp>
        <p:sp>
          <p:nvSpPr>
            <p:cNvPr id="108" name="pl108"/>
            <p:cNvSpPr/>
            <p:nvPr/>
          </p:nvSpPr>
          <p:spPr>
            <a:xfrm>
              <a:off x="695171" y="576050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09" name="tx109"/>
            <p:cNvSpPr/>
            <p:nvPr/>
          </p:nvSpPr>
          <p:spPr>
            <a:xfrm>
              <a:off x="757887" y="55553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0" name="tx110"/>
            <p:cNvSpPr/>
            <p:nvPr/>
          </p:nvSpPr>
          <p:spPr>
            <a:xfrm>
              <a:off x="1023163" y="5513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1" name="tx111"/>
            <p:cNvSpPr/>
            <p:nvPr/>
          </p:nvSpPr>
          <p:spPr>
            <a:xfrm>
              <a:off x="1288438" y="5513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2" name="tx112"/>
            <p:cNvSpPr/>
            <p:nvPr/>
          </p:nvSpPr>
          <p:spPr>
            <a:xfrm>
              <a:off x="1553713" y="5513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3" name="tx113"/>
            <p:cNvSpPr/>
            <p:nvPr/>
          </p:nvSpPr>
          <p:spPr>
            <a:xfrm>
              <a:off x="1818988" y="5513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4" name="tx114"/>
            <p:cNvSpPr/>
            <p:nvPr/>
          </p:nvSpPr>
          <p:spPr>
            <a:xfrm>
              <a:off x="2084263" y="5492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5" name="tx115"/>
            <p:cNvSpPr/>
            <p:nvPr/>
          </p:nvSpPr>
          <p:spPr>
            <a:xfrm>
              <a:off x="2349538" y="5492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6" name="tx116"/>
            <p:cNvSpPr/>
            <p:nvPr/>
          </p:nvSpPr>
          <p:spPr>
            <a:xfrm>
              <a:off x="2614813" y="5492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7" name="rc117"/>
            <p:cNvSpPr/>
            <p:nvPr/>
          </p:nvSpPr>
          <p:spPr>
            <a:xfrm>
              <a:off x="2807378" y="874964"/>
              <a:ext cx="2042618" cy="1019640"/>
            </a:xfrm>
            <a:prstGeom prst="rect">
              <a:avLst/>
            </a:prstGeom>
            <a:solidFill>
              <a:srgbClr val="EBEBEB">
                <a:alpha val="100000"/>
              </a:srgbClr>
            </a:solidFill>
          </p:spPr>
          <p:txBody>
            <a:bodyPr/>
            <a:lstStyle/>
            <a:p/>
          </p:txBody>
        </p:sp>
        <p:sp>
          <p:nvSpPr>
            <p:cNvPr id="118" name="pl118"/>
            <p:cNvSpPr/>
            <p:nvPr/>
          </p:nvSpPr>
          <p:spPr>
            <a:xfrm>
              <a:off x="2807378" y="158492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19" name="pl119"/>
            <p:cNvSpPr/>
            <p:nvPr/>
          </p:nvSpPr>
          <p:spPr>
            <a:xfrm>
              <a:off x="2807378" y="10582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0" name="pl120"/>
            <p:cNvSpPr/>
            <p:nvPr/>
          </p:nvSpPr>
          <p:spPr>
            <a:xfrm>
              <a:off x="2807378" y="18482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1" name="pl121"/>
            <p:cNvSpPr/>
            <p:nvPr/>
          </p:nvSpPr>
          <p:spPr>
            <a:xfrm>
              <a:off x="2807378" y="132158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2" name="pl122"/>
            <p:cNvSpPr/>
            <p:nvPr/>
          </p:nvSpPr>
          <p:spPr>
            <a:xfrm>
              <a:off x="290022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31654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343077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69604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96132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42266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4491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47571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900224" y="1700788"/>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131" name="pl131"/>
            <p:cNvSpPr/>
            <p:nvPr/>
          </p:nvSpPr>
          <p:spPr>
            <a:xfrm>
              <a:off x="2900224" y="1511186"/>
              <a:ext cx="1856925" cy="273870"/>
            </a:xfrm>
            <a:custGeom>
              <a:avLst/>
              <a:pathLst>
                <a:path w="1856925" h="273870">
                  <a:moveTo>
                    <a:pt x="0" y="168535"/>
                  </a:moveTo>
                  <a:lnTo>
                    <a:pt x="265275" y="189602"/>
                  </a:lnTo>
                  <a:lnTo>
                    <a:pt x="530550" y="168535"/>
                  </a:lnTo>
                  <a:lnTo>
                    <a:pt x="795825" y="0"/>
                  </a:lnTo>
                  <a:lnTo>
                    <a:pt x="1061100" y="0"/>
                  </a:lnTo>
                  <a:lnTo>
                    <a:pt x="1326375" y="210669"/>
                  </a:lnTo>
                  <a:lnTo>
                    <a:pt x="1591650" y="210669"/>
                  </a:lnTo>
                  <a:lnTo>
                    <a:pt x="1856925" y="273870"/>
                  </a:lnTo>
                </a:path>
              </a:pathLst>
            </a:custGeom>
            <a:ln w="40651" cap="flat">
              <a:solidFill>
                <a:srgbClr val="BEBEBE">
                  <a:alpha val="69803"/>
                </a:srgbClr>
              </a:solidFill>
              <a:prstDash val="solid"/>
              <a:round/>
            </a:ln>
          </p:spPr>
          <p:txBody>
            <a:bodyPr/>
            <a:lstStyle/>
            <a:p/>
          </p:txBody>
        </p:sp>
        <p:sp>
          <p:nvSpPr>
            <p:cNvPr id="132" name="pl132"/>
            <p:cNvSpPr/>
            <p:nvPr/>
          </p:nvSpPr>
          <p:spPr>
            <a:xfrm>
              <a:off x="2900224" y="1511186"/>
              <a:ext cx="1856925" cy="273870"/>
            </a:xfrm>
            <a:custGeom>
              <a:avLst/>
              <a:pathLst>
                <a:path w="1856925" h="273870">
                  <a:moveTo>
                    <a:pt x="0" y="168535"/>
                  </a:moveTo>
                  <a:lnTo>
                    <a:pt x="265275" y="189602"/>
                  </a:lnTo>
                  <a:lnTo>
                    <a:pt x="530550" y="168535"/>
                  </a:lnTo>
                  <a:lnTo>
                    <a:pt x="795825" y="0"/>
                  </a:lnTo>
                  <a:lnTo>
                    <a:pt x="1061100" y="0"/>
                  </a:lnTo>
                  <a:lnTo>
                    <a:pt x="1326375" y="210669"/>
                  </a:lnTo>
                  <a:lnTo>
                    <a:pt x="1591650" y="210669"/>
                  </a:lnTo>
                  <a:lnTo>
                    <a:pt x="1856925" y="273870"/>
                  </a:lnTo>
                </a:path>
              </a:pathLst>
            </a:custGeom>
            <a:ln w="35231" cap="flat">
              <a:solidFill>
                <a:srgbClr val="BEBEBE">
                  <a:alpha val="69803"/>
                </a:srgbClr>
              </a:solidFill>
              <a:prstDash val="solid"/>
              <a:round/>
            </a:ln>
          </p:spPr>
          <p:txBody>
            <a:bodyPr/>
            <a:lstStyle/>
            <a:p/>
          </p:txBody>
        </p:sp>
        <p:sp>
          <p:nvSpPr>
            <p:cNvPr id="133" name="pl133"/>
            <p:cNvSpPr/>
            <p:nvPr/>
          </p:nvSpPr>
          <p:spPr>
            <a:xfrm>
              <a:off x="2900224" y="1700788"/>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134" name="pl134"/>
            <p:cNvSpPr/>
            <p:nvPr/>
          </p:nvSpPr>
          <p:spPr>
            <a:xfrm>
              <a:off x="2900224" y="1511186"/>
              <a:ext cx="1856925" cy="273870"/>
            </a:xfrm>
            <a:custGeom>
              <a:avLst/>
              <a:pathLst>
                <a:path w="1856925" h="273870">
                  <a:moveTo>
                    <a:pt x="0" y="168535"/>
                  </a:moveTo>
                  <a:lnTo>
                    <a:pt x="265275" y="189602"/>
                  </a:lnTo>
                  <a:lnTo>
                    <a:pt x="530550" y="168535"/>
                  </a:lnTo>
                  <a:lnTo>
                    <a:pt x="795825" y="0"/>
                  </a:lnTo>
                  <a:lnTo>
                    <a:pt x="1061100" y="0"/>
                  </a:lnTo>
                  <a:lnTo>
                    <a:pt x="1326375" y="210669"/>
                  </a:lnTo>
                  <a:lnTo>
                    <a:pt x="1591650" y="210669"/>
                  </a:lnTo>
                  <a:lnTo>
                    <a:pt x="1856925" y="273870"/>
                  </a:lnTo>
                </a:path>
              </a:pathLst>
            </a:custGeom>
            <a:ln w="40651" cap="flat">
              <a:solidFill>
                <a:srgbClr val="000000">
                  <a:alpha val="100000"/>
                </a:srgbClr>
              </a:solidFill>
              <a:prstDash val="solid"/>
              <a:round/>
            </a:ln>
          </p:spPr>
          <p:txBody>
            <a:bodyPr/>
            <a:lstStyle/>
            <a:p/>
          </p:txBody>
        </p:sp>
        <p:sp>
          <p:nvSpPr>
            <p:cNvPr id="135" name="pl135"/>
            <p:cNvSpPr/>
            <p:nvPr/>
          </p:nvSpPr>
          <p:spPr>
            <a:xfrm>
              <a:off x="2900224" y="1511186"/>
              <a:ext cx="1856925" cy="273870"/>
            </a:xfrm>
            <a:custGeom>
              <a:avLst/>
              <a:pathLst>
                <a:path w="1856925" h="273870">
                  <a:moveTo>
                    <a:pt x="0" y="168535"/>
                  </a:moveTo>
                  <a:lnTo>
                    <a:pt x="265275" y="189602"/>
                  </a:lnTo>
                  <a:lnTo>
                    <a:pt x="530550" y="168535"/>
                  </a:lnTo>
                  <a:lnTo>
                    <a:pt x="795825" y="0"/>
                  </a:lnTo>
                  <a:lnTo>
                    <a:pt x="1061100" y="0"/>
                  </a:lnTo>
                  <a:lnTo>
                    <a:pt x="1326375" y="210669"/>
                  </a:lnTo>
                  <a:lnTo>
                    <a:pt x="1591650" y="210669"/>
                  </a:lnTo>
                  <a:lnTo>
                    <a:pt x="1856925" y="273870"/>
                  </a:lnTo>
                </a:path>
              </a:pathLst>
            </a:custGeom>
            <a:ln w="35231" cap="flat">
              <a:solidFill>
                <a:srgbClr val="F26A21">
                  <a:alpha val="100000"/>
                </a:srgbClr>
              </a:solidFill>
              <a:prstDash val="solid"/>
              <a:round/>
            </a:ln>
          </p:spPr>
          <p:txBody>
            <a:bodyPr/>
            <a:lstStyle/>
            <a:p/>
          </p:txBody>
        </p:sp>
        <p:sp>
          <p:nvSpPr>
            <p:cNvPr id="136" name="pl136"/>
            <p:cNvSpPr/>
            <p:nvPr/>
          </p:nvSpPr>
          <p:spPr>
            <a:xfrm>
              <a:off x="2807378" y="184825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37" name="tx137"/>
            <p:cNvSpPr/>
            <p:nvPr/>
          </p:nvSpPr>
          <p:spPr>
            <a:xfrm>
              <a:off x="2870095" y="15166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38" name="tx138"/>
            <p:cNvSpPr/>
            <p:nvPr/>
          </p:nvSpPr>
          <p:spPr>
            <a:xfrm>
              <a:off x="3135370" y="1537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39" name="tx139"/>
            <p:cNvSpPr/>
            <p:nvPr/>
          </p:nvSpPr>
          <p:spPr>
            <a:xfrm>
              <a:off x="3400645" y="15166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0" name="tx140"/>
            <p:cNvSpPr/>
            <p:nvPr/>
          </p:nvSpPr>
          <p:spPr>
            <a:xfrm>
              <a:off x="3635790" y="134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41" name="tx141"/>
            <p:cNvSpPr/>
            <p:nvPr/>
          </p:nvSpPr>
          <p:spPr>
            <a:xfrm>
              <a:off x="3901066" y="13481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42" name="tx142"/>
            <p:cNvSpPr/>
            <p:nvPr/>
          </p:nvSpPr>
          <p:spPr>
            <a:xfrm>
              <a:off x="4196470" y="1558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3" name="tx143"/>
            <p:cNvSpPr/>
            <p:nvPr/>
          </p:nvSpPr>
          <p:spPr>
            <a:xfrm>
              <a:off x="4461745" y="1558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4" name="tx144"/>
            <p:cNvSpPr/>
            <p:nvPr/>
          </p:nvSpPr>
          <p:spPr>
            <a:xfrm>
              <a:off x="4727020" y="16220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5" name="rc145"/>
            <p:cNvSpPr/>
            <p:nvPr/>
          </p:nvSpPr>
          <p:spPr>
            <a:xfrm>
              <a:off x="2807378" y="2179046"/>
              <a:ext cx="2042618" cy="1019640"/>
            </a:xfrm>
            <a:prstGeom prst="rect">
              <a:avLst/>
            </a:prstGeom>
            <a:solidFill>
              <a:srgbClr val="EBEBEB">
                <a:alpha val="100000"/>
              </a:srgbClr>
            </a:solidFill>
          </p:spPr>
          <p:txBody>
            <a:bodyPr/>
            <a:lstStyle/>
            <a:p/>
          </p:txBody>
        </p:sp>
        <p:sp>
          <p:nvSpPr>
            <p:cNvPr id="146" name="pl146"/>
            <p:cNvSpPr/>
            <p:nvPr/>
          </p:nvSpPr>
          <p:spPr>
            <a:xfrm>
              <a:off x="2807378" y="288900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47" name="pl147"/>
            <p:cNvSpPr/>
            <p:nvPr/>
          </p:nvSpPr>
          <p:spPr>
            <a:xfrm>
              <a:off x="2807378" y="23623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48" name="pl148"/>
            <p:cNvSpPr/>
            <p:nvPr/>
          </p:nvSpPr>
          <p:spPr>
            <a:xfrm>
              <a:off x="2807378" y="315233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49" name="pl149"/>
            <p:cNvSpPr/>
            <p:nvPr/>
          </p:nvSpPr>
          <p:spPr>
            <a:xfrm>
              <a:off x="2807378" y="262566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0" name="pl150"/>
            <p:cNvSpPr/>
            <p:nvPr/>
          </p:nvSpPr>
          <p:spPr>
            <a:xfrm>
              <a:off x="290022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31654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343077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69604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96132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42266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4491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47571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900224" y="3004870"/>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159" name="pl159"/>
            <p:cNvSpPr/>
            <p:nvPr/>
          </p:nvSpPr>
          <p:spPr>
            <a:xfrm>
              <a:off x="2900224" y="2857401"/>
              <a:ext cx="1856925" cy="210669"/>
            </a:xfrm>
            <a:custGeom>
              <a:avLst/>
              <a:pathLst>
                <a:path w="1856925" h="210669">
                  <a:moveTo>
                    <a:pt x="0" y="210669"/>
                  </a:moveTo>
                  <a:lnTo>
                    <a:pt x="265275" y="84267"/>
                  </a:lnTo>
                  <a:lnTo>
                    <a:pt x="530550" y="21066"/>
                  </a:lnTo>
                  <a:lnTo>
                    <a:pt x="795825" y="0"/>
                  </a:lnTo>
                  <a:lnTo>
                    <a:pt x="1061100" y="0"/>
                  </a:lnTo>
                  <a:lnTo>
                    <a:pt x="1326375" y="42133"/>
                  </a:lnTo>
                  <a:lnTo>
                    <a:pt x="1591650" y="0"/>
                  </a:lnTo>
                  <a:lnTo>
                    <a:pt x="1856925" y="0"/>
                  </a:lnTo>
                </a:path>
              </a:pathLst>
            </a:custGeom>
            <a:ln w="40651" cap="flat">
              <a:solidFill>
                <a:srgbClr val="BEBEBE">
                  <a:alpha val="69803"/>
                </a:srgbClr>
              </a:solidFill>
              <a:prstDash val="solid"/>
              <a:round/>
            </a:ln>
          </p:spPr>
          <p:txBody>
            <a:bodyPr/>
            <a:lstStyle/>
            <a:p/>
          </p:txBody>
        </p:sp>
        <p:sp>
          <p:nvSpPr>
            <p:cNvPr id="160" name="pl160"/>
            <p:cNvSpPr/>
            <p:nvPr/>
          </p:nvSpPr>
          <p:spPr>
            <a:xfrm>
              <a:off x="2900224" y="2857401"/>
              <a:ext cx="1856925" cy="210669"/>
            </a:xfrm>
            <a:custGeom>
              <a:avLst/>
              <a:pathLst>
                <a:path w="1856925" h="210669">
                  <a:moveTo>
                    <a:pt x="0" y="210669"/>
                  </a:moveTo>
                  <a:lnTo>
                    <a:pt x="265275" y="84267"/>
                  </a:lnTo>
                  <a:lnTo>
                    <a:pt x="530550" y="21066"/>
                  </a:lnTo>
                  <a:lnTo>
                    <a:pt x="795825" y="0"/>
                  </a:lnTo>
                  <a:lnTo>
                    <a:pt x="1061100" y="0"/>
                  </a:lnTo>
                  <a:lnTo>
                    <a:pt x="1326375" y="42133"/>
                  </a:lnTo>
                  <a:lnTo>
                    <a:pt x="1591650" y="0"/>
                  </a:lnTo>
                  <a:lnTo>
                    <a:pt x="1856925" y="0"/>
                  </a:lnTo>
                </a:path>
              </a:pathLst>
            </a:custGeom>
            <a:ln w="35231" cap="flat">
              <a:solidFill>
                <a:srgbClr val="BEBEBE">
                  <a:alpha val="69803"/>
                </a:srgbClr>
              </a:solidFill>
              <a:prstDash val="solid"/>
              <a:round/>
            </a:ln>
          </p:spPr>
          <p:txBody>
            <a:bodyPr/>
            <a:lstStyle/>
            <a:p/>
          </p:txBody>
        </p:sp>
        <p:sp>
          <p:nvSpPr>
            <p:cNvPr id="161" name="pl161"/>
            <p:cNvSpPr/>
            <p:nvPr/>
          </p:nvSpPr>
          <p:spPr>
            <a:xfrm>
              <a:off x="2900224" y="3004870"/>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162" name="pl162"/>
            <p:cNvSpPr/>
            <p:nvPr/>
          </p:nvSpPr>
          <p:spPr>
            <a:xfrm>
              <a:off x="2900224" y="2857401"/>
              <a:ext cx="1856925" cy="210669"/>
            </a:xfrm>
            <a:custGeom>
              <a:avLst/>
              <a:pathLst>
                <a:path w="1856925" h="210669">
                  <a:moveTo>
                    <a:pt x="0" y="210669"/>
                  </a:moveTo>
                  <a:lnTo>
                    <a:pt x="265275" y="84267"/>
                  </a:lnTo>
                  <a:lnTo>
                    <a:pt x="530550" y="21066"/>
                  </a:lnTo>
                  <a:lnTo>
                    <a:pt x="795825" y="0"/>
                  </a:lnTo>
                  <a:lnTo>
                    <a:pt x="1061100" y="0"/>
                  </a:lnTo>
                  <a:lnTo>
                    <a:pt x="1326375" y="42133"/>
                  </a:lnTo>
                  <a:lnTo>
                    <a:pt x="1591650" y="0"/>
                  </a:lnTo>
                  <a:lnTo>
                    <a:pt x="1856925" y="0"/>
                  </a:lnTo>
                </a:path>
              </a:pathLst>
            </a:custGeom>
            <a:ln w="40651" cap="flat">
              <a:solidFill>
                <a:srgbClr val="000000">
                  <a:alpha val="100000"/>
                </a:srgbClr>
              </a:solidFill>
              <a:prstDash val="solid"/>
              <a:round/>
            </a:ln>
          </p:spPr>
          <p:txBody>
            <a:bodyPr/>
            <a:lstStyle/>
            <a:p/>
          </p:txBody>
        </p:sp>
        <p:sp>
          <p:nvSpPr>
            <p:cNvPr id="163" name="pl163"/>
            <p:cNvSpPr/>
            <p:nvPr/>
          </p:nvSpPr>
          <p:spPr>
            <a:xfrm>
              <a:off x="2900224" y="2857401"/>
              <a:ext cx="1856925" cy="210669"/>
            </a:xfrm>
            <a:custGeom>
              <a:avLst/>
              <a:pathLst>
                <a:path w="1856925" h="210669">
                  <a:moveTo>
                    <a:pt x="0" y="210669"/>
                  </a:moveTo>
                  <a:lnTo>
                    <a:pt x="265275" y="84267"/>
                  </a:lnTo>
                  <a:lnTo>
                    <a:pt x="530550" y="21066"/>
                  </a:lnTo>
                  <a:lnTo>
                    <a:pt x="795825" y="0"/>
                  </a:lnTo>
                  <a:lnTo>
                    <a:pt x="1061100" y="0"/>
                  </a:lnTo>
                  <a:lnTo>
                    <a:pt x="1326375" y="42133"/>
                  </a:lnTo>
                  <a:lnTo>
                    <a:pt x="1591650" y="0"/>
                  </a:lnTo>
                  <a:lnTo>
                    <a:pt x="1856925" y="0"/>
                  </a:lnTo>
                </a:path>
              </a:pathLst>
            </a:custGeom>
            <a:ln w="35231" cap="flat">
              <a:solidFill>
                <a:srgbClr val="F26A21">
                  <a:alpha val="100000"/>
                </a:srgbClr>
              </a:solidFill>
              <a:prstDash val="solid"/>
              <a:round/>
            </a:ln>
          </p:spPr>
          <p:txBody>
            <a:bodyPr/>
            <a:lstStyle/>
            <a:p/>
          </p:txBody>
        </p:sp>
        <p:sp>
          <p:nvSpPr>
            <p:cNvPr id="164" name="pl164"/>
            <p:cNvSpPr/>
            <p:nvPr/>
          </p:nvSpPr>
          <p:spPr>
            <a:xfrm>
              <a:off x="2807378" y="315233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65" name="tx165"/>
            <p:cNvSpPr/>
            <p:nvPr/>
          </p:nvSpPr>
          <p:spPr>
            <a:xfrm>
              <a:off x="2870095" y="29050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66" name="tx166"/>
            <p:cNvSpPr/>
            <p:nvPr/>
          </p:nvSpPr>
          <p:spPr>
            <a:xfrm>
              <a:off x="3105240" y="2778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67" name="tx167"/>
            <p:cNvSpPr/>
            <p:nvPr/>
          </p:nvSpPr>
          <p:spPr>
            <a:xfrm>
              <a:off x="3370515" y="27154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68" name="tx168"/>
            <p:cNvSpPr/>
            <p:nvPr/>
          </p:nvSpPr>
          <p:spPr>
            <a:xfrm>
              <a:off x="3635790" y="2694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69" name="tx169"/>
            <p:cNvSpPr/>
            <p:nvPr/>
          </p:nvSpPr>
          <p:spPr>
            <a:xfrm>
              <a:off x="3901066" y="2694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70" name="tx170"/>
            <p:cNvSpPr/>
            <p:nvPr/>
          </p:nvSpPr>
          <p:spPr>
            <a:xfrm>
              <a:off x="4166341" y="27365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71" name="tx171"/>
            <p:cNvSpPr/>
            <p:nvPr/>
          </p:nvSpPr>
          <p:spPr>
            <a:xfrm>
              <a:off x="4431616" y="2694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72" name="tx172"/>
            <p:cNvSpPr/>
            <p:nvPr/>
          </p:nvSpPr>
          <p:spPr>
            <a:xfrm>
              <a:off x="4696891" y="2694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73" name="rc173"/>
            <p:cNvSpPr/>
            <p:nvPr/>
          </p:nvSpPr>
          <p:spPr>
            <a:xfrm>
              <a:off x="2807378" y="3483127"/>
              <a:ext cx="2042618" cy="1019640"/>
            </a:xfrm>
            <a:prstGeom prst="rect">
              <a:avLst/>
            </a:prstGeom>
            <a:solidFill>
              <a:srgbClr val="EBEBEB">
                <a:alpha val="100000"/>
              </a:srgbClr>
            </a:solidFill>
          </p:spPr>
          <p:txBody>
            <a:bodyPr/>
            <a:lstStyle/>
            <a:p/>
          </p:txBody>
        </p:sp>
        <p:sp>
          <p:nvSpPr>
            <p:cNvPr id="174" name="pl174"/>
            <p:cNvSpPr/>
            <p:nvPr/>
          </p:nvSpPr>
          <p:spPr>
            <a:xfrm>
              <a:off x="2807378" y="419308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75" name="pl175"/>
            <p:cNvSpPr/>
            <p:nvPr/>
          </p:nvSpPr>
          <p:spPr>
            <a:xfrm>
              <a:off x="2807378" y="366641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76" name="pl176"/>
            <p:cNvSpPr/>
            <p:nvPr/>
          </p:nvSpPr>
          <p:spPr>
            <a:xfrm>
              <a:off x="2807378" y="445642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77" name="pl177"/>
            <p:cNvSpPr/>
            <p:nvPr/>
          </p:nvSpPr>
          <p:spPr>
            <a:xfrm>
              <a:off x="2807378" y="392974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78" name="pl178"/>
            <p:cNvSpPr/>
            <p:nvPr/>
          </p:nvSpPr>
          <p:spPr>
            <a:xfrm>
              <a:off x="290022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31654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343077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69604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96132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42266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4491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47571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900224" y="4308952"/>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187" name="pl187"/>
            <p:cNvSpPr/>
            <p:nvPr/>
          </p:nvSpPr>
          <p:spPr>
            <a:xfrm>
              <a:off x="2900224" y="4203617"/>
              <a:ext cx="1856925" cy="126401"/>
            </a:xfrm>
            <a:custGeom>
              <a:avLst/>
              <a:pathLst>
                <a:path w="1856925" h="126401">
                  <a:moveTo>
                    <a:pt x="0" y="0"/>
                  </a:moveTo>
                  <a:lnTo>
                    <a:pt x="265275" y="21066"/>
                  </a:lnTo>
                  <a:lnTo>
                    <a:pt x="530550" y="21066"/>
                  </a:lnTo>
                  <a:lnTo>
                    <a:pt x="795825" y="63200"/>
                  </a:lnTo>
                  <a:lnTo>
                    <a:pt x="1061100" y="42133"/>
                  </a:lnTo>
                  <a:lnTo>
                    <a:pt x="1326375" y="42133"/>
                  </a:lnTo>
                  <a:lnTo>
                    <a:pt x="1591650" y="42133"/>
                  </a:lnTo>
                  <a:lnTo>
                    <a:pt x="1856925" y="126401"/>
                  </a:lnTo>
                </a:path>
              </a:pathLst>
            </a:custGeom>
            <a:ln w="40651" cap="flat">
              <a:solidFill>
                <a:srgbClr val="BEBEBE">
                  <a:alpha val="69803"/>
                </a:srgbClr>
              </a:solidFill>
              <a:prstDash val="solid"/>
              <a:round/>
            </a:ln>
          </p:spPr>
          <p:txBody>
            <a:bodyPr/>
            <a:lstStyle/>
            <a:p/>
          </p:txBody>
        </p:sp>
        <p:sp>
          <p:nvSpPr>
            <p:cNvPr id="188" name="pl188"/>
            <p:cNvSpPr/>
            <p:nvPr/>
          </p:nvSpPr>
          <p:spPr>
            <a:xfrm>
              <a:off x="2900224" y="4203617"/>
              <a:ext cx="1856925" cy="126401"/>
            </a:xfrm>
            <a:custGeom>
              <a:avLst/>
              <a:pathLst>
                <a:path w="1856925" h="126401">
                  <a:moveTo>
                    <a:pt x="0" y="0"/>
                  </a:moveTo>
                  <a:lnTo>
                    <a:pt x="265275" y="21066"/>
                  </a:lnTo>
                  <a:lnTo>
                    <a:pt x="530550" y="21066"/>
                  </a:lnTo>
                  <a:lnTo>
                    <a:pt x="795825" y="63200"/>
                  </a:lnTo>
                  <a:lnTo>
                    <a:pt x="1061100" y="42133"/>
                  </a:lnTo>
                  <a:lnTo>
                    <a:pt x="1326375" y="42133"/>
                  </a:lnTo>
                  <a:lnTo>
                    <a:pt x="1591650" y="42133"/>
                  </a:lnTo>
                  <a:lnTo>
                    <a:pt x="1856925" y="126401"/>
                  </a:lnTo>
                </a:path>
              </a:pathLst>
            </a:custGeom>
            <a:ln w="35231" cap="flat">
              <a:solidFill>
                <a:srgbClr val="BEBEBE">
                  <a:alpha val="69803"/>
                </a:srgbClr>
              </a:solidFill>
              <a:prstDash val="solid"/>
              <a:round/>
            </a:ln>
          </p:spPr>
          <p:txBody>
            <a:bodyPr/>
            <a:lstStyle/>
            <a:p/>
          </p:txBody>
        </p:sp>
        <p:sp>
          <p:nvSpPr>
            <p:cNvPr id="189" name="pl189"/>
            <p:cNvSpPr/>
            <p:nvPr/>
          </p:nvSpPr>
          <p:spPr>
            <a:xfrm>
              <a:off x="2900224" y="4308952"/>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190" name="pl190"/>
            <p:cNvSpPr/>
            <p:nvPr/>
          </p:nvSpPr>
          <p:spPr>
            <a:xfrm>
              <a:off x="2900224" y="4203617"/>
              <a:ext cx="1856925" cy="126401"/>
            </a:xfrm>
            <a:custGeom>
              <a:avLst/>
              <a:pathLst>
                <a:path w="1856925" h="126401">
                  <a:moveTo>
                    <a:pt x="0" y="0"/>
                  </a:moveTo>
                  <a:lnTo>
                    <a:pt x="265275" y="21066"/>
                  </a:lnTo>
                  <a:lnTo>
                    <a:pt x="530550" y="21066"/>
                  </a:lnTo>
                  <a:lnTo>
                    <a:pt x="795825" y="63200"/>
                  </a:lnTo>
                  <a:lnTo>
                    <a:pt x="1061100" y="42133"/>
                  </a:lnTo>
                  <a:lnTo>
                    <a:pt x="1326375" y="42133"/>
                  </a:lnTo>
                  <a:lnTo>
                    <a:pt x="1591650" y="42133"/>
                  </a:lnTo>
                  <a:lnTo>
                    <a:pt x="1856925" y="126401"/>
                  </a:lnTo>
                </a:path>
              </a:pathLst>
            </a:custGeom>
            <a:ln w="40651" cap="flat">
              <a:solidFill>
                <a:srgbClr val="000000">
                  <a:alpha val="100000"/>
                </a:srgbClr>
              </a:solidFill>
              <a:prstDash val="solid"/>
              <a:round/>
            </a:ln>
          </p:spPr>
          <p:txBody>
            <a:bodyPr/>
            <a:lstStyle/>
            <a:p/>
          </p:txBody>
        </p:sp>
        <p:sp>
          <p:nvSpPr>
            <p:cNvPr id="191" name="pl191"/>
            <p:cNvSpPr/>
            <p:nvPr/>
          </p:nvSpPr>
          <p:spPr>
            <a:xfrm>
              <a:off x="2900224" y="4203617"/>
              <a:ext cx="1856925" cy="126401"/>
            </a:xfrm>
            <a:custGeom>
              <a:avLst/>
              <a:pathLst>
                <a:path w="1856925" h="126401">
                  <a:moveTo>
                    <a:pt x="0" y="0"/>
                  </a:moveTo>
                  <a:lnTo>
                    <a:pt x="265275" y="21066"/>
                  </a:lnTo>
                  <a:lnTo>
                    <a:pt x="530550" y="21066"/>
                  </a:lnTo>
                  <a:lnTo>
                    <a:pt x="795825" y="63200"/>
                  </a:lnTo>
                  <a:lnTo>
                    <a:pt x="1061100" y="42133"/>
                  </a:lnTo>
                  <a:lnTo>
                    <a:pt x="1326375" y="42133"/>
                  </a:lnTo>
                  <a:lnTo>
                    <a:pt x="1591650" y="42133"/>
                  </a:lnTo>
                  <a:lnTo>
                    <a:pt x="1856925" y="126401"/>
                  </a:lnTo>
                </a:path>
              </a:pathLst>
            </a:custGeom>
            <a:ln w="35231" cap="flat">
              <a:solidFill>
                <a:srgbClr val="F26A21">
                  <a:alpha val="100000"/>
                </a:srgbClr>
              </a:solidFill>
              <a:prstDash val="solid"/>
              <a:round/>
            </a:ln>
          </p:spPr>
          <p:txBody>
            <a:bodyPr/>
            <a:lstStyle/>
            <a:p/>
          </p:txBody>
        </p:sp>
        <p:sp>
          <p:nvSpPr>
            <p:cNvPr id="192" name="pl192"/>
            <p:cNvSpPr/>
            <p:nvPr/>
          </p:nvSpPr>
          <p:spPr>
            <a:xfrm>
              <a:off x="2807378" y="445642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93" name="tx193"/>
            <p:cNvSpPr/>
            <p:nvPr/>
          </p:nvSpPr>
          <p:spPr>
            <a:xfrm>
              <a:off x="2839965" y="4040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4" name="tx194"/>
            <p:cNvSpPr/>
            <p:nvPr/>
          </p:nvSpPr>
          <p:spPr>
            <a:xfrm>
              <a:off x="3109264" y="406165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95" name="tx195"/>
            <p:cNvSpPr/>
            <p:nvPr/>
          </p:nvSpPr>
          <p:spPr>
            <a:xfrm>
              <a:off x="3374539" y="406165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96" name="tx196"/>
            <p:cNvSpPr/>
            <p:nvPr/>
          </p:nvSpPr>
          <p:spPr>
            <a:xfrm>
              <a:off x="3665920" y="41037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7" name="tx197"/>
            <p:cNvSpPr/>
            <p:nvPr/>
          </p:nvSpPr>
          <p:spPr>
            <a:xfrm>
              <a:off x="3901066" y="4082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8" name="tx198"/>
            <p:cNvSpPr/>
            <p:nvPr/>
          </p:nvSpPr>
          <p:spPr>
            <a:xfrm>
              <a:off x="4166341" y="4082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9" name="tx199"/>
            <p:cNvSpPr/>
            <p:nvPr/>
          </p:nvSpPr>
          <p:spPr>
            <a:xfrm>
              <a:off x="4431616" y="4082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00" name="tx200"/>
            <p:cNvSpPr/>
            <p:nvPr/>
          </p:nvSpPr>
          <p:spPr>
            <a:xfrm>
              <a:off x="4727020" y="4166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1" name="rc201"/>
            <p:cNvSpPr/>
            <p:nvPr/>
          </p:nvSpPr>
          <p:spPr>
            <a:xfrm>
              <a:off x="2807378" y="4787209"/>
              <a:ext cx="2042618" cy="1019640"/>
            </a:xfrm>
            <a:prstGeom prst="rect">
              <a:avLst/>
            </a:prstGeom>
            <a:solidFill>
              <a:srgbClr val="EBEBEB">
                <a:alpha val="100000"/>
              </a:srgbClr>
            </a:solidFill>
          </p:spPr>
          <p:txBody>
            <a:bodyPr/>
            <a:lstStyle/>
            <a:p/>
          </p:txBody>
        </p:sp>
        <p:sp>
          <p:nvSpPr>
            <p:cNvPr id="202" name="pl202"/>
            <p:cNvSpPr/>
            <p:nvPr/>
          </p:nvSpPr>
          <p:spPr>
            <a:xfrm>
              <a:off x="2807378" y="549716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03" name="pl203"/>
            <p:cNvSpPr/>
            <p:nvPr/>
          </p:nvSpPr>
          <p:spPr>
            <a:xfrm>
              <a:off x="2807378" y="497049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04" name="pl204"/>
            <p:cNvSpPr/>
            <p:nvPr/>
          </p:nvSpPr>
          <p:spPr>
            <a:xfrm>
              <a:off x="2807378" y="576050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05" name="pl205"/>
            <p:cNvSpPr/>
            <p:nvPr/>
          </p:nvSpPr>
          <p:spPr>
            <a:xfrm>
              <a:off x="2807378" y="523382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06" name="pl206"/>
            <p:cNvSpPr/>
            <p:nvPr/>
          </p:nvSpPr>
          <p:spPr>
            <a:xfrm>
              <a:off x="290022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1654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343077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69604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96132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42266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4491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47571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900224" y="5613033"/>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215" name="pl215"/>
            <p:cNvSpPr/>
            <p:nvPr/>
          </p:nvSpPr>
          <p:spPr>
            <a:xfrm>
              <a:off x="2900224" y="5634100"/>
              <a:ext cx="1856925" cy="105334"/>
            </a:xfrm>
            <a:custGeom>
              <a:avLst/>
              <a:pathLst>
                <a:path w="1856925" h="105334">
                  <a:moveTo>
                    <a:pt x="0" y="42133"/>
                  </a:moveTo>
                  <a:lnTo>
                    <a:pt x="265275" y="63200"/>
                  </a:lnTo>
                  <a:lnTo>
                    <a:pt x="530550" y="21066"/>
                  </a:lnTo>
                  <a:lnTo>
                    <a:pt x="795825" y="0"/>
                  </a:lnTo>
                  <a:lnTo>
                    <a:pt x="1061100" y="21066"/>
                  </a:lnTo>
                  <a:lnTo>
                    <a:pt x="1326375" y="42133"/>
                  </a:lnTo>
                  <a:lnTo>
                    <a:pt x="1591650" y="63200"/>
                  </a:lnTo>
                  <a:lnTo>
                    <a:pt x="1856925" y="105334"/>
                  </a:lnTo>
                </a:path>
              </a:pathLst>
            </a:custGeom>
            <a:ln w="40651" cap="flat">
              <a:solidFill>
                <a:srgbClr val="BEBEBE">
                  <a:alpha val="69803"/>
                </a:srgbClr>
              </a:solidFill>
              <a:prstDash val="solid"/>
              <a:round/>
            </a:ln>
          </p:spPr>
          <p:txBody>
            <a:bodyPr/>
            <a:lstStyle/>
            <a:p/>
          </p:txBody>
        </p:sp>
        <p:sp>
          <p:nvSpPr>
            <p:cNvPr id="216" name="pl216"/>
            <p:cNvSpPr/>
            <p:nvPr/>
          </p:nvSpPr>
          <p:spPr>
            <a:xfrm>
              <a:off x="2900224" y="5634100"/>
              <a:ext cx="1856925" cy="105334"/>
            </a:xfrm>
            <a:custGeom>
              <a:avLst/>
              <a:pathLst>
                <a:path w="1856925" h="105334">
                  <a:moveTo>
                    <a:pt x="0" y="42133"/>
                  </a:moveTo>
                  <a:lnTo>
                    <a:pt x="265275" y="63200"/>
                  </a:lnTo>
                  <a:lnTo>
                    <a:pt x="530550" y="21066"/>
                  </a:lnTo>
                  <a:lnTo>
                    <a:pt x="795825" y="0"/>
                  </a:lnTo>
                  <a:lnTo>
                    <a:pt x="1061100" y="21066"/>
                  </a:lnTo>
                  <a:lnTo>
                    <a:pt x="1326375" y="42133"/>
                  </a:lnTo>
                  <a:lnTo>
                    <a:pt x="1591650" y="63200"/>
                  </a:lnTo>
                  <a:lnTo>
                    <a:pt x="1856925" y="105334"/>
                  </a:lnTo>
                </a:path>
              </a:pathLst>
            </a:custGeom>
            <a:ln w="35231" cap="flat">
              <a:solidFill>
                <a:srgbClr val="BEBEBE">
                  <a:alpha val="69803"/>
                </a:srgbClr>
              </a:solidFill>
              <a:prstDash val="solid"/>
              <a:round/>
            </a:ln>
          </p:spPr>
          <p:txBody>
            <a:bodyPr/>
            <a:lstStyle/>
            <a:p/>
          </p:txBody>
        </p:sp>
        <p:sp>
          <p:nvSpPr>
            <p:cNvPr id="217" name="pl217"/>
            <p:cNvSpPr/>
            <p:nvPr/>
          </p:nvSpPr>
          <p:spPr>
            <a:xfrm>
              <a:off x="2900224" y="5613033"/>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218" name="pl218"/>
            <p:cNvSpPr/>
            <p:nvPr/>
          </p:nvSpPr>
          <p:spPr>
            <a:xfrm>
              <a:off x="2900224" y="5634100"/>
              <a:ext cx="1856925" cy="105334"/>
            </a:xfrm>
            <a:custGeom>
              <a:avLst/>
              <a:pathLst>
                <a:path w="1856925" h="105334">
                  <a:moveTo>
                    <a:pt x="0" y="42133"/>
                  </a:moveTo>
                  <a:lnTo>
                    <a:pt x="265275" y="63200"/>
                  </a:lnTo>
                  <a:lnTo>
                    <a:pt x="530550" y="21066"/>
                  </a:lnTo>
                  <a:lnTo>
                    <a:pt x="795825" y="0"/>
                  </a:lnTo>
                  <a:lnTo>
                    <a:pt x="1061100" y="21066"/>
                  </a:lnTo>
                  <a:lnTo>
                    <a:pt x="1326375" y="42133"/>
                  </a:lnTo>
                  <a:lnTo>
                    <a:pt x="1591650" y="63200"/>
                  </a:lnTo>
                  <a:lnTo>
                    <a:pt x="1856925" y="105334"/>
                  </a:lnTo>
                </a:path>
              </a:pathLst>
            </a:custGeom>
            <a:ln w="40651" cap="flat">
              <a:solidFill>
                <a:srgbClr val="000000">
                  <a:alpha val="100000"/>
                </a:srgbClr>
              </a:solidFill>
              <a:prstDash val="solid"/>
              <a:round/>
            </a:ln>
          </p:spPr>
          <p:txBody>
            <a:bodyPr/>
            <a:lstStyle/>
            <a:p/>
          </p:txBody>
        </p:sp>
        <p:sp>
          <p:nvSpPr>
            <p:cNvPr id="219" name="pl219"/>
            <p:cNvSpPr/>
            <p:nvPr/>
          </p:nvSpPr>
          <p:spPr>
            <a:xfrm>
              <a:off x="2900224" y="5634100"/>
              <a:ext cx="1856925" cy="105334"/>
            </a:xfrm>
            <a:custGeom>
              <a:avLst/>
              <a:pathLst>
                <a:path w="1856925" h="105334">
                  <a:moveTo>
                    <a:pt x="0" y="42133"/>
                  </a:moveTo>
                  <a:lnTo>
                    <a:pt x="265275" y="63200"/>
                  </a:lnTo>
                  <a:lnTo>
                    <a:pt x="530550" y="21066"/>
                  </a:lnTo>
                  <a:lnTo>
                    <a:pt x="795825" y="0"/>
                  </a:lnTo>
                  <a:lnTo>
                    <a:pt x="1061100" y="21066"/>
                  </a:lnTo>
                  <a:lnTo>
                    <a:pt x="1326375" y="42133"/>
                  </a:lnTo>
                  <a:lnTo>
                    <a:pt x="1591650" y="63200"/>
                  </a:lnTo>
                  <a:lnTo>
                    <a:pt x="1856925" y="105334"/>
                  </a:lnTo>
                </a:path>
              </a:pathLst>
            </a:custGeom>
            <a:ln w="35231" cap="flat">
              <a:solidFill>
                <a:srgbClr val="F26A21">
                  <a:alpha val="100000"/>
                </a:srgbClr>
              </a:solidFill>
              <a:prstDash val="solid"/>
              <a:round/>
            </a:ln>
          </p:spPr>
          <p:txBody>
            <a:bodyPr/>
            <a:lstStyle/>
            <a:p/>
          </p:txBody>
        </p:sp>
        <p:sp>
          <p:nvSpPr>
            <p:cNvPr id="220" name="pl220"/>
            <p:cNvSpPr/>
            <p:nvPr/>
          </p:nvSpPr>
          <p:spPr>
            <a:xfrm>
              <a:off x="2807378" y="576050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1" name="tx221"/>
            <p:cNvSpPr/>
            <p:nvPr/>
          </p:nvSpPr>
          <p:spPr>
            <a:xfrm>
              <a:off x="2870095" y="5513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2" name="tx222"/>
            <p:cNvSpPr/>
            <p:nvPr/>
          </p:nvSpPr>
          <p:spPr>
            <a:xfrm>
              <a:off x="3135370" y="55342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3" name="tx223"/>
            <p:cNvSpPr/>
            <p:nvPr/>
          </p:nvSpPr>
          <p:spPr>
            <a:xfrm>
              <a:off x="3400645" y="5492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4" name="tx224"/>
            <p:cNvSpPr/>
            <p:nvPr/>
          </p:nvSpPr>
          <p:spPr>
            <a:xfrm>
              <a:off x="3665920" y="5471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5" name="tx225"/>
            <p:cNvSpPr/>
            <p:nvPr/>
          </p:nvSpPr>
          <p:spPr>
            <a:xfrm>
              <a:off x="3931195" y="5492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6" name="tx226"/>
            <p:cNvSpPr/>
            <p:nvPr/>
          </p:nvSpPr>
          <p:spPr>
            <a:xfrm>
              <a:off x="4196470" y="55132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7" name="tx227"/>
            <p:cNvSpPr/>
            <p:nvPr/>
          </p:nvSpPr>
          <p:spPr>
            <a:xfrm>
              <a:off x="4461745" y="55342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8" name="tx228"/>
            <p:cNvSpPr/>
            <p:nvPr/>
          </p:nvSpPr>
          <p:spPr>
            <a:xfrm>
              <a:off x="4727020" y="55764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9" name="rc229"/>
            <p:cNvSpPr/>
            <p:nvPr/>
          </p:nvSpPr>
          <p:spPr>
            <a:xfrm>
              <a:off x="4919585" y="874964"/>
              <a:ext cx="2042618" cy="1019640"/>
            </a:xfrm>
            <a:prstGeom prst="rect">
              <a:avLst/>
            </a:prstGeom>
            <a:solidFill>
              <a:srgbClr val="EBEBEB">
                <a:alpha val="100000"/>
              </a:srgbClr>
            </a:solidFill>
          </p:spPr>
          <p:txBody>
            <a:bodyPr/>
            <a:lstStyle/>
            <a:p/>
          </p:txBody>
        </p:sp>
        <p:sp>
          <p:nvSpPr>
            <p:cNvPr id="230" name="pl230"/>
            <p:cNvSpPr/>
            <p:nvPr/>
          </p:nvSpPr>
          <p:spPr>
            <a:xfrm>
              <a:off x="4919585" y="158492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1" name="pl231"/>
            <p:cNvSpPr/>
            <p:nvPr/>
          </p:nvSpPr>
          <p:spPr>
            <a:xfrm>
              <a:off x="4919585" y="10582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2" name="pl232"/>
            <p:cNvSpPr/>
            <p:nvPr/>
          </p:nvSpPr>
          <p:spPr>
            <a:xfrm>
              <a:off x="4919585" y="18482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33" name="pl233"/>
            <p:cNvSpPr/>
            <p:nvPr/>
          </p:nvSpPr>
          <p:spPr>
            <a:xfrm>
              <a:off x="4919585" y="132158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34" name="pl234"/>
            <p:cNvSpPr/>
            <p:nvPr/>
          </p:nvSpPr>
          <p:spPr>
            <a:xfrm>
              <a:off x="50124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52777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55429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580825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607353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63388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66040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686935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5012431" y="1700788"/>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243" name="pl243"/>
            <p:cNvSpPr/>
            <p:nvPr/>
          </p:nvSpPr>
          <p:spPr>
            <a:xfrm>
              <a:off x="5012431" y="1806123"/>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40651" cap="flat">
              <a:solidFill>
                <a:srgbClr val="BEBEBE">
                  <a:alpha val="69803"/>
                </a:srgbClr>
              </a:solidFill>
              <a:prstDash val="solid"/>
              <a:round/>
            </a:ln>
          </p:spPr>
          <p:txBody>
            <a:bodyPr/>
            <a:lstStyle/>
            <a:p/>
          </p:txBody>
        </p:sp>
        <p:sp>
          <p:nvSpPr>
            <p:cNvPr id="244" name="pl244"/>
            <p:cNvSpPr/>
            <p:nvPr/>
          </p:nvSpPr>
          <p:spPr>
            <a:xfrm>
              <a:off x="5012431" y="1806123"/>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35231" cap="flat">
              <a:solidFill>
                <a:srgbClr val="BEBEBE">
                  <a:alpha val="69803"/>
                </a:srgbClr>
              </a:solidFill>
              <a:prstDash val="solid"/>
              <a:round/>
            </a:ln>
          </p:spPr>
          <p:txBody>
            <a:bodyPr/>
            <a:lstStyle/>
            <a:p/>
          </p:txBody>
        </p:sp>
        <p:sp>
          <p:nvSpPr>
            <p:cNvPr id="245" name="pl245"/>
            <p:cNvSpPr/>
            <p:nvPr/>
          </p:nvSpPr>
          <p:spPr>
            <a:xfrm>
              <a:off x="5012431" y="1700788"/>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246" name="pl246"/>
            <p:cNvSpPr/>
            <p:nvPr/>
          </p:nvSpPr>
          <p:spPr>
            <a:xfrm>
              <a:off x="5012431" y="1806123"/>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40651" cap="flat">
              <a:solidFill>
                <a:srgbClr val="000000">
                  <a:alpha val="100000"/>
                </a:srgbClr>
              </a:solidFill>
              <a:prstDash val="solid"/>
              <a:round/>
            </a:ln>
          </p:spPr>
          <p:txBody>
            <a:bodyPr/>
            <a:lstStyle/>
            <a:p/>
          </p:txBody>
        </p:sp>
        <p:sp>
          <p:nvSpPr>
            <p:cNvPr id="247" name="pl247"/>
            <p:cNvSpPr/>
            <p:nvPr/>
          </p:nvSpPr>
          <p:spPr>
            <a:xfrm>
              <a:off x="5012431" y="1806123"/>
              <a:ext cx="1856925" cy="0"/>
            </a:xfrm>
            <a:custGeom>
              <a:avLst/>
              <a:pathLst>
                <a:path w="1856925" h="0">
                  <a:moveTo>
                    <a:pt x="0" y="0"/>
                  </a:moveTo>
                  <a:lnTo>
                    <a:pt x="265275" y="0"/>
                  </a:lnTo>
                  <a:lnTo>
                    <a:pt x="530550" y="0"/>
                  </a:lnTo>
                  <a:lnTo>
                    <a:pt x="795825" y="0"/>
                  </a:lnTo>
                  <a:lnTo>
                    <a:pt x="1061100" y="0"/>
                  </a:lnTo>
                  <a:lnTo>
                    <a:pt x="1326375" y="0"/>
                  </a:lnTo>
                  <a:lnTo>
                    <a:pt x="1591650" y="0"/>
                  </a:lnTo>
                  <a:lnTo>
                    <a:pt x="1856925" y="0"/>
                  </a:lnTo>
                </a:path>
              </a:pathLst>
            </a:custGeom>
            <a:ln w="35231" cap="flat">
              <a:solidFill>
                <a:srgbClr val="F26A21">
                  <a:alpha val="100000"/>
                </a:srgbClr>
              </a:solidFill>
              <a:prstDash val="solid"/>
              <a:round/>
            </a:ln>
          </p:spPr>
          <p:txBody>
            <a:bodyPr/>
            <a:lstStyle/>
            <a:p/>
          </p:txBody>
        </p:sp>
        <p:sp>
          <p:nvSpPr>
            <p:cNvPr id="248" name="pl248"/>
            <p:cNvSpPr/>
            <p:nvPr/>
          </p:nvSpPr>
          <p:spPr>
            <a:xfrm>
              <a:off x="4919585" y="184825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49" name="tx249"/>
            <p:cNvSpPr/>
            <p:nvPr/>
          </p:nvSpPr>
          <p:spPr>
            <a:xfrm>
              <a:off x="4982302" y="16430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0" name="tx250"/>
            <p:cNvSpPr/>
            <p:nvPr/>
          </p:nvSpPr>
          <p:spPr>
            <a:xfrm>
              <a:off x="5247577" y="16430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1" name="tx251"/>
            <p:cNvSpPr/>
            <p:nvPr/>
          </p:nvSpPr>
          <p:spPr>
            <a:xfrm>
              <a:off x="5512852" y="16430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2" name="tx252"/>
            <p:cNvSpPr/>
            <p:nvPr/>
          </p:nvSpPr>
          <p:spPr>
            <a:xfrm>
              <a:off x="5778127" y="16430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3" name="tx253"/>
            <p:cNvSpPr/>
            <p:nvPr/>
          </p:nvSpPr>
          <p:spPr>
            <a:xfrm>
              <a:off x="6043402" y="16430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4" name="tx254"/>
            <p:cNvSpPr/>
            <p:nvPr/>
          </p:nvSpPr>
          <p:spPr>
            <a:xfrm>
              <a:off x="6308677" y="16430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5" name="tx255"/>
            <p:cNvSpPr/>
            <p:nvPr/>
          </p:nvSpPr>
          <p:spPr>
            <a:xfrm>
              <a:off x="6573952" y="16430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6" name="tx256"/>
            <p:cNvSpPr/>
            <p:nvPr/>
          </p:nvSpPr>
          <p:spPr>
            <a:xfrm>
              <a:off x="6839227" y="16430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7" name="rc257"/>
            <p:cNvSpPr/>
            <p:nvPr/>
          </p:nvSpPr>
          <p:spPr>
            <a:xfrm>
              <a:off x="4919585" y="2179046"/>
              <a:ext cx="2042618" cy="1019640"/>
            </a:xfrm>
            <a:prstGeom prst="rect">
              <a:avLst/>
            </a:prstGeom>
            <a:solidFill>
              <a:srgbClr val="EBEBEB">
                <a:alpha val="100000"/>
              </a:srgbClr>
            </a:solidFill>
          </p:spPr>
          <p:txBody>
            <a:bodyPr/>
            <a:lstStyle/>
            <a:p/>
          </p:txBody>
        </p:sp>
        <p:sp>
          <p:nvSpPr>
            <p:cNvPr id="258" name="pl258"/>
            <p:cNvSpPr/>
            <p:nvPr/>
          </p:nvSpPr>
          <p:spPr>
            <a:xfrm>
              <a:off x="4919585" y="288900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59" name="pl259"/>
            <p:cNvSpPr/>
            <p:nvPr/>
          </p:nvSpPr>
          <p:spPr>
            <a:xfrm>
              <a:off x="4919585" y="23623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0" name="pl260"/>
            <p:cNvSpPr/>
            <p:nvPr/>
          </p:nvSpPr>
          <p:spPr>
            <a:xfrm>
              <a:off x="4919585" y="315233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61" name="pl261"/>
            <p:cNvSpPr/>
            <p:nvPr/>
          </p:nvSpPr>
          <p:spPr>
            <a:xfrm>
              <a:off x="4919585" y="262566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62" name="pl262"/>
            <p:cNvSpPr/>
            <p:nvPr/>
          </p:nvSpPr>
          <p:spPr>
            <a:xfrm>
              <a:off x="50124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52777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55429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80825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607353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63388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66040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686935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5012431" y="3004870"/>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271" name="pl271"/>
            <p:cNvSpPr/>
            <p:nvPr/>
          </p:nvSpPr>
          <p:spPr>
            <a:xfrm>
              <a:off x="5012431" y="3068071"/>
              <a:ext cx="1856925" cy="84267"/>
            </a:xfrm>
            <a:custGeom>
              <a:avLst/>
              <a:pathLst>
                <a:path w="1856925" h="84267">
                  <a:moveTo>
                    <a:pt x="0" y="63200"/>
                  </a:moveTo>
                  <a:lnTo>
                    <a:pt x="265275" y="63200"/>
                  </a:lnTo>
                  <a:lnTo>
                    <a:pt x="530550" y="63200"/>
                  </a:lnTo>
                  <a:lnTo>
                    <a:pt x="795825" y="84267"/>
                  </a:lnTo>
                  <a:lnTo>
                    <a:pt x="1061100" y="63200"/>
                  </a:lnTo>
                  <a:lnTo>
                    <a:pt x="1326375" y="63200"/>
                  </a:lnTo>
                  <a:lnTo>
                    <a:pt x="1591650" y="0"/>
                  </a:lnTo>
                  <a:lnTo>
                    <a:pt x="1856925" y="63200"/>
                  </a:lnTo>
                </a:path>
              </a:pathLst>
            </a:custGeom>
            <a:ln w="40651" cap="flat">
              <a:solidFill>
                <a:srgbClr val="BEBEBE">
                  <a:alpha val="69803"/>
                </a:srgbClr>
              </a:solidFill>
              <a:prstDash val="solid"/>
              <a:round/>
            </a:ln>
          </p:spPr>
          <p:txBody>
            <a:bodyPr/>
            <a:lstStyle/>
            <a:p/>
          </p:txBody>
        </p:sp>
        <p:sp>
          <p:nvSpPr>
            <p:cNvPr id="272" name="pl272"/>
            <p:cNvSpPr/>
            <p:nvPr/>
          </p:nvSpPr>
          <p:spPr>
            <a:xfrm>
              <a:off x="5012431" y="3068071"/>
              <a:ext cx="1856925" cy="84267"/>
            </a:xfrm>
            <a:custGeom>
              <a:avLst/>
              <a:pathLst>
                <a:path w="1856925" h="84267">
                  <a:moveTo>
                    <a:pt x="0" y="63200"/>
                  </a:moveTo>
                  <a:lnTo>
                    <a:pt x="265275" y="63200"/>
                  </a:lnTo>
                  <a:lnTo>
                    <a:pt x="530550" y="63200"/>
                  </a:lnTo>
                  <a:lnTo>
                    <a:pt x="795825" y="84267"/>
                  </a:lnTo>
                  <a:lnTo>
                    <a:pt x="1061100" y="63200"/>
                  </a:lnTo>
                  <a:lnTo>
                    <a:pt x="1326375" y="63200"/>
                  </a:lnTo>
                  <a:lnTo>
                    <a:pt x="1591650" y="0"/>
                  </a:lnTo>
                  <a:lnTo>
                    <a:pt x="1856925" y="63200"/>
                  </a:lnTo>
                </a:path>
              </a:pathLst>
            </a:custGeom>
            <a:ln w="35231" cap="flat">
              <a:solidFill>
                <a:srgbClr val="BEBEBE">
                  <a:alpha val="69803"/>
                </a:srgbClr>
              </a:solidFill>
              <a:prstDash val="solid"/>
              <a:round/>
            </a:ln>
          </p:spPr>
          <p:txBody>
            <a:bodyPr/>
            <a:lstStyle/>
            <a:p/>
          </p:txBody>
        </p:sp>
        <p:sp>
          <p:nvSpPr>
            <p:cNvPr id="273" name="pl273"/>
            <p:cNvSpPr/>
            <p:nvPr/>
          </p:nvSpPr>
          <p:spPr>
            <a:xfrm>
              <a:off x="5012431" y="3004870"/>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274" name="pl274"/>
            <p:cNvSpPr/>
            <p:nvPr/>
          </p:nvSpPr>
          <p:spPr>
            <a:xfrm>
              <a:off x="5012431" y="3068071"/>
              <a:ext cx="1856925" cy="84267"/>
            </a:xfrm>
            <a:custGeom>
              <a:avLst/>
              <a:pathLst>
                <a:path w="1856925" h="84267">
                  <a:moveTo>
                    <a:pt x="0" y="63200"/>
                  </a:moveTo>
                  <a:lnTo>
                    <a:pt x="265275" y="63200"/>
                  </a:lnTo>
                  <a:lnTo>
                    <a:pt x="530550" y="63200"/>
                  </a:lnTo>
                  <a:lnTo>
                    <a:pt x="795825" y="84267"/>
                  </a:lnTo>
                  <a:lnTo>
                    <a:pt x="1061100" y="63200"/>
                  </a:lnTo>
                  <a:lnTo>
                    <a:pt x="1326375" y="63200"/>
                  </a:lnTo>
                  <a:lnTo>
                    <a:pt x="1591650" y="0"/>
                  </a:lnTo>
                  <a:lnTo>
                    <a:pt x="1856925" y="63200"/>
                  </a:lnTo>
                </a:path>
              </a:pathLst>
            </a:custGeom>
            <a:ln w="40651" cap="flat">
              <a:solidFill>
                <a:srgbClr val="000000">
                  <a:alpha val="100000"/>
                </a:srgbClr>
              </a:solidFill>
              <a:prstDash val="solid"/>
              <a:round/>
            </a:ln>
          </p:spPr>
          <p:txBody>
            <a:bodyPr/>
            <a:lstStyle/>
            <a:p/>
          </p:txBody>
        </p:sp>
        <p:sp>
          <p:nvSpPr>
            <p:cNvPr id="275" name="pl275"/>
            <p:cNvSpPr/>
            <p:nvPr/>
          </p:nvSpPr>
          <p:spPr>
            <a:xfrm>
              <a:off x="5012431" y="3068071"/>
              <a:ext cx="1856925" cy="84267"/>
            </a:xfrm>
            <a:custGeom>
              <a:avLst/>
              <a:pathLst>
                <a:path w="1856925" h="84267">
                  <a:moveTo>
                    <a:pt x="0" y="63200"/>
                  </a:moveTo>
                  <a:lnTo>
                    <a:pt x="265275" y="63200"/>
                  </a:lnTo>
                  <a:lnTo>
                    <a:pt x="530550" y="63200"/>
                  </a:lnTo>
                  <a:lnTo>
                    <a:pt x="795825" y="84267"/>
                  </a:lnTo>
                  <a:lnTo>
                    <a:pt x="1061100" y="63200"/>
                  </a:lnTo>
                  <a:lnTo>
                    <a:pt x="1326375" y="63200"/>
                  </a:lnTo>
                  <a:lnTo>
                    <a:pt x="1591650" y="0"/>
                  </a:lnTo>
                  <a:lnTo>
                    <a:pt x="1856925" y="63200"/>
                  </a:lnTo>
                </a:path>
              </a:pathLst>
            </a:custGeom>
            <a:ln w="35231" cap="flat">
              <a:solidFill>
                <a:srgbClr val="F26A21">
                  <a:alpha val="100000"/>
                </a:srgbClr>
              </a:solidFill>
              <a:prstDash val="solid"/>
              <a:round/>
            </a:ln>
          </p:spPr>
          <p:txBody>
            <a:bodyPr/>
            <a:lstStyle/>
            <a:p/>
          </p:txBody>
        </p:sp>
        <p:sp>
          <p:nvSpPr>
            <p:cNvPr id="276" name="pl276"/>
            <p:cNvSpPr/>
            <p:nvPr/>
          </p:nvSpPr>
          <p:spPr>
            <a:xfrm>
              <a:off x="4919585" y="315233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77" name="tx277"/>
            <p:cNvSpPr/>
            <p:nvPr/>
          </p:nvSpPr>
          <p:spPr>
            <a:xfrm>
              <a:off x="4982302" y="2968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8" name="tx278"/>
            <p:cNvSpPr/>
            <p:nvPr/>
          </p:nvSpPr>
          <p:spPr>
            <a:xfrm>
              <a:off x="5247577" y="2968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9" name="tx279"/>
            <p:cNvSpPr/>
            <p:nvPr/>
          </p:nvSpPr>
          <p:spPr>
            <a:xfrm>
              <a:off x="5512852" y="2968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0" name="tx280"/>
            <p:cNvSpPr/>
            <p:nvPr/>
          </p:nvSpPr>
          <p:spPr>
            <a:xfrm>
              <a:off x="5778127"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1" name="tx281"/>
            <p:cNvSpPr/>
            <p:nvPr/>
          </p:nvSpPr>
          <p:spPr>
            <a:xfrm>
              <a:off x="6043402" y="2968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2" name="tx282"/>
            <p:cNvSpPr/>
            <p:nvPr/>
          </p:nvSpPr>
          <p:spPr>
            <a:xfrm>
              <a:off x="6308677" y="2968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3" name="tx283"/>
            <p:cNvSpPr/>
            <p:nvPr/>
          </p:nvSpPr>
          <p:spPr>
            <a:xfrm>
              <a:off x="6573952" y="29050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4" name="tx284"/>
            <p:cNvSpPr/>
            <p:nvPr/>
          </p:nvSpPr>
          <p:spPr>
            <a:xfrm>
              <a:off x="6839227" y="2968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5" name="rc285"/>
            <p:cNvSpPr/>
            <p:nvPr/>
          </p:nvSpPr>
          <p:spPr>
            <a:xfrm>
              <a:off x="4919585" y="3483127"/>
              <a:ext cx="2042618" cy="1019640"/>
            </a:xfrm>
            <a:prstGeom prst="rect">
              <a:avLst/>
            </a:prstGeom>
            <a:solidFill>
              <a:srgbClr val="EBEBEB">
                <a:alpha val="100000"/>
              </a:srgbClr>
            </a:solidFill>
          </p:spPr>
          <p:txBody>
            <a:bodyPr/>
            <a:lstStyle/>
            <a:p/>
          </p:txBody>
        </p:sp>
        <p:sp>
          <p:nvSpPr>
            <p:cNvPr id="286" name="pl286"/>
            <p:cNvSpPr/>
            <p:nvPr/>
          </p:nvSpPr>
          <p:spPr>
            <a:xfrm>
              <a:off x="4919585" y="419308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87" name="pl287"/>
            <p:cNvSpPr/>
            <p:nvPr/>
          </p:nvSpPr>
          <p:spPr>
            <a:xfrm>
              <a:off x="4919585" y="366641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88" name="pl288"/>
            <p:cNvSpPr/>
            <p:nvPr/>
          </p:nvSpPr>
          <p:spPr>
            <a:xfrm>
              <a:off x="4919585" y="445642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89" name="pl289"/>
            <p:cNvSpPr/>
            <p:nvPr/>
          </p:nvSpPr>
          <p:spPr>
            <a:xfrm>
              <a:off x="4919585" y="392974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90" name="pl290"/>
            <p:cNvSpPr/>
            <p:nvPr/>
          </p:nvSpPr>
          <p:spPr>
            <a:xfrm>
              <a:off x="50124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52777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55429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580825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607353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63388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66040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686935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012431" y="4308952"/>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299" name="pl299"/>
            <p:cNvSpPr/>
            <p:nvPr/>
          </p:nvSpPr>
          <p:spPr>
            <a:xfrm>
              <a:off x="5012431" y="4203617"/>
              <a:ext cx="1856925" cy="168535"/>
            </a:xfrm>
            <a:custGeom>
              <a:avLst/>
              <a:pathLst>
                <a:path w="1856925" h="168535">
                  <a:moveTo>
                    <a:pt x="0" y="0"/>
                  </a:moveTo>
                  <a:lnTo>
                    <a:pt x="265275" y="42133"/>
                  </a:lnTo>
                  <a:lnTo>
                    <a:pt x="530550" y="126401"/>
                  </a:lnTo>
                  <a:lnTo>
                    <a:pt x="795825" y="147468"/>
                  </a:lnTo>
                  <a:lnTo>
                    <a:pt x="1061100" y="168535"/>
                  </a:lnTo>
                  <a:lnTo>
                    <a:pt x="1326375" y="168535"/>
                  </a:lnTo>
                  <a:lnTo>
                    <a:pt x="1591650" y="168535"/>
                  </a:lnTo>
                  <a:lnTo>
                    <a:pt x="1856925" y="168535"/>
                  </a:lnTo>
                </a:path>
              </a:pathLst>
            </a:custGeom>
            <a:ln w="40651" cap="flat">
              <a:solidFill>
                <a:srgbClr val="BEBEBE">
                  <a:alpha val="69803"/>
                </a:srgbClr>
              </a:solidFill>
              <a:prstDash val="solid"/>
              <a:round/>
            </a:ln>
          </p:spPr>
          <p:txBody>
            <a:bodyPr/>
            <a:lstStyle/>
            <a:p/>
          </p:txBody>
        </p:sp>
        <p:sp>
          <p:nvSpPr>
            <p:cNvPr id="300" name="pl300"/>
            <p:cNvSpPr/>
            <p:nvPr/>
          </p:nvSpPr>
          <p:spPr>
            <a:xfrm>
              <a:off x="5012431" y="4203617"/>
              <a:ext cx="1856925" cy="168535"/>
            </a:xfrm>
            <a:custGeom>
              <a:avLst/>
              <a:pathLst>
                <a:path w="1856925" h="168535">
                  <a:moveTo>
                    <a:pt x="0" y="0"/>
                  </a:moveTo>
                  <a:lnTo>
                    <a:pt x="265275" y="42133"/>
                  </a:lnTo>
                  <a:lnTo>
                    <a:pt x="530550" y="126401"/>
                  </a:lnTo>
                  <a:lnTo>
                    <a:pt x="795825" y="147468"/>
                  </a:lnTo>
                  <a:lnTo>
                    <a:pt x="1061100" y="168535"/>
                  </a:lnTo>
                  <a:lnTo>
                    <a:pt x="1326375" y="168535"/>
                  </a:lnTo>
                  <a:lnTo>
                    <a:pt x="1591650" y="168535"/>
                  </a:lnTo>
                  <a:lnTo>
                    <a:pt x="1856925" y="168535"/>
                  </a:lnTo>
                </a:path>
              </a:pathLst>
            </a:custGeom>
            <a:ln w="35231" cap="flat">
              <a:solidFill>
                <a:srgbClr val="BEBEBE">
                  <a:alpha val="69803"/>
                </a:srgbClr>
              </a:solidFill>
              <a:prstDash val="solid"/>
              <a:round/>
            </a:ln>
          </p:spPr>
          <p:txBody>
            <a:bodyPr/>
            <a:lstStyle/>
            <a:p/>
          </p:txBody>
        </p:sp>
        <p:sp>
          <p:nvSpPr>
            <p:cNvPr id="301" name="pl301"/>
            <p:cNvSpPr/>
            <p:nvPr/>
          </p:nvSpPr>
          <p:spPr>
            <a:xfrm>
              <a:off x="5012431" y="4308952"/>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302" name="pl302"/>
            <p:cNvSpPr/>
            <p:nvPr/>
          </p:nvSpPr>
          <p:spPr>
            <a:xfrm>
              <a:off x="5012431" y="4203617"/>
              <a:ext cx="1856925" cy="168535"/>
            </a:xfrm>
            <a:custGeom>
              <a:avLst/>
              <a:pathLst>
                <a:path w="1856925" h="168535">
                  <a:moveTo>
                    <a:pt x="0" y="0"/>
                  </a:moveTo>
                  <a:lnTo>
                    <a:pt x="265275" y="42133"/>
                  </a:lnTo>
                  <a:lnTo>
                    <a:pt x="530550" y="126401"/>
                  </a:lnTo>
                  <a:lnTo>
                    <a:pt x="795825" y="147468"/>
                  </a:lnTo>
                  <a:lnTo>
                    <a:pt x="1061100" y="168535"/>
                  </a:lnTo>
                  <a:lnTo>
                    <a:pt x="1326375" y="168535"/>
                  </a:lnTo>
                  <a:lnTo>
                    <a:pt x="1591650" y="168535"/>
                  </a:lnTo>
                  <a:lnTo>
                    <a:pt x="1856925" y="168535"/>
                  </a:lnTo>
                </a:path>
              </a:pathLst>
            </a:custGeom>
            <a:ln w="40651" cap="flat">
              <a:solidFill>
                <a:srgbClr val="000000">
                  <a:alpha val="100000"/>
                </a:srgbClr>
              </a:solidFill>
              <a:prstDash val="solid"/>
              <a:round/>
            </a:ln>
          </p:spPr>
          <p:txBody>
            <a:bodyPr/>
            <a:lstStyle/>
            <a:p/>
          </p:txBody>
        </p:sp>
        <p:sp>
          <p:nvSpPr>
            <p:cNvPr id="303" name="pl303"/>
            <p:cNvSpPr/>
            <p:nvPr/>
          </p:nvSpPr>
          <p:spPr>
            <a:xfrm>
              <a:off x="5012431" y="4203617"/>
              <a:ext cx="1856925" cy="168535"/>
            </a:xfrm>
            <a:custGeom>
              <a:avLst/>
              <a:pathLst>
                <a:path w="1856925" h="168535">
                  <a:moveTo>
                    <a:pt x="0" y="0"/>
                  </a:moveTo>
                  <a:lnTo>
                    <a:pt x="265275" y="42133"/>
                  </a:lnTo>
                  <a:lnTo>
                    <a:pt x="530550" y="126401"/>
                  </a:lnTo>
                  <a:lnTo>
                    <a:pt x="795825" y="147468"/>
                  </a:lnTo>
                  <a:lnTo>
                    <a:pt x="1061100" y="168535"/>
                  </a:lnTo>
                  <a:lnTo>
                    <a:pt x="1326375" y="168535"/>
                  </a:lnTo>
                  <a:lnTo>
                    <a:pt x="1591650" y="168535"/>
                  </a:lnTo>
                  <a:lnTo>
                    <a:pt x="1856925" y="168535"/>
                  </a:lnTo>
                </a:path>
              </a:pathLst>
            </a:custGeom>
            <a:ln w="35231" cap="flat">
              <a:solidFill>
                <a:srgbClr val="F26A21">
                  <a:alpha val="100000"/>
                </a:srgbClr>
              </a:solidFill>
              <a:prstDash val="solid"/>
              <a:round/>
            </a:ln>
          </p:spPr>
          <p:txBody>
            <a:bodyPr/>
            <a:lstStyle/>
            <a:p/>
          </p:txBody>
        </p:sp>
        <p:sp>
          <p:nvSpPr>
            <p:cNvPr id="304" name="pl304"/>
            <p:cNvSpPr/>
            <p:nvPr/>
          </p:nvSpPr>
          <p:spPr>
            <a:xfrm>
              <a:off x="4919585" y="445642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05" name="tx305"/>
            <p:cNvSpPr/>
            <p:nvPr/>
          </p:nvSpPr>
          <p:spPr>
            <a:xfrm>
              <a:off x="4952172" y="4040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06" name="tx306"/>
            <p:cNvSpPr/>
            <p:nvPr/>
          </p:nvSpPr>
          <p:spPr>
            <a:xfrm>
              <a:off x="5217447" y="4082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07" name="tx307"/>
            <p:cNvSpPr/>
            <p:nvPr/>
          </p:nvSpPr>
          <p:spPr>
            <a:xfrm>
              <a:off x="5512852" y="4166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08" name="tx308"/>
            <p:cNvSpPr/>
            <p:nvPr/>
          </p:nvSpPr>
          <p:spPr>
            <a:xfrm>
              <a:off x="5778127" y="41880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9" name="tx309"/>
            <p:cNvSpPr/>
            <p:nvPr/>
          </p:nvSpPr>
          <p:spPr>
            <a:xfrm>
              <a:off x="6043402" y="4209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0" name="tx310"/>
            <p:cNvSpPr/>
            <p:nvPr/>
          </p:nvSpPr>
          <p:spPr>
            <a:xfrm>
              <a:off x="6308677" y="4209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1" name="tx311"/>
            <p:cNvSpPr/>
            <p:nvPr/>
          </p:nvSpPr>
          <p:spPr>
            <a:xfrm>
              <a:off x="6573952" y="4209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2" name="tx312"/>
            <p:cNvSpPr/>
            <p:nvPr/>
          </p:nvSpPr>
          <p:spPr>
            <a:xfrm>
              <a:off x="6839227" y="42091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3" name="rc313"/>
            <p:cNvSpPr/>
            <p:nvPr/>
          </p:nvSpPr>
          <p:spPr>
            <a:xfrm>
              <a:off x="7031792" y="874964"/>
              <a:ext cx="2042618" cy="1019640"/>
            </a:xfrm>
            <a:prstGeom prst="rect">
              <a:avLst/>
            </a:prstGeom>
            <a:solidFill>
              <a:srgbClr val="EBEBEB">
                <a:alpha val="100000"/>
              </a:srgbClr>
            </a:solidFill>
          </p:spPr>
          <p:txBody>
            <a:bodyPr/>
            <a:lstStyle/>
            <a:p/>
          </p:txBody>
        </p:sp>
        <p:sp>
          <p:nvSpPr>
            <p:cNvPr id="314" name="pl314"/>
            <p:cNvSpPr/>
            <p:nvPr/>
          </p:nvSpPr>
          <p:spPr>
            <a:xfrm>
              <a:off x="7031792" y="158492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15" name="pl315"/>
            <p:cNvSpPr/>
            <p:nvPr/>
          </p:nvSpPr>
          <p:spPr>
            <a:xfrm>
              <a:off x="7031792" y="10582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16" name="pl316"/>
            <p:cNvSpPr/>
            <p:nvPr/>
          </p:nvSpPr>
          <p:spPr>
            <a:xfrm>
              <a:off x="7031792" y="18482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17" name="pl317"/>
            <p:cNvSpPr/>
            <p:nvPr/>
          </p:nvSpPr>
          <p:spPr>
            <a:xfrm>
              <a:off x="7031792" y="132158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18" name="pl318"/>
            <p:cNvSpPr/>
            <p:nvPr/>
          </p:nvSpPr>
          <p:spPr>
            <a:xfrm>
              <a:off x="71246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73899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76551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792046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81857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84510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87162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898156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7124639" y="1700788"/>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327" name="pl327"/>
            <p:cNvSpPr/>
            <p:nvPr/>
          </p:nvSpPr>
          <p:spPr>
            <a:xfrm>
              <a:off x="7124639" y="1616520"/>
              <a:ext cx="1856925" cy="147468"/>
            </a:xfrm>
            <a:custGeom>
              <a:avLst/>
              <a:pathLst>
                <a:path w="1856925" h="147468">
                  <a:moveTo>
                    <a:pt x="0" y="0"/>
                  </a:moveTo>
                  <a:lnTo>
                    <a:pt x="265275" y="84267"/>
                  </a:lnTo>
                  <a:lnTo>
                    <a:pt x="530550" y="126401"/>
                  </a:lnTo>
                  <a:lnTo>
                    <a:pt x="795825" y="84267"/>
                  </a:lnTo>
                  <a:lnTo>
                    <a:pt x="1061100" y="84267"/>
                  </a:lnTo>
                  <a:lnTo>
                    <a:pt x="1326375" y="126401"/>
                  </a:lnTo>
                  <a:lnTo>
                    <a:pt x="1591650" y="126401"/>
                  </a:lnTo>
                  <a:lnTo>
                    <a:pt x="1856925" y="147468"/>
                  </a:lnTo>
                </a:path>
              </a:pathLst>
            </a:custGeom>
            <a:ln w="40651" cap="flat">
              <a:solidFill>
                <a:srgbClr val="BEBEBE">
                  <a:alpha val="69803"/>
                </a:srgbClr>
              </a:solidFill>
              <a:prstDash val="solid"/>
              <a:round/>
            </a:ln>
          </p:spPr>
          <p:txBody>
            <a:bodyPr/>
            <a:lstStyle/>
            <a:p/>
          </p:txBody>
        </p:sp>
        <p:sp>
          <p:nvSpPr>
            <p:cNvPr id="328" name="pl328"/>
            <p:cNvSpPr/>
            <p:nvPr/>
          </p:nvSpPr>
          <p:spPr>
            <a:xfrm>
              <a:off x="7124639" y="1616520"/>
              <a:ext cx="1856925" cy="147468"/>
            </a:xfrm>
            <a:custGeom>
              <a:avLst/>
              <a:pathLst>
                <a:path w="1856925" h="147468">
                  <a:moveTo>
                    <a:pt x="0" y="0"/>
                  </a:moveTo>
                  <a:lnTo>
                    <a:pt x="265275" y="84267"/>
                  </a:lnTo>
                  <a:lnTo>
                    <a:pt x="530550" y="126401"/>
                  </a:lnTo>
                  <a:lnTo>
                    <a:pt x="795825" y="84267"/>
                  </a:lnTo>
                  <a:lnTo>
                    <a:pt x="1061100" y="84267"/>
                  </a:lnTo>
                  <a:lnTo>
                    <a:pt x="1326375" y="126401"/>
                  </a:lnTo>
                  <a:lnTo>
                    <a:pt x="1591650" y="126401"/>
                  </a:lnTo>
                  <a:lnTo>
                    <a:pt x="1856925" y="147468"/>
                  </a:lnTo>
                </a:path>
              </a:pathLst>
            </a:custGeom>
            <a:ln w="35231" cap="flat">
              <a:solidFill>
                <a:srgbClr val="BEBEBE">
                  <a:alpha val="69803"/>
                </a:srgbClr>
              </a:solidFill>
              <a:prstDash val="solid"/>
              <a:round/>
            </a:ln>
          </p:spPr>
          <p:txBody>
            <a:bodyPr/>
            <a:lstStyle/>
            <a:p/>
          </p:txBody>
        </p:sp>
        <p:sp>
          <p:nvSpPr>
            <p:cNvPr id="329" name="pl329"/>
            <p:cNvSpPr/>
            <p:nvPr/>
          </p:nvSpPr>
          <p:spPr>
            <a:xfrm>
              <a:off x="7124639" y="1700788"/>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330" name="pl330"/>
            <p:cNvSpPr/>
            <p:nvPr/>
          </p:nvSpPr>
          <p:spPr>
            <a:xfrm>
              <a:off x="7124639" y="1616520"/>
              <a:ext cx="1856925" cy="147468"/>
            </a:xfrm>
            <a:custGeom>
              <a:avLst/>
              <a:pathLst>
                <a:path w="1856925" h="147468">
                  <a:moveTo>
                    <a:pt x="0" y="0"/>
                  </a:moveTo>
                  <a:lnTo>
                    <a:pt x="265275" y="84267"/>
                  </a:lnTo>
                  <a:lnTo>
                    <a:pt x="530550" y="126401"/>
                  </a:lnTo>
                  <a:lnTo>
                    <a:pt x="795825" y="84267"/>
                  </a:lnTo>
                  <a:lnTo>
                    <a:pt x="1061100" y="84267"/>
                  </a:lnTo>
                  <a:lnTo>
                    <a:pt x="1326375" y="126401"/>
                  </a:lnTo>
                  <a:lnTo>
                    <a:pt x="1591650" y="126401"/>
                  </a:lnTo>
                  <a:lnTo>
                    <a:pt x="1856925" y="147468"/>
                  </a:lnTo>
                </a:path>
              </a:pathLst>
            </a:custGeom>
            <a:ln w="40651" cap="flat">
              <a:solidFill>
                <a:srgbClr val="000000">
                  <a:alpha val="100000"/>
                </a:srgbClr>
              </a:solidFill>
              <a:prstDash val="solid"/>
              <a:round/>
            </a:ln>
          </p:spPr>
          <p:txBody>
            <a:bodyPr/>
            <a:lstStyle/>
            <a:p/>
          </p:txBody>
        </p:sp>
        <p:sp>
          <p:nvSpPr>
            <p:cNvPr id="331" name="pl331"/>
            <p:cNvSpPr/>
            <p:nvPr/>
          </p:nvSpPr>
          <p:spPr>
            <a:xfrm>
              <a:off x="7124639" y="1616520"/>
              <a:ext cx="1856925" cy="147468"/>
            </a:xfrm>
            <a:custGeom>
              <a:avLst/>
              <a:pathLst>
                <a:path w="1856925" h="147468">
                  <a:moveTo>
                    <a:pt x="0" y="0"/>
                  </a:moveTo>
                  <a:lnTo>
                    <a:pt x="265275" y="84267"/>
                  </a:lnTo>
                  <a:lnTo>
                    <a:pt x="530550" y="126401"/>
                  </a:lnTo>
                  <a:lnTo>
                    <a:pt x="795825" y="84267"/>
                  </a:lnTo>
                  <a:lnTo>
                    <a:pt x="1061100" y="84267"/>
                  </a:lnTo>
                  <a:lnTo>
                    <a:pt x="1326375" y="126401"/>
                  </a:lnTo>
                  <a:lnTo>
                    <a:pt x="1591650" y="126401"/>
                  </a:lnTo>
                  <a:lnTo>
                    <a:pt x="1856925" y="147468"/>
                  </a:lnTo>
                </a:path>
              </a:pathLst>
            </a:custGeom>
            <a:ln w="35231" cap="flat">
              <a:solidFill>
                <a:srgbClr val="F26A21">
                  <a:alpha val="100000"/>
                </a:srgbClr>
              </a:solidFill>
              <a:prstDash val="solid"/>
              <a:round/>
            </a:ln>
          </p:spPr>
          <p:txBody>
            <a:bodyPr/>
            <a:lstStyle/>
            <a:p/>
          </p:txBody>
        </p:sp>
        <p:sp>
          <p:nvSpPr>
            <p:cNvPr id="332" name="pl332"/>
            <p:cNvSpPr/>
            <p:nvPr/>
          </p:nvSpPr>
          <p:spPr>
            <a:xfrm>
              <a:off x="7031792" y="184825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33" name="tx333"/>
            <p:cNvSpPr/>
            <p:nvPr/>
          </p:nvSpPr>
          <p:spPr>
            <a:xfrm>
              <a:off x="7068403" y="145349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34" name="tx334"/>
            <p:cNvSpPr/>
            <p:nvPr/>
          </p:nvSpPr>
          <p:spPr>
            <a:xfrm>
              <a:off x="7359784" y="1537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5" name="tx335"/>
            <p:cNvSpPr/>
            <p:nvPr/>
          </p:nvSpPr>
          <p:spPr>
            <a:xfrm>
              <a:off x="7625059" y="15798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6" name="tx336"/>
            <p:cNvSpPr/>
            <p:nvPr/>
          </p:nvSpPr>
          <p:spPr>
            <a:xfrm>
              <a:off x="7890334" y="1537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7" name="tx337"/>
            <p:cNvSpPr/>
            <p:nvPr/>
          </p:nvSpPr>
          <p:spPr>
            <a:xfrm>
              <a:off x="8155609" y="1537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8" name="tx338"/>
            <p:cNvSpPr/>
            <p:nvPr/>
          </p:nvSpPr>
          <p:spPr>
            <a:xfrm>
              <a:off x="8420885" y="15798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9" name="tx339"/>
            <p:cNvSpPr/>
            <p:nvPr/>
          </p:nvSpPr>
          <p:spPr>
            <a:xfrm>
              <a:off x="8686160" y="15798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0" name="tx340"/>
            <p:cNvSpPr/>
            <p:nvPr/>
          </p:nvSpPr>
          <p:spPr>
            <a:xfrm>
              <a:off x="8951435" y="1600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1" name="rc341"/>
            <p:cNvSpPr/>
            <p:nvPr/>
          </p:nvSpPr>
          <p:spPr>
            <a:xfrm>
              <a:off x="7031792" y="2179046"/>
              <a:ext cx="2042618" cy="1019640"/>
            </a:xfrm>
            <a:prstGeom prst="rect">
              <a:avLst/>
            </a:prstGeom>
            <a:solidFill>
              <a:srgbClr val="EBEBEB">
                <a:alpha val="100000"/>
              </a:srgbClr>
            </a:solidFill>
          </p:spPr>
          <p:txBody>
            <a:bodyPr/>
            <a:lstStyle/>
            <a:p/>
          </p:txBody>
        </p:sp>
        <p:sp>
          <p:nvSpPr>
            <p:cNvPr id="342" name="pl342"/>
            <p:cNvSpPr/>
            <p:nvPr/>
          </p:nvSpPr>
          <p:spPr>
            <a:xfrm>
              <a:off x="7031792" y="288900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43" name="pl343"/>
            <p:cNvSpPr/>
            <p:nvPr/>
          </p:nvSpPr>
          <p:spPr>
            <a:xfrm>
              <a:off x="7031792" y="23623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44" name="pl344"/>
            <p:cNvSpPr/>
            <p:nvPr/>
          </p:nvSpPr>
          <p:spPr>
            <a:xfrm>
              <a:off x="7031792" y="315233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45" name="pl345"/>
            <p:cNvSpPr/>
            <p:nvPr/>
          </p:nvSpPr>
          <p:spPr>
            <a:xfrm>
              <a:off x="7031792" y="262566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46" name="pl346"/>
            <p:cNvSpPr/>
            <p:nvPr/>
          </p:nvSpPr>
          <p:spPr>
            <a:xfrm>
              <a:off x="71246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73899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76551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792046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81857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84510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87162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898156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7124639" y="3004870"/>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355" name="pl355"/>
            <p:cNvSpPr/>
            <p:nvPr/>
          </p:nvSpPr>
          <p:spPr>
            <a:xfrm>
              <a:off x="7124639" y="3025937"/>
              <a:ext cx="1856925" cy="126401"/>
            </a:xfrm>
            <a:custGeom>
              <a:avLst/>
              <a:pathLst>
                <a:path w="1856925" h="126401">
                  <a:moveTo>
                    <a:pt x="0" y="105334"/>
                  </a:moveTo>
                  <a:lnTo>
                    <a:pt x="265275" y="105334"/>
                  </a:lnTo>
                  <a:lnTo>
                    <a:pt x="530550" y="63200"/>
                  </a:lnTo>
                  <a:lnTo>
                    <a:pt x="795825" y="0"/>
                  </a:lnTo>
                  <a:lnTo>
                    <a:pt x="1061100" y="126401"/>
                  </a:lnTo>
                  <a:lnTo>
                    <a:pt x="1326375" y="126401"/>
                  </a:lnTo>
                  <a:lnTo>
                    <a:pt x="1591650" y="105334"/>
                  </a:lnTo>
                  <a:lnTo>
                    <a:pt x="1856925" y="63200"/>
                  </a:lnTo>
                </a:path>
              </a:pathLst>
            </a:custGeom>
            <a:ln w="40651" cap="flat">
              <a:solidFill>
                <a:srgbClr val="BEBEBE">
                  <a:alpha val="69803"/>
                </a:srgbClr>
              </a:solidFill>
              <a:prstDash val="solid"/>
              <a:round/>
            </a:ln>
          </p:spPr>
          <p:txBody>
            <a:bodyPr/>
            <a:lstStyle/>
            <a:p/>
          </p:txBody>
        </p:sp>
        <p:sp>
          <p:nvSpPr>
            <p:cNvPr id="356" name="pl356"/>
            <p:cNvSpPr/>
            <p:nvPr/>
          </p:nvSpPr>
          <p:spPr>
            <a:xfrm>
              <a:off x="7124639" y="3025937"/>
              <a:ext cx="1856925" cy="126401"/>
            </a:xfrm>
            <a:custGeom>
              <a:avLst/>
              <a:pathLst>
                <a:path w="1856925" h="126401">
                  <a:moveTo>
                    <a:pt x="0" y="105334"/>
                  </a:moveTo>
                  <a:lnTo>
                    <a:pt x="265275" y="105334"/>
                  </a:lnTo>
                  <a:lnTo>
                    <a:pt x="530550" y="63200"/>
                  </a:lnTo>
                  <a:lnTo>
                    <a:pt x="795825" y="0"/>
                  </a:lnTo>
                  <a:lnTo>
                    <a:pt x="1061100" y="126401"/>
                  </a:lnTo>
                  <a:lnTo>
                    <a:pt x="1326375" y="126401"/>
                  </a:lnTo>
                  <a:lnTo>
                    <a:pt x="1591650" y="105334"/>
                  </a:lnTo>
                  <a:lnTo>
                    <a:pt x="1856925" y="63200"/>
                  </a:lnTo>
                </a:path>
              </a:pathLst>
            </a:custGeom>
            <a:ln w="35231" cap="flat">
              <a:solidFill>
                <a:srgbClr val="BEBEBE">
                  <a:alpha val="69803"/>
                </a:srgbClr>
              </a:solidFill>
              <a:prstDash val="solid"/>
              <a:round/>
            </a:ln>
          </p:spPr>
          <p:txBody>
            <a:bodyPr/>
            <a:lstStyle/>
            <a:p/>
          </p:txBody>
        </p:sp>
        <p:sp>
          <p:nvSpPr>
            <p:cNvPr id="357" name="pl357"/>
            <p:cNvSpPr/>
            <p:nvPr/>
          </p:nvSpPr>
          <p:spPr>
            <a:xfrm>
              <a:off x="7124639" y="3004870"/>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358" name="pl358"/>
            <p:cNvSpPr/>
            <p:nvPr/>
          </p:nvSpPr>
          <p:spPr>
            <a:xfrm>
              <a:off x="7124639" y="3025937"/>
              <a:ext cx="1856925" cy="126401"/>
            </a:xfrm>
            <a:custGeom>
              <a:avLst/>
              <a:pathLst>
                <a:path w="1856925" h="126401">
                  <a:moveTo>
                    <a:pt x="0" y="105334"/>
                  </a:moveTo>
                  <a:lnTo>
                    <a:pt x="265275" y="105334"/>
                  </a:lnTo>
                  <a:lnTo>
                    <a:pt x="530550" y="63200"/>
                  </a:lnTo>
                  <a:lnTo>
                    <a:pt x="795825" y="0"/>
                  </a:lnTo>
                  <a:lnTo>
                    <a:pt x="1061100" y="126401"/>
                  </a:lnTo>
                  <a:lnTo>
                    <a:pt x="1326375" y="126401"/>
                  </a:lnTo>
                  <a:lnTo>
                    <a:pt x="1591650" y="105334"/>
                  </a:lnTo>
                  <a:lnTo>
                    <a:pt x="1856925" y="63200"/>
                  </a:lnTo>
                </a:path>
              </a:pathLst>
            </a:custGeom>
            <a:ln w="40651" cap="flat">
              <a:solidFill>
                <a:srgbClr val="000000">
                  <a:alpha val="100000"/>
                </a:srgbClr>
              </a:solidFill>
              <a:prstDash val="solid"/>
              <a:round/>
            </a:ln>
          </p:spPr>
          <p:txBody>
            <a:bodyPr/>
            <a:lstStyle/>
            <a:p/>
          </p:txBody>
        </p:sp>
        <p:sp>
          <p:nvSpPr>
            <p:cNvPr id="359" name="pl359"/>
            <p:cNvSpPr/>
            <p:nvPr/>
          </p:nvSpPr>
          <p:spPr>
            <a:xfrm>
              <a:off x="7124639" y="3025937"/>
              <a:ext cx="1856925" cy="126401"/>
            </a:xfrm>
            <a:custGeom>
              <a:avLst/>
              <a:pathLst>
                <a:path w="1856925" h="126401">
                  <a:moveTo>
                    <a:pt x="0" y="105334"/>
                  </a:moveTo>
                  <a:lnTo>
                    <a:pt x="265275" y="105334"/>
                  </a:lnTo>
                  <a:lnTo>
                    <a:pt x="530550" y="63200"/>
                  </a:lnTo>
                  <a:lnTo>
                    <a:pt x="795825" y="0"/>
                  </a:lnTo>
                  <a:lnTo>
                    <a:pt x="1061100" y="126401"/>
                  </a:lnTo>
                  <a:lnTo>
                    <a:pt x="1326375" y="126401"/>
                  </a:lnTo>
                  <a:lnTo>
                    <a:pt x="1591650" y="105334"/>
                  </a:lnTo>
                  <a:lnTo>
                    <a:pt x="1856925" y="63200"/>
                  </a:lnTo>
                </a:path>
              </a:pathLst>
            </a:custGeom>
            <a:ln w="35231" cap="flat">
              <a:solidFill>
                <a:srgbClr val="F26A21">
                  <a:alpha val="100000"/>
                </a:srgbClr>
              </a:solidFill>
              <a:prstDash val="solid"/>
              <a:round/>
            </a:ln>
          </p:spPr>
          <p:txBody>
            <a:bodyPr/>
            <a:lstStyle/>
            <a:p/>
          </p:txBody>
        </p:sp>
        <p:sp>
          <p:nvSpPr>
            <p:cNvPr id="360" name="pl360"/>
            <p:cNvSpPr/>
            <p:nvPr/>
          </p:nvSpPr>
          <p:spPr>
            <a:xfrm>
              <a:off x="7031792" y="3152338"/>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61" name="tx361"/>
            <p:cNvSpPr/>
            <p:nvPr/>
          </p:nvSpPr>
          <p:spPr>
            <a:xfrm>
              <a:off x="7094509" y="2968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2" name="tx362"/>
            <p:cNvSpPr/>
            <p:nvPr/>
          </p:nvSpPr>
          <p:spPr>
            <a:xfrm>
              <a:off x="7359784" y="2968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3" name="tx363"/>
            <p:cNvSpPr/>
            <p:nvPr/>
          </p:nvSpPr>
          <p:spPr>
            <a:xfrm>
              <a:off x="7625059" y="2926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4" name="tx364"/>
            <p:cNvSpPr/>
            <p:nvPr/>
          </p:nvSpPr>
          <p:spPr>
            <a:xfrm>
              <a:off x="7890334" y="2862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65" name="tx365"/>
            <p:cNvSpPr/>
            <p:nvPr/>
          </p:nvSpPr>
          <p:spPr>
            <a:xfrm>
              <a:off x="8155609"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6" name="tx366"/>
            <p:cNvSpPr/>
            <p:nvPr/>
          </p:nvSpPr>
          <p:spPr>
            <a:xfrm>
              <a:off x="8420885"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7" name="tx367"/>
            <p:cNvSpPr/>
            <p:nvPr/>
          </p:nvSpPr>
          <p:spPr>
            <a:xfrm>
              <a:off x="8686160" y="2968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8" name="tx368"/>
            <p:cNvSpPr/>
            <p:nvPr/>
          </p:nvSpPr>
          <p:spPr>
            <a:xfrm>
              <a:off x="8951435" y="29261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9" name="rc369"/>
            <p:cNvSpPr/>
            <p:nvPr/>
          </p:nvSpPr>
          <p:spPr>
            <a:xfrm>
              <a:off x="7031792" y="3483127"/>
              <a:ext cx="2042618" cy="1019640"/>
            </a:xfrm>
            <a:prstGeom prst="rect">
              <a:avLst/>
            </a:prstGeom>
            <a:solidFill>
              <a:srgbClr val="EBEBEB">
                <a:alpha val="100000"/>
              </a:srgbClr>
            </a:solidFill>
          </p:spPr>
          <p:txBody>
            <a:bodyPr/>
            <a:lstStyle/>
            <a:p/>
          </p:txBody>
        </p:sp>
        <p:sp>
          <p:nvSpPr>
            <p:cNvPr id="370" name="pl370"/>
            <p:cNvSpPr/>
            <p:nvPr/>
          </p:nvSpPr>
          <p:spPr>
            <a:xfrm>
              <a:off x="7031792" y="419308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1" name="pl371"/>
            <p:cNvSpPr/>
            <p:nvPr/>
          </p:nvSpPr>
          <p:spPr>
            <a:xfrm>
              <a:off x="7031792" y="366641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2" name="pl372"/>
            <p:cNvSpPr/>
            <p:nvPr/>
          </p:nvSpPr>
          <p:spPr>
            <a:xfrm>
              <a:off x="7031792" y="445642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3" name="pl373"/>
            <p:cNvSpPr/>
            <p:nvPr/>
          </p:nvSpPr>
          <p:spPr>
            <a:xfrm>
              <a:off x="7031792" y="392974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74" name="pl374"/>
            <p:cNvSpPr/>
            <p:nvPr/>
          </p:nvSpPr>
          <p:spPr>
            <a:xfrm>
              <a:off x="71246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73899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76551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792046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81857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84510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87162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898156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7124639" y="4308952"/>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BEBEBE">
                  <a:alpha val="69803"/>
                </a:srgbClr>
              </a:solidFill>
              <a:prstDash val="solid"/>
              <a:round/>
            </a:ln>
          </p:spPr>
          <p:txBody>
            <a:bodyPr/>
            <a:lstStyle/>
            <a:p/>
          </p:txBody>
        </p:sp>
        <p:sp>
          <p:nvSpPr>
            <p:cNvPr id="383" name="pl383"/>
            <p:cNvSpPr/>
            <p:nvPr/>
          </p:nvSpPr>
          <p:spPr>
            <a:xfrm>
              <a:off x="7124639" y="4056148"/>
              <a:ext cx="1856925" cy="273870"/>
            </a:xfrm>
            <a:custGeom>
              <a:avLst/>
              <a:pathLst>
                <a:path w="1856925" h="273870">
                  <a:moveTo>
                    <a:pt x="0" y="273870"/>
                  </a:moveTo>
                  <a:lnTo>
                    <a:pt x="265275" y="273870"/>
                  </a:lnTo>
                  <a:lnTo>
                    <a:pt x="530550" y="231736"/>
                  </a:lnTo>
                  <a:lnTo>
                    <a:pt x="795825" y="189602"/>
                  </a:lnTo>
                  <a:lnTo>
                    <a:pt x="1061100" y="189602"/>
                  </a:lnTo>
                  <a:lnTo>
                    <a:pt x="1326375" y="168535"/>
                  </a:lnTo>
                  <a:lnTo>
                    <a:pt x="1591650" y="0"/>
                  </a:lnTo>
                  <a:lnTo>
                    <a:pt x="1856925" y="105334"/>
                  </a:lnTo>
                </a:path>
              </a:pathLst>
            </a:custGeom>
            <a:ln w="40651" cap="flat">
              <a:solidFill>
                <a:srgbClr val="BEBEBE">
                  <a:alpha val="69803"/>
                </a:srgbClr>
              </a:solidFill>
              <a:prstDash val="solid"/>
              <a:round/>
            </a:ln>
          </p:spPr>
          <p:txBody>
            <a:bodyPr/>
            <a:lstStyle/>
            <a:p/>
          </p:txBody>
        </p:sp>
        <p:sp>
          <p:nvSpPr>
            <p:cNvPr id="384" name="pl384"/>
            <p:cNvSpPr/>
            <p:nvPr/>
          </p:nvSpPr>
          <p:spPr>
            <a:xfrm>
              <a:off x="7124639" y="4056148"/>
              <a:ext cx="1856925" cy="273870"/>
            </a:xfrm>
            <a:custGeom>
              <a:avLst/>
              <a:pathLst>
                <a:path w="1856925" h="273870">
                  <a:moveTo>
                    <a:pt x="0" y="273870"/>
                  </a:moveTo>
                  <a:lnTo>
                    <a:pt x="265275" y="273870"/>
                  </a:lnTo>
                  <a:lnTo>
                    <a:pt x="530550" y="231736"/>
                  </a:lnTo>
                  <a:lnTo>
                    <a:pt x="795825" y="189602"/>
                  </a:lnTo>
                  <a:lnTo>
                    <a:pt x="1061100" y="189602"/>
                  </a:lnTo>
                  <a:lnTo>
                    <a:pt x="1326375" y="168535"/>
                  </a:lnTo>
                  <a:lnTo>
                    <a:pt x="1591650" y="0"/>
                  </a:lnTo>
                  <a:lnTo>
                    <a:pt x="1856925" y="105334"/>
                  </a:lnTo>
                </a:path>
              </a:pathLst>
            </a:custGeom>
            <a:ln w="35231" cap="flat">
              <a:solidFill>
                <a:srgbClr val="BEBEBE">
                  <a:alpha val="69803"/>
                </a:srgbClr>
              </a:solidFill>
              <a:prstDash val="solid"/>
              <a:round/>
            </a:ln>
          </p:spPr>
          <p:txBody>
            <a:bodyPr/>
            <a:lstStyle/>
            <a:p/>
          </p:txBody>
        </p:sp>
        <p:sp>
          <p:nvSpPr>
            <p:cNvPr id="385" name="pl385"/>
            <p:cNvSpPr/>
            <p:nvPr/>
          </p:nvSpPr>
          <p:spPr>
            <a:xfrm>
              <a:off x="7124639" y="4308952"/>
              <a:ext cx="1856925" cy="42133"/>
            </a:xfrm>
            <a:custGeom>
              <a:avLst/>
              <a:pathLst>
                <a:path w="1856925" h="42133">
                  <a:moveTo>
                    <a:pt x="0" y="21066"/>
                  </a:moveTo>
                  <a:lnTo>
                    <a:pt x="265275" y="42133"/>
                  </a:lnTo>
                  <a:lnTo>
                    <a:pt x="530550" y="21066"/>
                  </a:lnTo>
                  <a:lnTo>
                    <a:pt x="795825" y="0"/>
                  </a:lnTo>
                  <a:lnTo>
                    <a:pt x="1061100" y="0"/>
                  </a:lnTo>
                  <a:lnTo>
                    <a:pt x="1326375" y="21066"/>
                  </a:lnTo>
                  <a:lnTo>
                    <a:pt x="1591650" y="21066"/>
                  </a:lnTo>
                  <a:lnTo>
                    <a:pt x="1856925" y="42133"/>
                  </a:lnTo>
                </a:path>
              </a:pathLst>
            </a:custGeom>
            <a:ln w="20325" cap="flat">
              <a:solidFill>
                <a:srgbClr val="6B6B6B">
                  <a:alpha val="100000"/>
                </a:srgbClr>
              </a:solidFill>
              <a:prstDash val="solid"/>
              <a:round/>
            </a:ln>
          </p:spPr>
          <p:txBody>
            <a:bodyPr/>
            <a:lstStyle/>
            <a:p/>
          </p:txBody>
        </p:sp>
        <p:sp>
          <p:nvSpPr>
            <p:cNvPr id="386" name="pl386"/>
            <p:cNvSpPr/>
            <p:nvPr/>
          </p:nvSpPr>
          <p:spPr>
            <a:xfrm>
              <a:off x="7124639" y="4056148"/>
              <a:ext cx="1856925" cy="273870"/>
            </a:xfrm>
            <a:custGeom>
              <a:avLst/>
              <a:pathLst>
                <a:path w="1856925" h="273870">
                  <a:moveTo>
                    <a:pt x="0" y="273870"/>
                  </a:moveTo>
                  <a:lnTo>
                    <a:pt x="265275" y="273870"/>
                  </a:lnTo>
                  <a:lnTo>
                    <a:pt x="530550" y="231736"/>
                  </a:lnTo>
                  <a:lnTo>
                    <a:pt x="795825" y="189602"/>
                  </a:lnTo>
                  <a:lnTo>
                    <a:pt x="1061100" y="189602"/>
                  </a:lnTo>
                  <a:lnTo>
                    <a:pt x="1326375" y="168535"/>
                  </a:lnTo>
                  <a:lnTo>
                    <a:pt x="1591650" y="0"/>
                  </a:lnTo>
                  <a:lnTo>
                    <a:pt x="1856925" y="105334"/>
                  </a:lnTo>
                </a:path>
              </a:pathLst>
            </a:custGeom>
            <a:ln w="40651" cap="flat">
              <a:solidFill>
                <a:srgbClr val="000000">
                  <a:alpha val="100000"/>
                </a:srgbClr>
              </a:solidFill>
              <a:prstDash val="solid"/>
              <a:round/>
            </a:ln>
          </p:spPr>
          <p:txBody>
            <a:bodyPr/>
            <a:lstStyle/>
            <a:p/>
          </p:txBody>
        </p:sp>
        <p:sp>
          <p:nvSpPr>
            <p:cNvPr id="387" name="pl387"/>
            <p:cNvSpPr/>
            <p:nvPr/>
          </p:nvSpPr>
          <p:spPr>
            <a:xfrm>
              <a:off x="7124639" y="4056148"/>
              <a:ext cx="1856925" cy="273870"/>
            </a:xfrm>
            <a:custGeom>
              <a:avLst/>
              <a:pathLst>
                <a:path w="1856925" h="273870">
                  <a:moveTo>
                    <a:pt x="0" y="273870"/>
                  </a:moveTo>
                  <a:lnTo>
                    <a:pt x="265275" y="273870"/>
                  </a:lnTo>
                  <a:lnTo>
                    <a:pt x="530550" y="231736"/>
                  </a:lnTo>
                  <a:lnTo>
                    <a:pt x="795825" y="189602"/>
                  </a:lnTo>
                  <a:lnTo>
                    <a:pt x="1061100" y="189602"/>
                  </a:lnTo>
                  <a:lnTo>
                    <a:pt x="1326375" y="168535"/>
                  </a:lnTo>
                  <a:lnTo>
                    <a:pt x="1591650" y="0"/>
                  </a:lnTo>
                  <a:lnTo>
                    <a:pt x="1856925" y="105334"/>
                  </a:lnTo>
                </a:path>
              </a:pathLst>
            </a:custGeom>
            <a:ln w="35231" cap="flat">
              <a:solidFill>
                <a:srgbClr val="F26A21">
                  <a:alpha val="100000"/>
                </a:srgbClr>
              </a:solidFill>
              <a:prstDash val="solid"/>
              <a:round/>
            </a:ln>
          </p:spPr>
          <p:txBody>
            <a:bodyPr/>
            <a:lstStyle/>
            <a:p/>
          </p:txBody>
        </p:sp>
        <p:sp>
          <p:nvSpPr>
            <p:cNvPr id="388" name="pl388"/>
            <p:cNvSpPr/>
            <p:nvPr/>
          </p:nvSpPr>
          <p:spPr>
            <a:xfrm>
              <a:off x="7031792" y="445642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89" name="tx389"/>
            <p:cNvSpPr/>
            <p:nvPr/>
          </p:nvSpPr>
          <p:spPr>
            <a:xfrm>
              <a:off x="7094509" y="4166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90" name="tx390"/>
            <p:cNvSpPr/>
            <p:nvPr/>
          </p:nvSpPr>
          <p:spPr>
            <a:xfrm>
              <a:off x="7359784" y="4166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91" name="tx391"/>
            <p:cNvSpPr/>
            <p:nvPr/>
          </p:nvSpPr>
          <p:spPr>
            <a:xfrm>
              <a:off x="7625059" y="4124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92" name="tx392"/>
            <p:cNvSpPr/>
            <p:nvPr/>
          </p:nvSpPr>
          <p:spPr>
            <a:xfrm>
              <a:off x="7860205" y="4082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93" name="tx393"/>
            <p:cNvSpPr/>
            <p:nvPr/>
          </p:nvSpPr>
          <p:spPr>
            <a:xfrm>
              <a:off x="8125480" y="4082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94" name="tx394"/>
            <p:cNvSpPr/>
            <p:nvPr/>
          </p:nvSpPr>
          <p:spPr>
            <a:xfrm>
              <a:off x="8394778" y="406165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5" name="tx395"/>
            <p:cNvSpPr/>
            <p:nvPr/>
          </p:nvSpPr>
          <p:spPr>
            <a:xfrm>
              <a:off x="8656030" y="38931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96" name="tx396"/>
            <p:cNvSpPr/>
            <p:nvPr/>
          </p:nvSpPr>
          <p:spPr>
            <a:xfrm>
              <a:off x="8921305" y="39984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97" name="tx397"/>
            <p:cNvSpPr/>
            <p:nvPr/>
          </p:nvSpPr>
          <p:spPr>
            <a:xfrm>
              <a:off x="1492772" y="4639778"/>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398" name="tx398"/>
            <p:cNvSpPr/>
            <p:nvPr/>
          </p:nvSpPr>
          <p:spPr>
            <a:xfrm>
              <a:off x="3632914" y="4639778"/>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399" name="tx399"/>
            <p:cNvSpPr/>
            <p:nvPr/>
          </p:nvSpPr>
          <p:spPr>
            <a:xfrm>
              <a:off x="1446275"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Seychelles</a:t>
              </a:r>
            </a:p>
          </p:txBody>
        </p:sp>
        <p:sp>
          <p:nvSpPr>
            <p:cNvPr id="400" name="tx400"/>
            <p:cNvSpPr/>
            <p:nvPr/>
          </p:nvSpPr>
          <p:spPr>
            <a:xfrm>
              <a:off x="3626833" y="3335696"/>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401" name="tx401"/>
            <p:cNvSpPr/>
            <p:nvPr/>
          </p:nvSpPr>
          <p:spPr>
            <a:xfrm>
              <a:off x="5617654" y="333569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402" name="tx402"/>
            <p:cNvSpPr/>
            <p:nvPr/>
          </p:nvSpPr>
          <p:spPr>
            <a:xfrm>
              <a:off x="7891481" y="3335696"/>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403" name="tx403"/>
            <p:cNvSpPr/>
            <p:nvPr/>
          </p:nvSpPr>
          <p:spPr>
            <a:xfrm>
              <a:off x="1558014" y="2031614"/>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404" name="tx404"/>
            <p:cNvSpPr/>
            <p:nvPr/>
          </p:nvSpPr>
          <p:spPr>
            <a:xfrm>
              <a:off x="3521129" y="203161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405" name="tx405"/>
            <p:cNvSpPr/>
            <p:nvPr/>
          </p:nvSpPr>
          <p:spPr>
            <a:xfrm>
              <a:off x="5714214" y="2031614"/>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Mauritius</a:t>
              </a:r>
            </a:p>
          </p:txBody>
        </p:sp>
        <p:sp>
          <p:nvSpPr>
            <p:cNvPr id="406" name="tx406"/>
            <p:cNvSpPr/>
            <p:nvPr/>
          </p:nvSpPr>
          <p:spPr>
            <a:xfrm>
              <a:off x="7848093" y="203161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407" name="tx407"/>
            <p:cNvSpPr/>
            <p:nvPr/>
          </p:nvSpPr>
          <p:spPr>
            <a:xfrm>
              <a:off x="1489800"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408" name="tx408"/>
            <p:cNvSpPr/>
            <p:nvPr/>
          </p:nvSpPr>
          <p:spPr>
            <a:xfrm>
              <a:off x="3642378"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409" name="tx409"/>
            <p:cNvSpPr/>
            <p:nvPr/>
          </p:nvSpPr>
          <p:spPr>
            <a:xfrm>
              <a:off x="5776302" y="727533"/>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410" name="tx410"/>
            <p:cNvSpPr/>
            <p:nvPr/>
          </p:nvSpPr>
          <p:spPr>
            <a:xfrm>
              <a:off x="7851156" y="727533"/>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411" name="pl411"/>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12" name="pl412"/>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13" name="pl413"/>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14" name="pl414"/>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15" name="pl415"/>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16" name="pl416"/>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17" name="pl417"/>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18" name="pl418"/>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19" name="tx419"/>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20" name="tx420"/>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21" name="tx421"/>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22" name="tx422"/>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23" name="tx423"/>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24" name="tx424"/>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25" name="tx425"/>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26" name="tx426"/>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27" name="pl427"/>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28" name="pl428"/>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29" name="pl429"/>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30" name="pl430"/>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31" name="pl431"/>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32" name="pl432"/>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33" name="pl433"/>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34" name="pl434"/>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35" name="tx435"/>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36" name="tx436"/>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37" name="tx437"/>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38" name="tx438"/>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39" name="tx439"/>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40" name="tx440"/>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41" name="tx441"/>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42" name="tx442"/>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43" name="pl443"/>
            <p:cNvSpPr/>
            <p:nvPr/>
          </p:nvSpPr>
          <p:spPr>
            <a:xfrm>
              <a:off x="501243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4" name="pl444"/>
            <p:cNvSpPr/>
            <p:nvPr/>
          </p:nvSpPr>
          <p:spPr>
            <a:xfrm>
              <a:off x="527770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5" name="pl445"/>
            <p:cNvSpPr/>
            <p:nvPr/>
          </p:nvSpPr>
          <p:spPr>
            <a:xfrm>
              <a:off x="554298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6" name="pl446"/>
            <p:cNvSpPr/>
            <p:nvPr/>
          </p:nvSpPr>
          <p:spPr>
            <a:xfrm>
              <a:off x="580825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7" name="pl447"/>
            <p:cNvSpPr/>
            <p:nvPr/>
          </p:nvSpPr>
          <p:spPr>
            <a:xfrm>
              <a:off x="607353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8" name="pl448"/>
            <p:cNvSpPr/>
            <p:nvPr/>
          </p:nvSpPr>
          <p:spPr>
            <a:xfrm>
              <a:off x="633880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9" name="pl449"/>
            <p:cNvSpPr/>
            <p:nvPr/>
          </p:nvSpPr>
          <p:spPr>
            <a:xfrm>
              <a:off x="660408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0" name="pl450"/>
            <p:cNvSpPr/>
            <p:nvPr/>
          </p:nvSpPr>
          <p:spPr>
            <a:xfrm>
              <a:off x="686935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1" name="tx451"/>
            <p:cNvSpPr/>
            <p:nvPr/>
          </p:nvSpPr>
          <p:spPr>
            <a:xfrm rot="-5400000">
              <a:off x="488807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52" name="tx452"/>
            <p:cNvSpPr/>
            <p:nvPr/>
          </p:nvSpPr>
          <p:spPr>
            <a:xfrm rot="-5400000">
              <a:off x="515334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53" name="tx453"/>
            <p:cNvSpPr/>
            <p:nvPr/>
          </p:nvSpPr>
          <p:spPr>
            <a:xfrm rot="-5400000">
              <a:off x="541862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54" name="tx454"/>
            <p:cNvSpPr/>
            <p:nvPr/>
          </p:nvSpPr>
          <p:spPr>
            <a:xfrm rot="-5400000">
              <a:off x="568389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55" name="tx455"/>
            <p:cNvSpPr/>
            <p:nvPr/>
          </p:nvSpPr>
          <p:spPr>
            <a:xfrm rot="-5400000">
              <a:off x="594917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56" name="tx456"/>
            <p:cNvSpPr/>
            <p:nvPr/>
          </p:nvSpPr>
          <p:spPr>
            <a:xfrm rot="-5400000">
              <a:off x="621444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57" name="tx457"/>
            <p:cNvSpPr/>
            <p:nvPr/>
          </p:nvSpPr>
          <p:spPr>
            <a:xfrm rot="-5400000">
              <a:off x="647972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58" name="tx458"/>
            <p:cNvSpPr/>
            <p:nvPr/>
          </p:nvSpPr>
          <p:spPr>
            <a:xfrm rot="-5400000">
              <a:off x="674499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59" name="pl459"/>
            <p:cNvSpPr/>
            <p:nvPr/>
          </p:nvSpPr>
          <p:spPr>
            <a:xfrm>
              <a:off x="712463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0" name="pl460"/>
            <p:cNvSpPr/>
            <p:nvPr/>
          </p:nvSpPr>
          <p:spPr>
            <a:xfrm>
              <a:off x="738991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1" name="pl461"/>
            <p:cNvSpPr/>
            <p:nvPr/>
          </p:nvSpPr>
          <p:spPr>
            <a:xfrm>
              <a:off x="765518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2" name="pl462"/>
            <p:cNvSpPr/>
            <p:nvPr/>
          </p:nvSpPr>
          <p:spPr>
            <a:xfrm>
              <a:off x="792046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3" name="pl463"/>
            <p:cNvSpPr/>
            <p:nvPr/>
          </p:nvSpPr>
          <p:spPr>
            <a:xfrm>
              <a:off x="818573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4" name="pl464"/>
            <p:cNvSpPr/>
            <p:nvPr/>
          </p:nvSpPr>
          <p:spPr>
            <a:xfrm>
              <a:off x="845101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5" name="pl465"/>
            <p:cNvSpPr/>
            <p:nvPr/>
          </p:nvSpPr>
          <p:spPr>
            <a:xfrm>
              <a:off x="871628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6" name="pl466"/>
            <p:cNvSpPr/>
            <p:nvPr/>
          </p:nvSpPr>
          <p:spPr>
            <a:xfrm>
              <a:off x="898156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7" name="tx467"/>
            <p:cNvSpPr/>
            <p:nvPr/>
          </p:nvSpPr>
          <p:spPr>
            <a:xfrm rot="-5400000">
              <a:off x="700028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68" name="tx468"/>
            <p:cNvSpPr/>
            <p:nvPr/>
          </p:nvSpPr>
          <p:spPr>
            <a:xfrm rot="-5400000">
              <a:off x="726555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69" name="tx469"/>
            <p:cNvSpPr/>
            <p:nvPr/>
          </p:nvSpPr>
          <p:spPr>
            <a:xfrm rot="-5400000">
              <a:off x="753083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70" name="tx470"/>
            <p:cNvSpPr/>
            <p:nvPr/>
          </p:nvSpPr>
          <p:spPr>
            <a:xfrm rot="-5400000">
              <a:off x="779610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71" name="tx471"/>
            <p:cNvSpPr/>
            <p:nvPr/>
          </p:nvSpPr>
          <p:spPr>
            <a:xfrm rot="-5400000">
              <a:off x="806138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72" name="tx472"/>
            <p:cNvSpPr/>
            <p:nvPr/>
          </p:nvSpPr>
          <p:spPr>
            <a:xfrm rot="-5400000">
              <a:off x="832665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73" name="tx473"/>
            <p:cNvSpPr/>
            <p:nvPr/>
          </p:nvSpPr>
          <p:spPr>
            <a:xfrm rot="-5400000">
              <a:off x="859193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74" name="tx474"/>
            <p:cNvSpPr/>
            <p:nvPr/>
          </p:nvSpPr>
          <p:spPr>
            <a:xfrm rot="-5400000">
              <a:off x="885720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75" name="tx475"/>
            <p:cNvSpPr/>
            <p:nvPr/>
          </p:nvSpPr>
          <p:spPr>
            <a:xfrm>
              <a:off x="570361" y="18082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76" name="tx476"/>
            <p:cNvSpPr/>
            <p:nvPr/>
          </p:nvSpPr>
          <p:spPr>
            <a:xfrm>
              <a:off x="508182" y="12815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77" name="pl477"/>
            <p:cNvSpPr/>
            <p:nvPr/>
          </p:nvSpPr>
          <p:spPr>
            <a:xfrm>
              <a:off x="660376" y="18482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78" name="pl478"/>
            <p:cNvSpPr/>
            <p:nvPr/>
          </p:nvSpPr>
          <p:spPr>
            <a:xfrm>
              <a:off x="660376" y="13215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79" name="tx479"/>
            <p:cNvSpPr/>
            <p:nvPr/>
          </p:nvSpPr>
          <p:spPr>
            <a:xfrm>
              <a:off x="570361" y="31123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80" name="tx480"/>
            <p:cNvSpPr/>
            <p:nvPr/>
          </p:nvSpPr>
          <p:spPr>
            <a:xfrm>
              <a:off x="508182" y="258566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81" name="pl481"/>
            <p:cNvSpPr/>
            <p:nvPr/>
          </p:nvSpPr>
          <p:spPr>
            <a:xfrm>
              <a:off x="660376" y="31523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82" name="pl482"/>
            <p:cNvSpPr/>
            <p:nvPr/>
          </p:nvSpPr>
          <p:spPr>
            <a:xfrm>
              <a:off x="660376" y="26256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83" name="tx483"/>
            <p:cNvSpPr/>
            <p:nvPr/>
          </p:nvSpPr>
          <p:spPr>
            <a:xfrm>
              <a:off x="570361" y="44164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84" name="tx484"/>
            <p:cNvSpPr/>
            <p:nvPr/>
          </p:nvSpPr>
          <p:spPr>
            <a:xfrm>
              <a:off x="508182" y="38897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85" name="pl485"/>
            <p:cNvSpPr/>
            <p:nvPr/>
          </p:nvSpPr>
          <p:spPr>
            <a:xfrm>
              <a:off x="660376" y="44564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86" name="pl486"/>
            <p:cNvSpPr/>
            <p:nvPr/>
          </p:nvSpPr>
          <p:spPr>
            <a:xfrm>
              <a:off x="660376" y="392974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87" name="tx487"/>
            <p:cNvSpPr/>
            <p:nvPr/>
          </p:nvSpPr>
          <p:spPr>
            <a:xfrm>
              <a:off x="570361" y="572049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88" name="tx488"/>
            <p:cNvSpPr/>
            <p:nvPr/>
          </p:nvSpPr>
          <p:spPr>
            <a:xfrm>
              <a:off x="508182" y="51938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89" name="pl489"/>
            <p:cNvSpPr/>
            <p:nvPr/>
          </p:nvSpPr>
          <p:spPr>
            <a:xfrm>
              <a:off x="660376" y="57605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90" name="pl490"/>
            <p:cNvSpPr/>
            <p:nvPr/>
          </p:nvSpPr>
          <p:spPr>
            <a:xfrm>
              <a:off x="660376" y="52338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91" name="tx491"/>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492" name="tx492"/>
            <p:cNvSpPr/>
            <p:nvPr/>
          </p:nvSpPr>
          <p:spPr>
            <a:xfrm>
              <a:off x="695171" y="435349"/>
              <a:ext cx="57981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Eastern Africa, 2018-2025</a:t>
              </a:r>
            </a:p>
          </p:txBody>
        </p:sp>
        <p:sp>
          <p:nvSpPr>
            <p:cNvPr id="493" name="tx49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94" name="tx494"/>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495" name="tx495"/>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4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Madagascar and Sudan had the highest drop-out with 14% of children who received DTP1 not receiving DTP3.
Mauritius, Seychelles, and Uganda had the lowest DTP drop-out (1%).
2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019640"/>
            </a:xfrm>
            <a:prstGeom prst="rect">
              <a:avLst/>
            </a:prstGeom>
            <a:solidFill>
              <a:srgbClr val="EBEBEB">
                <a:alpha val="100000"/>
              </a:srgbClr>
            </a:solidFill>
          </p:spPr>
          <p:txBody>
            <a:bodyPr/>
            <a:lstStyle/>
            <a:p/>
          </p:txBody>
        </p:sp>
        <p:sp>
          <p:nvSpPr>
            <p:cNvPr id="6" name="pl6"/>
            <p:cNvSpPr/>
            <p:nvPr/>
          </p:nvSpPr>
          <p:spPr>
            <a:xfrm>
              <a:off x="695171" y="162791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24802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181786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 name="pl9"/>
            <p:cNvSpPr/>
            <p:nvPr/>
          </p:nvSpPr>
          <p:spPr>
            <a:xfrm>
              <a:off x="695171" y="143796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05807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1" name="pl11"/>
            <p:cNvSpPr/>
            <p:nvPr/>
          </p:nvSpPr>
          <p:spPr>
            <a:xfrm>
              <a:off x="7880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5329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318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58384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4911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11439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3796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64494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88017" y="1635515"/>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20" name="pl20"/>
            <p:cNvSpPr/>
            <p:nvPr/>
          </p:nvSpPr>
          <p:spPr>
            <a:xfrm>
              <a:off x="788017" y="1574732"/>
              <a:ext cx="1856925" cy="182349"/>
            </a:xfrm>
            <a:custGeom>
              <a:avLst/>
              <a:pathLst>
                <a:path w="1856925" h="182349">
                  <a:moveTo>
                    <a:pt x="0" y="121566"/>
                  </a:moveTo>
                  <a:lnTo>
                    <a:pt x="265275" y="151958"/>
                  </a:lnTo>
                  <a:lnTo>
                    <a:pt x="530550" y="182349"/>
                  </a:lnTo>
                  <a:lnTo>
                    <a:pt x="795825" y="15195"/>
                  </a:lnTo>
                  <a:lnTo>
                    <a:pt x="1061100" y="0"/>
                  </a:lnTo>
                  <a:lnTo>
                    <a:pt x="1326375" y="45587"/>
                  </a:lnTo>
                  <a:lnTo>
                    <a:pt x="1591650" y="45587"/>
                  </a:lnTo>
                  <a:lnTo>
                    <a:pt x="1856925" y="60783"/>
                  </a:lnTo>
                </a:path>
              </a:pathLst>
            </a:custGeom>
            <a:ln w="40651" cap="flat">
              <a:solidFill>
                <a:srgbClr val="BEBEBE">
                  <a:alpha val="69803"/>
                </a:srgbClr>
              </a:solidFill>
              <a:prstDash val="solid"/>
              <a:round/>
            </a:ln>
          </p:spPr>
          <p:txBody>
            <a:bodyPr/>
            <a:lstStyle/>
            <a:p/>
          </p:txBody>
        </p:sp>
        <p:sp>
          <p:nvSpPr>
            <p:cNvPr id="21" name="pl21"/>
            <p:cNvSpPr/>
            <p:nvPr/>
          </p:nvSpPr>
          <p:spPr>
            <a:xfrm>
              <a:off x="788017" y="1574732"/>
              <a:ext cx="1856925" cy="182349"/>
            </a:xfrm>
            <a:custGeom>
              <a:avLst/>
              <a:pathLst>
                <a:path w="1856925" h="182349">
                  <a:moveTo>
                    <a:pt x="0" y="121566"/>
                  </a:moveTo>
                  <a:lnTo>
                    <a:pt x="265275" y="151958"/>
                  </a:lnTo>
                  <a:lnTo>
                    <a:pt x="530550" y="182349"/>
                  </a:lnTo>
                  <a:lnTo>
                    <a:pt x="795825" y="15195"/>
                  </a:lnTo>
                  <a:lnTo>
                    <a:pt x="1061100" y="0"/>
                  </a:lnTo>
                  <a:lnTo>
                    <a:pt x="1326375" y="45587"/>
                  </a:lnTo>
                  <a:lnTo>
                    <a:pt x="1591650" y="45587"/>
                  </a:lnTo>
                  <a:lnTo>
                    <a:pt x="1856925" y="60783"/>
                  </a:lnTo>
                </a:path>
              </a:pathLst>
            </a:custGeom>
            <a:ln w="35231" cap="flat">
              <a:solidFill>
                <a:srgbClr val="BEBEBE">
                  <a:alpha val="69803"/>
                </a:srgbClr>
              </a:solidFill>
              <a:prstDash val="solid"/>
              <a:round/>
            </a:ln>
          </p:spPr>
          <p:txBody>
            <a:bodyPr/>
            <a:lstStyle/>
            <a:p/>
          </p:txBody>
        </p:sp>
        <p:sp>
          <p:nvSpPr>
            <p:cNvPr id="22" name="pl22"/>
            <p:cNvSpPr/>
            <p:nvPr/>
          </p:nvSpPr>
          <p:spPr>
            <a:xfrm>
              <a:off x="788017" y="1635515"/>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23" name="pl23"/>
            <p:cNvSpPr/>
            <p:nvPr/>
          </p:nvSpPr>
          <p:spPr>
            <a:xfrm>
              <a:off x="788017" y="1574732"/>
              <a:ext cx="1856925" cy="182349"/>
            </a:xfrm>
            <a:custGeom>
              <a:avLst/>
              <a:pathLst>
                <a:path w="1856925" h="182349">
                  <a:moveTo>
                    <a:pt x="0" y="121566"/>
                  </a:moveTo>
                  <a:lnTo>
                    <a:pt x="265275" y="151958"/>
                  </a:lnTo>
                  <a:lnTo>
                    <a:pt x="530550" y="182349"/>
                  </a:lnTo>
                  <a:lnTo>
                    <a:pt x="795825" y="15195"/>
                  </a:lnTo>
                  <a:lnTo>
                    <a:pt x="1061100" y="0"/>
                  </a:lnTo>
                  <a:lnTo>
                    <a:pt x="1326375" y="45587"/>
                  </a:lnTo>
                  <a:lnTo>
                    <a:pt x="1591650" y="45587"/>
                  </a:lnTo>
                  <a:lnTo>
                    <a:pt x="1856925" y="60783"/>
                  </a:lnTo>
                </a:path>
              </a:pathLst>
            </a:custGeom>
            <a:ln w="40651" cap="flat">
              <a:solidFill>
                <a:srgbClr val="000000">
                  <a:alpha val="100000"/>
                </a:srgbClr>
              </a:solidFill>
              <a:prstDash val="solid"/>
              <a:round/>
            </a:ln>
          </p:spPr>
          <p:txBody>
            <a:bodyPr/>
            <a:lstStyle/>
            <a:p/>
          </p:txBody>
        </p:sp>
        <p:sp>
          <p:nvSpPr>
            <p:cNvPr id="24" name="pl24"/>
            <p:cNvSpPr/>
            <p:nvPr/>
          </p:nvSpPr>
          <p:spPr>
            <a:xfrm>
              <a:off x="788017" y="1574732"/>
              <a:ext cx="1856925" cy="182349"/>
            </a:xfrm>
            <a:custGeom>
              <a:avLst/>
              <a:pathLst>
                <a:path w="1856925" h="182349">
                  <a:moveTo>
                    <a:pt x="0" y="121566"/>
                  </a:moveTo>
                  <a:lnTo>
                    <a:pt x="265275" y="151958"/>
                  </a:lnTo>
                  <a:lnTo>
                    <a:pt x="530550" y="182349"/>
                  </a:lnTo>
                  <a:lnTo>
                    <a:pt x="795825" y="15195"/>
                  </a:lnTo>
                  <a:lnTo>
                    <a:pt x="1061100" y="0"/>
                  </a:lnTo>
                  <a:lnTo>
                    <a:pt x="1326375" y="45587"/>
                  </a:lnTo>
                  <a:lnTo>
                    <a:pt x="1591650" y="45587"/>
                  </a:lnTo>
                  <a:lnTo>
                    <a:pt x="1856925" y="60783"/>
                  </a:lnTo>
                </a:path>
              </a:pathLst>
            </a:custGeom>
            <a:ln w="35231" cap="flat">
              <a:solidFill>
                <a:srgbClr val="F26A21">
                  <a:alpha val="100000"/>
                </a:srgbClr>
              </a:solidFill>
              <a:prstDash val="solid"/>
              <a:round/>
            </a:ln>
          </p:spPr>
          <p:txBody>
            <a:bodyPr/>
            <a:lstStyle/>
            <a:p/>
          </p:txBody>
        </p:sp>
        <p:sp>
          <p:nvSpPr>
            <p:cNvPr id="25" name="pl25"/>
            <p:cNvSpPr/>
            <p:nvPr/>
          </p:nvSpPr>
          <p:spPr>
            <a:xfrm>
              <a:off x="695171" y="1817865"/>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6" name="tx26"/>
            <p:cNvSpPr/>
            <p:nvPr/>
          </p:nvSpPr>
          <p:spPr>
            <a:xfrm>
              <a:off x="757887" y="15332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 name="tx27"/>
            <p:cNvSpPr/>
            <p:nvPr/>
          </p:nvSpPr>
          <p:spPr>
            <a:xfrm>
              <a:off x="1023163" y="15636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 name="tx28"/>
            <p:cNvSpPr/>
            <p:nvPr/>
          </p:nvSpPr>
          <p:spPr>
            <a:xfrm>
              <a:off x="1288438" y="1594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9" name="tx29"/>
            <p:cNvSpPr/>
            <p:nvPr/>
          </p:nvSpPr>
          <p:spPr>
            <a:xfrm>
              <a:off x="1523583" y="1426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0" name="tx30"/>
            <p:cNvSpPr/>
            <p:nvPr/>
          </p:nvSpPr>
          <p:spPr>
            <a:xfrm>
              <a:off x="1788858" y="1411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 name="tx31"/>
            <p:cNvSpPr/>
            <p:nvPr/>
          </p:nvSpPr>
          <p:spPr>
            <a:xfrm>
              <a:off x="2054133" y="1457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2" name="tx32"/>
            <p:cNvSpPr/>
            <p:nvPr/>
          </p:nvSpPr>
          <p:spPr>
            <a:xfrm>
              <a:off x="2319408" y="1457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3" name="tx33"/>
            <p:cNvSpPr/>
            <p:nvPr/>
          </p:nvSpPr>
          <p:spPr>
            <a:xfrm>
              <a:off x="2584684" y="14724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 name="rc34"/>
            <p:cNvSpPr/>
            <p:nvPr/>
          </p:nvSpPr>
          <p:spPr>
            <a:xfrm>
              <a:off x="695171" y="2179046"/>
              <a:ext cx="2042618" cy="1019640"/>
            </a:xfrm>
            <a:prstGeom prst="rect">
              <a:avLst/>
            </a:prstGeom>
            <a:solidFill>
              <a:srgbClr val="EBEBEB">
                <a:alpha val="100000"/>
              </a:srgbClr>
            </a:solidFill>
          </p:spPr>
          <p:txBody>
            <a:bodyPr/>
            <a:lstStyle/>
            <a:p/>
          </p:txBody>
        </p:sp>
        <p:sp>
          <p:nvSpPr>
            <p:cNvPr id="35" name="pl35"/>
            <p:cNvSpPr/>
            <p:nvPr/>
          </p:nvSpPr>
          <p:spPr>
            <a:xfrm>
              <a:off x="695171" y="293199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55210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 name="pl37"/>
            <p:cNvSpPr/>
            <p:nvPr/>
          </p:nvSpPr>
          <p:spPr>
            <a:xfrm>
              <a:off x="695171" y="312194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274205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36215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 name="pl40"/>
            <p:cNvSpPr/>
            <p:nvPr/>
          </p:nvSpPr>
          <p:spPr>
            <a:xfrm>
              <a:off x="7880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5329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318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58384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84911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11439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3796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64494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88017" y="2939597"/>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49" name="pl49"/>
            <p:cNvSpPr/>
            <p:nvPr/>
          </p:nvSpPr>
          <p:spPr>
            <a:xfrm>
              <a:off x="788017" y="2909205"/>
              <a:ext cx="1856925" cy="197545"/>
            </a:xfrm>
            <a:custGeom>
              <a:avLst/>
              <a:pathLst>
                <a:path w="1856925" h="197545">
                  <a:moveTo>
                    <a:pt x="0" y="197545"/>
                  </a:moveTo>
                  <a:lnTo>
                    <a:pt x="265275" y="151958"/>
                  </a:lnTo>
                  <a:lnTo>
                    <a:pt x="530550" y="91174"/>
                  </a:lnTo>
                  <a:lnTo>
                    <a:pt x="795825" y="45587"/>
                  </a:lnTo>
                  <a:lnTo>
                    <a:pt x="1061100" y="0"/>
                  </a:lnTo>
                  <a:lnTo>
                    <a:pt x="1326375" y="30391"/>
                  </a:lnTo>
                  <a:lnTo>
                    <a:pt x="1591650" y="30391"/>
                  </a:lnTo>
                  <a:lnTo>
                    <a:pt x="1856925" y="30391"/>
                  </a:lnTo>
                </a:path>
              </a:pathLst>
            </a:custGeom>
            <a:ln w="40651" cap="flat">
              <a:solidFill>
                <a:srgbClr val="BEBEBE">
                  <a:alpha val="69803"/>
                </a:srgbClr>
              </a:solidFill>
              <a:prstDash val="solid"/>
              <a:round/>
            </a:ln>
          </p:spPr>
          <p:txBody>
            <a:bodyPr/>
            <a:lstStyle/>
            <a:p/>
          </p:txBody>
        </p:sp>
        <p:sp>
          <p:nvSpPr>
            <p:cNvPr id="50" name="pl50"/>
            <p:cNvSpPr/>
            <p:nvPr/>
          </p:nvSpPr>
          <p:spPr>
            <a:xfrm>
              <a:off x="788017" y="2909205"/>
              <a:ext cx="1856925" cy="197545"/>
            </a:xfrm>
            <a:custGeom>
              <a:avLst/>
              <a:pathLst>
                <a:path w="1856925" h="197545">
                  <a:moveTo>
                    <a:pt x="0" y="197545"/>
                  </a:moveTo>
                  <a:lnTo>
                    <a:pt x="265275" y="151958"/>
                  </a:lnTo>
                  <a:lnTo>
                    <a:pt x="530550" y="91174"/>
                  </a:lnTo>
                  <a:lnTo>
                    <a:pt x="795825" y="45587"/>
                  </a:lnTo>
                  <a:lnTo>
                    <a:pt x="1061100" y="0"/>
                  </a:lnTo>
                  <a:lnTo>
                    <a:pt x="1326375" y="30391"/>
                  </a:lnTo>
                  <a:lnTo>
                    <a:pt x="1591650" y="30391"/>
                  </a:lnTo>
                  <a:lnTo>
                    <a:pt x="1856925" y="30391"/>
                  </a:lnTo>
                </a:path>
              </a:pathLst>
            </a:custGeom>
            <a:ln w="35231" cap="flat">
              <a:solidFill>
                <a:srgbClr val="BEBEBE">
                  <a:alpha val="69803"/>
                </a:srgbClr>
              </a:solidFill>
              <a:prstDash val="solid"/>
              <a:round/>
            </a:ln>
          </p:spPr>
          <p:txBody>
            <a:bodyPr/>
            <a:lstStyle/>
            <a:p/>
          </p:txBody>
        </p:sp>
        <p:sp>
          <p:nvSpPr>
            <p:cNvPr id="51" name="pl51"/>
            <p:cNvSpPr/>
            <p:nvPr/>
          </p:nvSpPr>
          <p:spPr>
            <a:xfrm>
              <a:off x="788017" y="2939597"/>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52" name="pl52"/>
            <p:cNvSpPr/>
            <p:nvPr/>
          </p:nvSpPr>
          <p:spPr>
            <a:xfrm>
              <a:off x="788017" y="2909205"/>
              <a:ext cx="1856925" cy="197545"/>
            </a:xfrm>
            <a:custGeom>
              <a:avLst/>
              <a:pathLst>
                <a:path w="1856925" h="197545">
                  <a:moveTo>
                    <a:pt x="0" y="197545"/>
                  </a:moveTo>
                  <a:lnTo>
                    <a:pt x="265275" y="151958"/>
                  </a:lnTo>
                  <a:lnTo>
                    <a:pt x="530550" y="91174"/>
                  </a:lnTo>
                  <a:lnTo>
                    <a:pt x="795825" y="45587"/>
                  </a:lnTo>
                  <a:lnTo>
                    <a:pt x="1061100" y="0"/>
                  </a:lnTo>
                  <a:lnTo>
                    <a:pt x="1326375" y="30391"/>
                  </a:lnTo>
                  <a:lnTo>
                    <a:pt x="1591650" y="30391"/>
                  </a:lnTo>
                  <a:lnTo>
                    <a:pt x="1856925" y="30391"/>
                  </a:lnTo>
                </a:path>
              </a:pathLst>
            </a:custGeom>
            <a:ln w="40651" cap="flat">
              <a:solidFill>
                <a:srgbClr val="000000">
                  <a:alpha val="100000"/>
                </a:srgbClr>
              </a:solidFill>
              <a:prstDash val="solid"/>
              <a:round/>
            </a:ln>
          </p:spPr>
          <p:txBody>
            <a:bodyPr/>
            <a:lstStyle/>
            <a:p/>
          </p:txBody>
        </p:sp>
        <p:sp>
          <p:nvSpPr>
            <p:cNvPr id="53" name="pl53"/>
            <p:cNvSpPr/>
            <p:nvPr/>
          </p:nvSpPr>
          <p:spPr>
            <a:xfrm>
              <a:off x="788017" y="2909205"/>
              <a:ext cx="1856925" cy="197545"/>
            </a:xfrm>
            <a:custGeom>
              <a:avLst/>
              <a:pathLst>
                <a:path w="1856925" h="197545">
                  <a:moveTo>
                    <a:pt x="0" y="197545"/>
                  </a:moveTo>
                  <a:lnTo>
                    <a:pt x="265275" y="151958"/>
                  </a:lnTo>
                  <a:lnTo>
                    <a:pt x="530550" y="91174"/>
                  </a:lnTo>
                  <a:lnTo>
                    <a:pt x="795825" y="45587"/>
                  </a:lnTo>
                  <a:lnTo>
                    <a:pt x="1061100" y="0"/>
                  </a:lnTo>
                  <a:lnTo>
                    <a:pt x="1326375" y="30391"/>
                  </a:lnTo>
                  <a:lnTo>
                    <a:pt x="1591650" y="30391"/>
                  </a:lnTo>
                  <a:lnTo>
                    <a:pt x="1856925" y="30391"/>
                  </a:lnTo>
                </a:path>
              </a:pathLst>
            </a:custGeom>
            <a:ln w="35231" cap="flat">
              <a:solidFill>
                <a:srgbClr val="F26A21">
                  <a:alpha val="100000"/>
                </a:srgbClr>
              </a:solidFill>
              <a:prstDash val="solid"/>
              <a:round/>
            </a:ln>
          </p:spPr>
          <p:txBody>
            <a:bodyPr/>
            <a:lstStyle/>
            <a:p/>
          </p:txBody>
        </p:sp>
        <p:sp>
          <p:nvSpPr>
            <p:cNvPr id="54" name="pl54"/>
            <p:cNvSpPr/>
            <p:nvPr/>
          </p:nvSpPr>
          <p:spPr>
            <a:xfrm>
              <a:off x="695171" y="312194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5" name="tx55"/>
            <p:cNvSpPr/>
            <p:nvPr/>
          </p:nvSpPr>
          <p:spPr>
            <a:xfrm>
              <a:off x="757887" y="29437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 name="tx56"/>
            <p:cNvSpPr/>
            <p:nvPr/>
          </p:nvSpPr>
          <p:spPr>
            <a:xfrm>
              <a:off x="1023163" y="2898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 name="tx57"/>
            <p:cNvSpPr/>
            <p:nvPr/>
          </p:nvSpPr>
          <p:spPr>
            <a:xfrm>
              <a:off x="1288438" y="28373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8" name="tx58"/>
            <p:cNvSpPr/>
            <p:nvPr/>
          </p:nvSpPr>
          <p:spPr>
            <a:xfrm>
              <a:off x="1527607" y="279176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9" name="tx59"/>
            <p:cNvSpPr/>
            <p:nvPr/>
          </p:nvSpPr>
          <p:spPr>
            <a:xfrm>
              <a:off x="1788858" y="2746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0" name="tx60"/>
            <p:cNvSpPr/>
            <p:nvPr/>
          </p:nvSpPr>
          <p:spPr>
            <a:xfrm>
              <a:off x="2054133" y="2776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1" name="tx61"/>
            <p:cNvSpPr/>
            <p:nvPr/>
          </p:nvSpPr>
          <p:spPr>
            <a:xfrm>
              <a:off x="2319408" y="2776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 name="tx62"/>
            <p:cNvSpPr/>
            <p:nvPr/>
          </p:nvSpPr>
          <p:spPr>
            <a:xfrm>
              <a:off x="2584684" y="2776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3" name="rc63"/>
            <p:cNvSpPr/>
            <p:nvPr/>
          </p:nvSpPr>
          <p:spPr>
            <a:xfrm>
              <a:off x="695171" y="3483127"/>
              <a:ext cx="2042618" cy="1019640"/>
            </a:xfrm>
            <a:prstGeom prst="rect">
              <a:avLst/>
            </a:prstGeom>
            <a:solidFill>
              <a:srgbClr val="EBEBEB">
                <a:alpha val="100000"/>
              </a:srgbClr>
            </a:solidFill>
          </p:spPr>
          <p:txBody>
            <a:bodyPr/>
            <a:lstStyle/>
            <a:p/>
          </p:txBody>
        </p:sp>
        <p:sp>
          <p:nvSpPr>
            <p:cNvPr id="64" name="pl64"/>
            <p:cNvSpPr/>
            <p:nvPr/>
          </p:nvSpPr>
          <p:spPr>
            <a:xfrm>
              <a:off x="695171" y="423608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5" name="pl65"/>
            <p:cNvSpPr/>
            <p:nvPr/>
          </p:nvSpPr>
          <p:spPr>
            <a:xfrm>
              <a:off x="695171" y="385618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6" name="pl66"/>
            <p:cNvSpPr/>
            <p:nvPr/>
          </p:nvSpPr>
          <p:spPr>
            <a:xfrm>
              <a:off x="695171" y="442602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404613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366623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9" name="pl69"/>
            <p:cNvSpPr/>
            <p:nvPr/>
          </p:nvSpPr>
          <p:spPr>
            <a:xfrm>
              <a:off x="7880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5329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318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58384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84911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11439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3796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64494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88017" y="4243679"/>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78" name="pl78"/>
            <p:cNvSpPr/>
            <p:nvPr/>
          </p:nvSpPr>
          <p:spPr>
            <a:xfrm>
              <a:off x="788017" y="4350049"/>
              <a:ext cx="1856925" cy="75979"/>
            </a:xfrm>
            <a:custGeom>
              <a:avLst/>
              <a:pathLst>
                <a:path w="1856925" h="75979">
                  <a:moveTo>
                    <a:pt x="0" y="30391"/>
                  </a:moveTo>
                  <a:lnTo>
                    <a:pt x="265275" y="75979"/>
                  </a:lnTo>
                  <a:lnTo>
                    <a:pt x="530550" y="45587"/>
                  </a:lnTo>
                  <a:lnTo>
                    <a:pt x="795825" y="0"/>
                  </a:lnTo>
                  <a:lnTo>
                    <a:pt x="1061100" y="60783"/>
                  </a:lnTo>
                  <a:lnTo>
                    <a:pt x="1326375" y="0"/>
                  </a:lnTo>
                  <a:lnTo>
                    <a:pt x="1591650" y="60783"/>
                  </a:lnTo>
                  <a:lnTo>
                    <a:pt x="1856925" y="60783"/>
                  </a:lnTo>
                </a:path>
              </a:pathLst>
            </a:custGeom>
            <a:ln w="40651" cap="flat">
              <a:solidFill>
                <a:srgbClr val="BEBEBE">
                  <a:alpha val="69803"/>
                </a:srgbClr>
              </a:solidFill>
              <a:prstDash val="solid"/>
              <a:round/>
            </a:ln>
          </p:spPr>
          <p:txBody>
            <a:bodyPr/>
            <a:lstStyle/>
            <a:p/>
          </p:txBody>
        </p:sp>
        <p:sp>
          <p:nvSpPr>
            <p:cNvPr id="79" name="pl79"/>
            <p:cNvSpPr/>
            <p:nvPr/>
          </p:nvSpPr>
          <p:spPr>
            <a:xfrm>
              <a:off x="788017" y="4350049"/>
              <a:ext cx="1856925" cy="75979"/>
            </a:xfrm>
            <a:custGeom>
              <a:avLst/>
              <a:pathLst>
                <a:path w="1856925" h="75979">
                  <a:moveTo>
                    <a:pt x="0" y="30391"/>
                  </a:moveTo>
                  <a:lnTo>
                    <a:pt x="265275" y="75979"/>
                  </a:lnTo>
                  <a:lnTo>
                    <a:pt x="530550" y="45587"/>
                  </a:lnTo>
                  <a:lnTo>
                    <a:pt x="795825" y="0"/>
                  </a:lnTo>
                  <a:lnTo>
                    <a:pt x="1061100" y="60783"/>
                  </a:lnTo>
                  <a:lnTo>
                    <a:pt x="1326375" y="0"/>
                  </a:lnTo>
                  <a:lnTo>
                    <a:pt x="1591650" y="60783"/>
                  </a:lnTo>
                  <a:lnTo>
                    <a:pt x="1856925" y="60783"/>
                  </a:lnTo>
                </a:path>
              </a:pathLst>
            </a:custGeom>
            <a:ln w="35231" cap="flat">
              <a:solidFill>
                <a:srgbClr val="BEBEBE">
                  <a:alpha val="69803"/>
                </a:srgbClr>
              </a:solidFill>
              <a:prstDash val="solid"/>
              <a:round/>
            </a:ln>
          </p:spPr>
          <p:txBody>
            <a:bodyPr/>
            <a:lstStyle/>
            <a:p/>
          </p:txBody>
        </p:sp>
        <p:sp>
          <p:nvSpPr>
            <p:cNvPr id="80" name="pl80"/>
            <p:cNvSpPr/>
            <p:nvPr/>
          </p:nvSpPr>
          <p:spPr>
            <a:xfrm>
              <a:off x="788017" y="4243679"/>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81" name="pl81"/>
            <p:cNvSpPr/>
            <p:nvPr/>
          </p:nvSpPr>
          <p:spPr>
            <a:xfrm>
              <a:off x="788017" y="4350049"/>
              <a:ext cx="1856925" cy="75979"/>
            </a:xfrm>
            <a:custGeom>
              <a:avLst/>
              <a:pathLst>
                <a:path w="1856925" h="75979">
                  <a:moveTo>
                    <a:pt x="0" y="30391"/>
                  </a:moveTo>
                  <a:lnTo>
                    <a:pt x="265275" y="75979"/>
                  </a:lnTo>
                  <a:lnTo>
                    <a:pt x="530550" y="45587"/>
                  </a:lnTo>
                  <a:lnTo>
                    <a:pt x="795825" y="0"/>
                  </a:lnTo>
                  <a:lnTo>
                    <a:pt x="1061100" y="60783"/>
                  </a:lnTo>
                  <a:lnTo>
                    <a:pt x="1326375" y="0"/>
                  </a:lnTo>
                  <a:lnTo>
                    <a:pt x="1591650" y="60783"/>
                  </a:lnTo>
                  <a:lnTo>
                    <a:pt x="1856925" y="60783"/>
                  </a:lnTo>
                </a:path>
              </a:pathLst>
            </a:custGeom>
            <a:ln w="40651" cap="flat">
              <a:solidFill>
                <a:srgbClr val="000000">
                  <a:alpha val="100000"/>
                </a:srgbClr>
              </a:solidFill>
              <a:prstDash val="solid"/>
              <a:round/>
            </a:ln>
          </p:spPr>
          <p:txBody>
            <a:bodyPr/>
            <a:lstStyle/>
            <a:p/>
          </p:txBody>
        </p:sp>
        <p:sp>
          <p:nvSpPr>
            <p:cNvPr id="82" name="pl82"/>
            <p:cNvSpPr/>
            <p:nvPr/>
          </p:nvSpPr>
          <p:spPr>
            <a:xfrm>
              <a:off x="788017" y="4350049"/>
              <a:ext cx="1856925" cy="75979"/>
            </a:xfrm>
            <a:custGeom>
              <a:avLst/>
              <a:pathLst>
                <a:path w="1856925" h="75979">
                  <a:moveTo>
                    <a:pt x="0" y="30391"/>
                  </a:moveTo>
                  <a:lnTo>
                    <a:pt x="265275" y="75979"/>
                  </a:lnTo>
                  <a:lnTo>
                    <a:pt x="530550" y="45587"/>
                  </a:lnTo>
                  <a:lnTo>
                    <a:pt x="795825" y="0"/>
                  </a:lnTo>
                  <a:lnTo>
                    <a:pt x="1061100" y="60783"/>
                  </a:lnTo>
                  <a:lnTo>
                    <a:pt x="1326375" y="0"/>
                  </a:lnTo>
                  <a:lnTo>
                    <a:pt x="1591650" y="60783"/>
                  </a:lnTo>
                  <a:lnTo>
                    <a:pt x="1856925" y="60783"/>
                  </a:lnTo>
                </a:path>
              </a:pathLst>
            </a:custGeom>
            <a:ln w="35231" cap="flat">
              <a:solidFill>
                <a:srgbClr val="F26A21">
                  <a:alpha val="100000"/>
                </a:srgbClr>
              </a:solidFill>
              <a:prstDash val="solid"/>
              <a:round/>
            </a:ln>
          </p:spPr>
          <p:txBody>
            <a:bodyPr/>
            <a:lstStyle/>
            <a:p/>
          </p:txBody>
        </p:sp>
        <p:sp>
          <p:nvSpPr>
            <p:cNvPr id="83" name="pl83"/>
            <p:cNvSpPr/>
            <p:nvPr/>
          </p:nvSpPr>
          <p:spPr>
            <a:xfrm>
              <a:off x="695171" y="4426029"/>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4" name="tx84"/>
            <p:cNvSpPr/>
            <p:nvPr/>
          </p:nvSpPr>
          <p:spPr>
            <a:xfrm>
              <a:off x="757887" y="42174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1023163" y="42630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288438" y="42326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7" name="tx87"/>
            <p:cNvSpPr/>
            <p:nvPr/>
          </p:nvSpPr>
          <p:spPr>
            <a:xfrm>
              <a:off x="1553713" y="41870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8" name="tx88"/>
            <p:cNvSpPr/>
            <p:nvPr/>
          </p:nvSpPr>
          <p:spPr>
            <a:xfrm>
              <a:off x="1818988" y="42478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2084263" y="41870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0" name="tx90"/>
            <p:cNvSpPr/>
            <p:nvPr/>
          </p:nvSpPr>
          <p:spPr>
            <a:xfrm>
              <a:off x="2349538" y="42478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2614813" y="42478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2" name="rc92"/>
            <p:cNvSpPr/>
            <p:nvPr/>
          </p:nvSpPr>
          <p:spPr>
            <a:xfrm>
              <a:off x="695171" y="4787209"/>
              <a:ext cx="2042618" cy="1019640"/>
            </a:xfrm>
            <a:prstGeom prst="rect">
              <a:avLst/>
            </a:prstGeom>
            <a:solidFill>
              <a:srgbClr val="EBEBEB">
                <a:alpha val="100000"/>
              </a:srgbClr>
            </a:solidFill>
          </p:spPr>
          <p:txBody>
            <a:bodyPr/>
            <a:lstStyle/>
            <a:p/>
          </p:txBody>
        </p:sp>
        <p:sp>
          <p:nvSpPr>
            <p:cNvPr id="93" name="pl93"/>
            <p:cNvSpPr/>
            <p:nvPr/>
          </p:nvSpPr>
          <p:spPr>
            <a:xfrm>
              <a:off x="695171" y="554016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4" name="pl94"/>
            <p:cNvSpPr/>
            <p:nvPr/>
          </p:nvSpPr>
          <p:spPr>
            <a:xfrm>
              <a:off x="695171" y="516026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5" name="pl95"/>
            <p:cNvSpPr/>
            <p:nvPr/>
          </p:nvSpPr>
          <p:spPr>
            <a:xfrm>
              <a:off x="695171" y="573011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6" name="pl96"/>
            <p:cNvSpPr/>
            <p:nvPr/>
          </p:nvSpPr>
          <p:spPr>
            <a:xfrm>
              <a:off x="695171" y="535021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7" name="pl97"/>
            <p:cNvSpPr/>
            <p:nvPr/>
          </p:nvSpPr>
          <p:spPr>
            <a:xfrm>
              <a:off x="695171" y="497031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8" name="pl98"/>
            <p:cNvSpPr/>
            <p:nvPr/>
          </p:nvSpPr>
          <p:spPr>
            <a:xfrm>
              <a:off x="78801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05329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318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58384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84911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211439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3796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64494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788017" y="5547760"/>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107" name="pl107"/>
            <p:cNvSpPr/>
            <p:nvPr/>
          </p:nvSpPr>
          <p:spPr>
            <a:xfrm>
              <a:off x="788017" y="5562956"/>
              <a:ext cx="1856925" cy="121566"/>
            </a:xfrm>
            <a:custGeom>
              <a:avLst/>
              <a:pathLst>
                <a:path w="1856925" h="121566">
                  <a:moveTo>
                    <a:pt x="0" y="121566"/>
                  </a:moveTo>
                  <a:lnTo>
                    <a:pt x="265275" y="75979"/>
                  </a:lnTo>
                  <a:lnTo>
                    <a:pt x="530550" y="45587"/>
                  </a:lnTo>
                  <a:lnTo>
                    <a:pt x="795825" y="0"/>
                  </a:lnTo>
                  <a:lnTo>
                    <a:pt x="1061100" y="45587"/>
                  </a:lnTo>
                  <a:lnTo>
                    <a:pt x="1326375" y="121566"/>
                  </a:lnTo>
                  <a:lnTo>
                    <a:pt x="1591650" y="121566"/>
                  </a:lnTo>
                  <a:lnTo>
                    <a:pt x="1856925" y="121566"/>
                  </a:lnTo>
                </a:path>
              </a:pathLst>
            </a:custGeom>
            <a:ln w="40651" cap="flat">
              <a:solidFill>
                <a:srgbClr val="BEBEBE">
                  <a:alpha val="69803"/>
                </a:srgbClr>
              </a:solidFill>
              <a:prstDash val="solid"/>
              <a:round/>
            </a:ln>
          </p:spPr>
          <p:txBody>
            <a:bodyPr/>
            <a:lstStyle/>
            <a:p/>
          </p:txBody>
        </p:sp>
        <p:sp>
          <p:nvSpPr>
            <p:cNvPr id="108" name="pl108"/>
            <p:cNvSpPr/>
            <p:nvPr/>
          </p:nvSpPr>
          <p:spPr>
            <a:xfrm>
              <a:off x="788017" y="5562956"/>
              <a:ext cx="1856925" cy="121566"/>
            </a:xfrm>
            <a:custGeom>
              <a:avLst/>
              <a:pathLst>
                <a:path w="1856925" h="121566">
                  <a:moveTo>
                    <a:pt x="0" y="121566"/>
                  </a:moveTo>
                  <a:lnTo>
                    <a:pt x="265275" y="75979"/>
                  </a:lnTo>
                  <a:lnTo>
                    <a:pt x="530550" y="45587"/>
                  </a:lnTo>
                  <a:lnTo>
                    <a:pt x="795825" y="0"/>
                  </a:lnTo>
                  <a:lnTo>
                    <a:pt x="1061100" y="45587"/>
                  </a:lnTo>
                  <a:lnTo>
                    <a:pt x="1326375" y="121566"/>
                  </a:lnTo>
                  <a:lnTo>
                    <a:pt x="1591650" y="121566"/>
                  </a:lnTo>
                  <a:lnTo>
                    <a:pt x="1856925" y="121566"/>
                  </a:lnTo>
                </a:path>
              </a:pathLst>
            </a:custGeom>
            <a:ln w="35231" cap="flat">
              <a:solidFill>
                <a:srgbClr val="BEBEBE">
                  <a:alpha val="69803"/>
                </a:srgbClr>
              </a:solidFill>
              <a:prstDash val="solid"/>
              <a:round/>
            </a:ln>
          </p:spPr>
          <p:txBody>
            <a:bodyPr/>
            <a:lstStyle/>
            <a:p/>
          </p:txBody>
        </p:sp>
        <p:sp>
          <p:nvSpPr>
            <p:cNvPr id="109" name="pl109"/>
            <p:cNvSpPr/>
            <p:nvPr/>
          </p:nvSpPr>
          <p:spPr>
            <a:xfrm>
              <a:off x="788017" y="5547760"/>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110" name="pl110"/>
            <p:cNvSpPr/>
            <p:nvPr/>
          </p:nvSpPr>
          <p:spPr>
            <a:xfrm>
              <a:off x="788017" y="5562956"/>
              <a:ext cx="1856925" cy="121566"/>
            </a:xfrm>
            <a:custGeom>
              <a:avLst/>
              <a:pathLst>
                <a:path w="1856925" h="121566">
                  <a:moveTo>
                    <a:pt x="0" y="121566"/>
                  </a:moveTo>
                  <a:lnTo>
                    <a:pt x="265275" y="75979"/>
                  </a:lnTo>
                  <a:lnTo>
                    <a:pt x="530550" y="45587"/>
                  </a:lnTo>
                  <a:lnTo>
                    <a:pt x="795825" y="0"/>
                  </a:lnTo>
                  <a:lnTo>
                    <a:pt x="1061100" y="45587"/>
                  </a:lnTo>
                  <a:lnTo>
                    <a:pt x="1326375" y="121566"/>
                  </a:lnTo>
                  <a:lnTo>
                    <a:pt x="1591650" y="121566"/>
                  </a:lnTo>
                  <a:lnTo>
                    <a:pt x="1856925" y="121566"/>
                  </a:lnTo>
                </a:path>
              </a:pathLst>
            </a:custGeom>
            <a:ln w="40651" cap="flat">
              <a:solidFill>
                <a:srgbClr val="000000">
                  <a:alpha val="100000"/>
                </a:srgbClr>
              </a:solidFill>
              <a:prstDash val="solid"/>
              <a:round/>
            </a:ln>
          </p:spPr>
          <p:txBody>
            <a:bodyPr/>
            <a:lstStyle/>
            <a:p/>
          </p:txBody>
        </p:sp>
        <p:sp>
          <p:nvSpPr>
            <p:cNvPr id="111" name="pl111"/>
            <p:cNvSpPr/>
            <p:nvPr/>
          </p:nvSpPr>
          <p:spPr>
            <a:xfrm>
              <a:off x="788017" y="5562956"/>
              <a:ext cx="1856925" cy="121566"/>
            </a:xfrm>
            <a:custGeom>
              <a:avLst/>
              <a:pathLst>
                <a:path w="1856925" h="121566">
                  <a:moveTo>
                    <a:pt x="0" y="121566"/>
                  </a:moveTo>
                  <a:lnTo>
                    <a:pt x="265275" y="75979"/>
                  </a:lnTo>
                  <a:lnTo>
                    <a:pt x="530550" y="45587"/>
                  </a:lnTo>
                  <a:lnTo>
                    <a:pt x="795825" y="0"/>
                  </a:lnTo>
                  <a:lnTo>
                    <a:pt x="1061100" y="45587"/>
                  </a:lnTo>
                  <a:lnTo>
                    <a:pt x="1326375" y="121566"/>
                  </a:lnTo>
                  <a:lnTo>
                    <a:pt x="1591650" y="121566"/>
                  </a:lnTo>
                  <a:lnTo>
                    <a:pt x="1856925" y="121566"/>
                  </a:lnTo>
                </a:path>
              </a:pathLst>
            </a:custGeom>
            <a:ln w="35231" cap="flat">
              <a:solidFill>
                <a:srgbClr val="F26A21">
                  <a:alpha val="100000"/>
                </a:srgbClr>
              </a:solidFill>
              <a:prstDash val="solid"/>
              <a:round/>
            </a:ln>
          </p:spPr>
          <p:txBody>
            <a:bodyPr/>
            <a:lstStyle/>
            <a:p/>
          </p:txBody>
        </p:sp>
        <p:sp>
          <p:nvSpPr>
            <p:cNvPr id="112" name="pl112"/>
            <p:cNvSpPr/>
            <p:nvPr/>
          </p:nvSpPr>
          <p:spPr>
            <a:xfrm>
              <a:off x="695171" y="573011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13" name="tx113"/>
            <p:cNvSpPr/>
            <p:nvPr/>
          </p:nvSpPr>
          <p:spPr>
            <a:xfrm>
              <a:off x="757887" y="55214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4" name="tx114"/>
            <p:cNvSpPr/>
            <p:nvPr/>
          </p:nvSpPr>
          <p:spPr>
            <a:xfrm>
              <a:off x="1023163" y="54759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5" name="tx115"/>
            <p:cNvSpPr/>
            <p:nvPr/>
          </p:nvSpPr>
          <p:spPr>
            <a:xfrm>
              <a:off x="1288438" y="54455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6" name="tx116"/>
            <p:cNvSpPr/>
            <p:nvPr/>
          </p:nvSpPr>
          <p:spPr>
            <a:xfrm>
              <a:off x="1527607" y="539992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7" name="tx117"/>
            <p:cNvSpPr/>
            <p:nvPr/>
          </p:nvSpPr>
          <p:spPr>
            <a:xfrm>
              <a:off x="1818988" y="54455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8" name="tx118"/>
            <p:cNvSpPr/>
            <p:nvPr/>
          </p:nvSpPr>
          <p:spPr>
            <a:xfrm>
              <a:off x="2084263" y="55214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9" name="tx119"/>
            <p:cNvSpPr/>
            <p:nvPr/>
          </p:nvSpPr>
          <p:spPr>
            <a:xfrm>
              <a:off x="2349538" y="55214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0" name="tx120"/>
            <p:cNvSpPr/>
            <p:nvPr/>
          </p:nvSpPr>
          <p:spPr>
            <a:xfrm>
              <a:off x="2614813" y="55214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1" name="rc121"/>
            <p:cNvSpPr/>
            <p:nvPr/>
          </p:nvSpPr>
          <p:spPr>
            <a:xfrm>
              <a:off x="2807378" y="874964"/>
              <a:ext cx="2042618" cy="1019640"/>
            </a:xfrm>
            <a:prstGeom prst="rect">
              <a:avLst/>
            </a:prstGeom>
            <a:solidFill>
              <a:srgbClr val="EBEBEB">
                <a:alpha val="100000"/>
              </a:srgbClr>
            </a:solidFill>
          </p:spPr>
          <p:txBody>
            <a:bodyPr/>
            <a:lstStyle/>
            <a:p/>
          </p:txBody>
        </p:sp>
        <p:sp>
          <p:nvSpPr>
            <p:cNvPr id="122" name="pl122"/>
            <p:cNvSpPr/>
            <p:nvPr/>
          </p:nvSpPr>
          <p:spPr>
            <a:xfrm>
              <a:off x="2807378" y="162791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3" name="pl123"/>
            <p:cNvSpPr/>
            <p:nvPr/>
          </p:nvSpPr>
          <p:spPr>
            <a:xfrm>
              <a:off x="2807378" y="124802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4" name="pl124"/>
            <p:cNvSpPr/>
            <p:nvPr/>
          </p:nvSpPr>
          <p:spPr>
            <a:xfrm>
              <a:off x="2807378" y="181786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5" name="pl125"/>
            <p:cNvSpPr/>
            <p:nvPr/>
          </p:nvSpPr>
          <p:spPr>
            <a:xfrm>
              <a:off x="2807378" y="143796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6" name="pl126"/>
            <p:cNvSpPr/>
            <p:nvPr/>
          </p:nvSpPr>
          <p:spPr>
            <a:xfrm>
              <a:off x="2807378" y="105807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7" name="pl127"/>
            <p:cNvSpPr/>
            <p:nvPr/>
          </p:nvSpPr>
          <p:spPr>
            <a:xfrm>
              <a:off x="290022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1654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43077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69604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96132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42266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4491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47571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00224" y="1635515"/>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136" name="pl136"/>
            <p:cNvSpPr/>
            <p:nvPr/>
          </p:nvSpPr>
          <p:spPr>
            <a:xfrm>
              <a:off x="2900224" y="1377186"/>
              <a:ext cx="1856925" cy="425483"/>
            </a:xfrm>
            <a:custGeom>
              <a:avLst/>
              <a:pathLst>
                <a:path w="1856925" h="425483">
                  <a:moveTo>
                    <a:pt x="0" y="364699"/>
                  </a:moveTo>
                  <a:lnTo>
                    <a:pt x="265275" y="303916"/>
                  </a:lnTo>
                  <a:lnTo>
                    <a:pt x="530550" y="167154"/>
                  </a:lnTo>
                  <a:lnTo>
                    <a:pt x="795825" y="0"/>
                  </a:lnTo>
                  <a:lnTo>
                    <a:pt x="1061100" y="0"/>
                  </a:lnTo>
                  <a:lnTo>
                    <a:pt x="1326375" y="425483"/>
                  </a:lnTo>
                  <a:lnTo>
                    <a:pt x="1591650" y="303916"/>
                  </a:lnTo>
                  <a:lnTo>
                    <a:pt x="1856925" y="243133"/>
                  </a:lnTo>
                </a:path>
              </a:pathLst>
            </a:custGeom>
            <a:ln w="40651" cap="flat">
              <a:solidFill>
                <a:srgbClr val="BEBEBE">
                  <a:alpha val="69803"/>
                </a:srgbClr>
              </a:solidFill>
              <a:prstDash val="solid"/>
              <a:round/>
            </a:ln>
          </p:spPr>
          <p:txBody>
            <a:bodyPr/>
            <a:lstStyle/>
            <a:p/>
          </p:txBody>
        </p:sp>
        <p:sp>
          <p:nvSpPr>
            <p:cNvPr id="137" name="pl137"/>
            <p:cNvSpPr/>
            <p:nvPr/>
          </p:nvSpPr>
          <p:spPr>
            <a:xfrm>
              <a:off x="2900224" y="1377186"/>
              <a:ext cx="1856925" cy="425483"/>
            </a:xfrm>
            <a:custGeom>
              <a:avLst/>
              <a:pathLst>
                <a:path w="1856925" h="425483">
                  <a:moveTo>
                    <a:pt x="0" y="364699"/>
                  </a:moveTo>
                  <a:lnTo>
                    <a:pt x="265275" y="303916"/>
                  </a:lnTo>
                  <a:lnTo>
                    <a:pt x="530550" y="167154"/>
                  </a:lnTo>
                  <a:lnTo>
                    <a:pt x="795825" y="0"/>
                  </a:lnTo>
                  <a:lnTo>
                    <a:pt x="1061100" y="0"/>
                  </a:lnTo>
                  <a:lnTo>
                    <a:pt x="1326375" y="425483"/>
                  </a:lnTo>
                  <a:lnTo>
                    <a:pt x="1591650" y="303916"/>
                  </a:lnTo>
                  <a:lnTo>
                    <a:pt x="1856925" y="243133"/>
                  </a:lnTo>
                </a:path>
              </a:pathLst>
            </a:custGeom>
            <a:ln w="35231" cap="flat">
              <a:solidFill>
                <a:srgbClr val="BEBEBE">
                  <a:alpha val="69803"/>
                </a:srgbClr>
              </a:solidFill>
              <a:prstDash val="solid"/>
              <a:round/>
            </a:ln>
          </p:spPr>
          <p:txBody>
            <a:bodyPr/>
            <a:lstStyle/>
            <a:p/>
          </p:txBody>
        </p:sp>
        <p:sp>
          <p:nvSpPr>
            <p:cNvPr id="138" name="pl138"/>
            <p:cNvSpPr/>
            <p:nvPr/>
          </p:nvSpPr>
          <p:spPr>
            <a:xfrm>
              <a:off x="2900224" y="1635515"/>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139" name="pl139"/>
            <p:cNvSpPr/>
            <p:nvPr/>
          </p:nvSpPr>
          <p:spPr>
            <a:xfrm>
              <a:off x="2900224" y="1377186"/>
              <a:ext cx="1856925" cy="425483"/>
            </a:xfrm>
            <a:custGeom>
              <a:avLst/>
              <a:pathLst>
                <a:path w="1856925" h="425483">
                  <a:moveTo>
                    <a:pt x="0" y="364699"/>
                  </a:moveTo>
                  <a:lnTo>
                    <a:pt x="265275" y="303916"/>
                  </a:lnTo>
                  <a:lnTo>
                    <a:pt x="530550" y="167154"/>
                  </a:lnTo>
                  <a:lnTo>
                    <a:pt x="795825" y="0"/>
                  </a:lnTo>
                  <a:lnTo>
                    <a:pt x="1061100" y="0"/>
                  </a:lnTo>
                  <a:lnTo>
                    <a:pt x="1326375" y="425483"/>
                  </a:lnTo>
                  <a:lnTo>
                    <a:pt x="1591650" y="303916"/>
                  </a:lnTo>
                  <a:lnTo>
                    <a:pt x="1856925" y="243133"/>
                  </a:lnTo>
                </a:path>
              </a:pathLst>
            </a:custGeom>
            <a:ln w="40651" cap="flat">
              <a:solidFill>
                <a:srgbClr val="000000">
                  <a:alpha val="100000"/>
                </a:srgbClr>
              </a:solidFill>
              <a:prstDash val="solid"/>
              <a:round/>
            </a:ln>
          </p:spPr>
          <p:txBody>
            <a:bodyPr/>
            <a:lstStyle/>
            <a:p/>
          </p:txBody>
        </p:sp>
        <p:sp>
          <p:nvSpPr>
            <p:cNvPr id="140" name="pl140"/>
            <p:cNvSpPr/>
            <p:nvPr/>
          </p:nvSpPr>
          <p:spPr>
            <a:xfrm>
              <a:off x="2900224" y="1377186"/>
              <a:ext cx="1856925" cy="425483"/>
            </a:xfrm>
            <a:custGeom>
              <a:avLst/>
              <a:pathLst>
                <a:path w="1856925" h="425483">
                  <a:moveTo>
                    <a:pt x="0" y="364699"/>
                  </a:moveTo>
                  <a:lnTo>
                    <a:pt x="265275" y="303916"/>
                  </a:lnTo>
                  <a:lnTo>
                    <a:pt x="530550" y="167154"/>
                  </a:lnTo>
                  <a:lnTo>
                    <a:pt x="795825" y="0"/>
                  </a:lnTo>
                  <a:lnTo>
                    <a:pt x="1061100" y="0"/>
                  </a:lnTo>
                  <a:lnTo>
                    <a:pt x="1326375" y="425483"/>
                  </a:lnTo>
                  <a:lnTo>
                    <a:pt x="1591650" y="303916"/>
                  </a:lnTo>
                  <a:lnTo>
                    <a:pt x="1856925" y="243133"/>
                  </a:lnTo>
                </a:path>
              </a:pathLst>
            </a:custGeom>
            <a:ln w="35231" cap="flat">
              <a:solidFill>
                <a:srgbClr val="F26A21">
                  <a:alpha val="100000"/>
                </a:srgbClr>
              </a:solidFill>
              <a:prstDash val="solid"/>
              <a:round/>
            </a:ln>
          </p:spPr>
          <p:txBody>
            <a:bodyPr/>
            <a:lstStyle/>
            <a:p/>
          </p:txBody>
        </p:sp>
        <p:sp>
          <p:nvSpPr>
            <p:cNvPr id="141" name="pl141"/>
            <p:cNvSpPr/>
            <p:nvPr/>
          </p:nvSpPr>
          <p:spPr>
            <a:xfrm>
              <a:off x="2807378" y="1817865"/>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42" name="tx142"/>
            <p:cNvSpPr/>
            <p:nvPr/>
          </p:nvSpPr>
          <p:spPr>
            <a:xfrm>
              <a:off x="2870095" y="15788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3" name="tx143"/>
            <p:cNvSpPr/>
            <p:nvPr/>
          </p:nvSpPr>
          <p:spPr>
            <a:xfrm>
              <a:off x="3135370" y="15180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44" name="tx144"/>
            <p:cNvSpPr/>
            <p:nvPr/>
          </p:nvSpPr>
          <p:spPr>
            <a:xfrm>
              <a:off x="3370515" y="138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45" name="tx145"/>
            <p:cNvSpPr/>
            <p:nvPr/>
          </p:nvSpPr>
          <p:spPr>
            <a:xfrm>
              <a:off x="3635790" y="1214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46" name="tx146"/>
            <p:cNvSpPr/>
            <p:nvPr/>
          </p:nvSpPr>
          <p:spPr>
            <a:xfrm>
              <a:off x="3901066" y="1214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47" name="tx147"/>
            <p:cNvSpPr/>
            <p:nvPr/>
          </p:nvSpPr>
          <p:spPr>
            <a:xfrm>
              <a:off x="4196470" y="16396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8" name="tx148"/>
            <p:cNvSpPr/>
            <p:nvPr/>
          </p:nvSpPr>
          <p:spPr>
            <a:xfrm>
              <a:off x="4461745" y="15180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49" name="tx149"/>
            <p:cNvSpPr/>
            <p:nvPr/>
          </p:nvSpPr>
          <p:spPr>
            <a:xfrm>
              <a:off x="4696891" y="1457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50" name="rc150"/>
            <p:cNvSpPr/>
            <p:nvPr/>
          </p:nvSpPr>
          <p:spPr>
            <a:xfrm>
              <a:off x="2807378" y="2179046"/>
              <a:ext cx="2042618" cy="1019640"/>
            </a:xfrm>
            <a:prstGeom prst="rect">
              <a:avLst/>
            </a:prstGeom>
            <a:solidFill>
              <a:srgbClr val="EBEBEB">
                <a:alpha val="100000"/>
              </a:srgbClr>
            </a:solidFill>
          </p:spPr>
          <p:txBody>
            <a:bodyPr/>
            <a:lstStyle/>
            <a:p/>
          </p:txBody>
        </p:sp>
        <p:sp>
          <p:nvSpPr>
            <p:cNvPr id="151" name="pl151"/>
            <p:cNvSpPr/>
            <p:nvPr/>
          </p:nvSpPr>
          <p:spPr>
            <a:xfrm>
              <a:off x="2807378" y="293199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2" name="pl152"/>
            <p:cNvSpPr/>
            <p:nvPr/>
          </p:nvSpPr>
          <p:spPr>
            <a:xfrm>
              <a:off x="2807378" y="255210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3" name="pl153"/>
            <p:cNvSpPr/>
            <p:nvPr/>
          </p:nvSpPr>
          <p:spPr>
            <a:xfrm>
              <a:off x="2807378" y="312194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4" name="pl154"/>
            <p:cNvSpPr/>
            <p:nvPr/>
          </p:nvSpPr>
          <p:spPr>
            <a:xfrm>
              <a:off x="2807378" y="274205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5" name="pl155"/>
            <p:cNvSpPr/>
            <p:nvPr/>
          </p:nvSpPr>
          <p:spPr>
            <a:xfrm>
              <a:off x="2807378" y="236215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6" name="pl156"/>
            <p:cNvSpPr/>
            <p:nvPr/>
          </p:nvSpPr>
          <p:spPr>
            <a:xfrm>
              <a:off x="290022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1654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43077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69604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96132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42266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4491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47571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900224" y="2939597"/>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165" name="pl165"/>
            <p:cNvSpPr/>
            <p:nvPr/>
          </p:nvSpPr>
          <p:spPr>
            <a:xfrm>
              <a:off x="2900224" y="2605289"/>
              <a:ext cx="1856925" cy="334308"/>
            </a:xfrm>
            <a:custGeom>
              <a:avLst/>
              <a:pathLst>
                <a:path w="1856925" h="334308">
                  <a:moveTo>
                    <a:pt x="0" y="334308"/>
                  </a:moveTo>
                  <a:lnTo>
                    <a:pt x="265275" y="182349"/>
                  </a:lnTo>
                  <a:lnTo>
                    <a:pt x="530550" y="75979"/>
                  </a:lnTo>
                  <a:lnTo>
                    <a:pt x="795825" y="15195"/>
                  </a:lnTo>
                  <a:lnTo>
                    <a:pt x="1061100" y="15195"/>
                  </a:lnTo>
                  <a:lnTo>
                    <a:pt x="1326375" y="45587"/>
                  </a:lnTo>
                  <a:lnTo>
                    <a:pt x="1591650" y="0"/>
                  </a:lnTo>
                  <a:lnTo>
                    <a:pt x="1856925" y="0"/>
                  </a:lnTo>
                </a:path>
              </a:pathLst>
            </a:custGeom>
            <a:ln w="40651" cap="flat">
              <a:solidFill>
                <a:srgbClr val="BEBEBE">
                  <a:alpha val="69803"/>
                </a:srgbClr>
              </a:solidFill>
              <a:prstDash val="solid"/>
              <a:round/>
            </a:ln>
          </p:spPr>
          <p:txBody>
            <a:bodyPr/>
            <a:lstStyle/>
            <a:p/>
          </p:txBody>
        </p:sp>
        <p:sp>
          <p:nvSpPr>
            <p:cNvPr id="166" name="pl166"/>
            <p:cNvSpPr/>
            <p:nvPr/>
          </p:nvSpPr>
          <p:spPr>
            <a:xfrm>
              <a:off x="2900224" y="2605289"/>
              <a:ext cx="1856925" cy="334308"/>
            </a:xfrm>
            <a:custGeom>
              <a:avLst/>
              <a:pathLst>
                <a:path w="1856925" h="334308">
                  <a:moveTo>
                    <a:pt x="0" y="334308"/>
                  </a:moveTo>
                  <a:lnTo>
                    <a:pt x="265275" y="182349"/>
                  </a:lnTo>
                  <a:lnTo>
                    <a:pt x="530550" y="75979"/>
                  </a:lnTo>
                  <a:lnTo>
                    <a:pt x="795825" y="15195"/>
                  </a:lnTo>
                  <a:lnTo>
                    <a:pt x="1061100" y="15195"/>
                  </a:lnTo>
                  <a:lnTo>
                    <a:pt x="1326375" y="45587"/>
                  </a:lnTo>
                  <a:lnTo>
                    <a:pt x="1591650" y="0"/>
                  </a:lnTo>
                  <a:lnTo>
                    <a:pt x="1856925" y="0"/>
                  </a:lnTo>
                </a:path>
              </a:pathLst>
            </a:custGeom>
            <a:ln w="35231" cap="flat">
              <a:solidFill>
                <a:srgbClr val="BEBEBE">
                  <a:alpha val="69803"/>
                </a:srgbClr>
              </a:solidFill>
              <a:prstDash val="solid"/>
              <a:round/>
            </a:ln>
          </p:spPr>
          <p:txBody>
            <a:bodyPr/>
            <a:lstStyle/>
            <a:p/>
          </p:txBody>
        </p:sp>
        <p:sp>
          <p:nvSpPr>
            <p:cNvPr id="167" name="pl167"/>
            <p:cNvSpPr/>
            <p:nvPr/>
          </p:nvSpPr>
          <p:spPr>
            <a:xfrm>
              <a:off x="2900224" y="2939597"/>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168" name="pl168"/>
            <p:cNvSpPr/>
            <p:nvPr/>
          </p:nvSpPr>
          <p:spPr>
            <a:xfrm>
              <a:off x="2900224" y="2605289"/>
              <a:ext cx="1856925" cy="334308"/>
            </a:xfrm>
            <a:custGeom>
              <a:avLst/>
              <a:pathLst>
                <a:path w="1856925" h="334308">
                  <a:moveTo>
                    <a:pt x="0" y="334308"/>
                  </a:moveTo>
                  <a:lnTo>
                    <a:pt x="265275" y="182349"/>
                  </a:lnTo>
                  <a:lnTo>
                    <a:pt x="530550" y="75979"/>
                  </a:lnTo>
                  <a:lnTo>
                    <a:pt x="795825" y="15195"/>
                  </a:lnTo>
                  <a:lnTo>
                    <a:pt x="1061100" y="15195"/>
                  </a:lnTo>
                  <a:lnTo>
                    <a:pt x="1326375" y="45587"/>
                  </a:lnTo>
                  <a:lnTo>
                    <a:pt x="1591650" y="0"/>
                  </a:lnTo>
                  <a:lnTo>
                    <a:pt x="1856925" y="0"/>
                  </a:lnTo>
                </a:path>
              </a:pathLst>
            </a:custGeom>
            <a:ln w="40651" cap="flat">
              <a:solidFill>
                <a:srgbClr val="000000">
                  <a:alpha val="100000"/>
                </a:srgbClr>
              </a:solidFill>
              <a:prstDash val="solid"/>
              <a:round/>
            </a:ln>
          </p:spPr>
          <p:txBody>
            <a:bodyPr/>
            <a:lstStyle/>
            <a:p/>
          </p:txBody>
        </p:sp>
        <p:sp>
          <p:nvSpPr>
            <p:cNvPr id="169" name="pl169"/>
            <p:cNvSpPr/>
            <p:nvPr/>
          </p:nvSpPr>
          <p:spPr>
            <a:xfrm>
              <a:off x="2900224" y="2605289"/>
              <a:ext cx="1856925" cy="334308"/>
            </a:xfrm>
            <a:custGeom>
              <a:avLst/>
              <a:pathLst>
                <a:path w="1856925" h="334308">
                  <a:moveTo>
                    <a:pt x="0" y="334308"/>
                  </a:moveTo>
                  <a:lnTo>
                    <a:pt x="265275" y="182349"/>
                  </a:lnTo>
                  <a:lnTo>
                    <a:pt x="530550" y="75979"/>
                  </a:lnTo>
                  <a:lnTo>
                    <a:pt x="795825" y="15195"/>
                  </a:lnTo>
                  <a:lnTo>
                    <a:pt x="1061100" y="15195"/>
                  </a:lnTo>
                  <a:lnTo>
                    <a:pt x="1326375" y="45587"/>
                  </a:lnTo>
                  <a:lnTo>
                    <a:pt x="1591650" y="0"/>
                  </a:lnTo>
                  <a:lnTo>
                    <a:pt x="1856925" y="0"/>
                  </a:lnTo>
                </a:path>
              </a:pathLst>
            </a:custGeom>
            <a:ln w="35231" cap="flat">
              <a:solidFill>
                <a:srgbClr val="F26A21">
                  <a:alpha val="100000"/>
                </a:srgbClr>
              </a:solidFill>
              <a:prstDash val="solid"/>
              <a:round/>
            </a:ln>
          </p:spPr>
          <p:txBody>
            <a:bodyPr/>
            <a:lstStyle/>
            <a:p/>
          </p:txBody>
        </p:sp>
        <p:sp>
          <p:nvSpPr>
            <p:cNvPr id="170" name="pl170"/>
            <p:cNvSpPr/>
            <p:nvPr/>
          </p:nvSpPr>
          <p:spPr>
            <a:xfrm>
              <a:off x="2807378" y="312194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71" name="tx171"/>
            <p:cNvSpPr/>
            <p:nvPr/>
          </p:nvSpPr>
          <p:spPr>
            <a:xfrm>
              <a:off x="2839965" y="2776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72" name="tx172"/>
            <p:cNvSpPr/>
            <p:nvPr/>
          </p:nvSpPr>
          <p:spPr>
            <a:xfrm>
              <a:off x="3105240" y="26246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73" name="tx173"/>
            <p:cNvSpPr/>
            <p:nvPr/>
          </p:nvSpPr>
          <p:spPr>
            <a:xfrm>
              <a:off x="3370515" y="2518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74" name="tx174"/>
            <p:cNvSpPr/>
            <p:nvPr/>
          </p:nvSpPr>
          <p:spPr>
            <a:xfrm>
              <a:off x="3635790" y="24574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75" name="tx175"/>
            <p:cNvSpPr/>
            <p:nvPr/>
          </p:nvSpPr>
          <p:spPr>
            <a:xfrm>
              <a:off x="3901066" y="24574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76" name="tx176"/>
            <p:cNvSpPr/>
            <p:nvPr/>
          </p:nvSpPr>
          <p:spPr>
            <a:xfrm>
              <a:off x="4166341" y="2487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77" name="tx177"/>
            <p:cNvSpPr/>
            <p:nvPr/>
          </p:nvSpPr>
          <p:spPr>
            <a:xfrm>
              <a:off x="4431616" y="2442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78" name="tx178"/>
            <p:cNvSpPr/>
            <p:nvPr/>
          </p:nvSpPr>
          <p:spPr>
            <a:xfrm>
              <a:off x="4696891" y="2442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79" name="rc179"/>
            <p:cNvSpPr/>
            <p:nvPr/>
          </p:nvSpPr>
          <p:spPr>
            <a:xfrm>
              <a:off x="2807378" y="3483127"/>
              <a:ext cx="2042618" cy="1019640"/>
            </a:xfrm>
            <a:prstGeom prst="rect">
              <a:avLst/>
            </a:prstGeom>
            <a:solidFill>
              <a:srgbClr val="EBEBEB">
                <a:alpha val="100000"/>
              </a:srgbClr>
            </a:solidFill>
          </p:spPr>
          <p:txBody>
            <a:bodyPr/>
            <a:lstStyle/>
            <a:p/>
          </p:txBody>
        </p:sp>
        <p:sp>
          <p:nvSpPr>
            <p:cNvPr id="180" name="pl180"/>
            <p:cNvSpPr/>
            <p:nvPr/>
          </p:nvSpPr>
          <p:spPr>
            <a:xfrm>
              <a:off x="2807378" y="423608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1" name="pl181"/>
            <p:cNvSpPr/>
            <p:nvPr/>
          </p:nvSpPr>
          <p:spPr>
            <a:xfrm>
              <a:off x="2807378" y="385618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2" name="pl182"/>
            <p:cNvSpPr/>
            <p:nvPr/>
          </p:nvSpPr>
          <p:spPr>
            <a:xfrm>
              <a:off x="2807378" y="442602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3" name="pl183"/>
            <p:cNvSpPr/>
            <p:nvPr/>
          </p:nvSpPr>
          <p:spPr>
            <a:xfrm>
              <a:off x="2807378" y="404613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4" name="pl184"/>
            <p:cNvSpPr/>
            <p:nvPr/>
          </p:nvSpPr>
          <p:spPr>
            <a:xfrm>
              <a:off x="2807378" y="366623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5" name="pl185"/>
            <p:cNvSpPr/>
            <p:nvPr/>
          </p:nvSpPr>
          <p:spPr>
            <a:xfrm>
              <a:off x="290022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31654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343077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69604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96132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42266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4491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47571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900224" y="4243679"/>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194" name="pl194"/>
            <p:cNvSpPr/>
            <p:nvPr/>
          </p:nvSpPr>
          <p:spPr>
            <a:xfrm>
              <a:off x="2900224" y="4106916"/>
              <a:ext cx="1856925" cy="136762"/>
            </a:xfrm>
            <a:custGeom>
              <a:avLst/>
              <a:pathLst>
                <a:path w="1856925" h="136762">
                  <a:moveTo>
                    <a:pt x="0" y="136762"/>
                  </a:moveTo>
                  <a:lnTo>
                    <a:pt x="265275" y="30391"/>
                  </a:lnTo>
                  <a:lnTo>
                    <a:pt x="530550" y="75979"/>
                  </a:lnTo>
                  <a:lnTo>
                    <a:pt x="795825" y="91174"/>
                  </a:lnTo>
                  <a:lnTo>
                    <a:pt x="1061100" y="121566"/>
                  </a:lnTo>
                  <a:lnTo>
                    <a:pt x="1326375" y="45587"/>
                  </a:lnTo>
                  <a:lnTo>
                    <a:pt x="1591650" y="45587"/>
                  </a:lnTo>
                  <a:lnTo>
                    <a:pt x="1856925" y="0"/>
                  </a:lnTo>
                </a:path>
              </a:pathLst>
            </a:custGeom>
            <a:ln w="40651" cap="flat">
              <a:solidFill>
                <a:srgbClr val="BEBEBE">
                  <a:alpha val="69803"/>
                </a:srgbClr>
              </a:solidFill>
              <a:prstDash val="solid"/>
              <a:round/>
            </a:ln>
          </p:spPr>
          <p:txBody>
            <a:bodyPr/>
            <a:lstStyle/>
            <a:p/>
          </p:txBody>
        </p:sp>
        <p:sp>
          <p:nvSpPr>
            <p:cNvPr id="195" name="pl195"/>
            <p:cNvSpPr/>
            <p:nvPr/>
          </p:nvSpPr>
          <p:spPr>
            <a:xfrm>
              <a:off x="2900224" y="4106916"/>
              <a:ext cx="1856925" cy="136762"/>
            </a:xfrm>
            <a:custGeom>
              <a:avLst/>
              <a:pathLst>
                <a:path w="1856925" h="136762">
                  <a:moveTo>
                    <a:pt x="0" y="136762"/>
                  </a:moveTo>
                  <a:lnTo>
                    <a:pt x="265275" y="30391"/>
                  </a:lnTo>
                  <a:lnTo>
                    <a:pt x="530550" y="75979"/>
                  </a:lnTo>
                  <a:lnTo>
                    <a:pt x="795825" y="91174"/>
                  </a:lnTo>
                  <a:lnTo>
                    <a:pt x="1061100" y="121566"/>
                  </a:lnTo>
                  <a:lnTo>
                    <a:pt x="1326375" y="45587"/>
                  </a:lnTo>
                  <a:lnTo>
                    <a:pt x="1591650" y="45587"/>
                  </a:lnTo>
                  <a:lnTo>
                    <a:pt x="1856925" y="0"/>
                  </a:lnTo>
                </a:path>
              </a:pathLst>
            </a:custGeom>
            <a:ln w="35231" cap="flat">
              <a:solidFill>
                <a:srgbClr val="BEBEBE">
                  <a:alpha val="69803"/>
                </a:srgbClr>
              </a:solidFill>
              <a:prstDash val="solid"/>
              <a:round/>
            </a:ln>
          </p:spPr>
          <p:txBody>
            <a:bodyPr/>
            <a:lstStyle/>
            <a:p/>
          </p:txBody>
        </p:sp>
        <p:sp>
          <p:nvSpPr>
            <p:cNvPr id="196" name="pl196"/>
            <p:cNvSpPr/>
            <p:nvPr/>
          </p:nvSpPr>
          <p:spPr>
            <a:xfrm>
              <a:off x="2900224" y="4243679"/>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197" name="pl197"/>
            <p:cNvSpPr/>
            <p:nvPr/>
          </p:nvSpPr>
          <p:spPr>
            <a:xfrm>
              <a:off x="2900224" y="4106916"/>
              <a:ext cx="1856925" cy="136762"/>
            </a:xfrm>
            <a:custGeom>
              <a:avLst/>
              <a:pathLst>
                <a:path w="1856925" h="136762">
                  <a:moveTo>
                    <a:pt x="0" y="136762"/>
                  </a:moveTo>
                  <a:lnTo>
                    <a:pt x="265275" y="30391"/>
                  </a:lnTo>
                  <a:lnTo>
                    <a:pt x="530550" y="75979"/>
                  </a:lnTo>
                  <a:lnTo>
                    <a:pt x="795825" y="91174"/>
                  </a:lnTo>
                  <a:lnTo>
                    <a:pt x="1061100" y="121566"/>
                  </a:lnTo>
                  <a:lnTo>
                    <a:pt x="1326375" y="45587"/>
                  </a:lnTo>
                  <a:lnTo>
                    <a:pt x="1591650" y="45587"/>
                  </a:lnTo>
                  <a:lnTo>
                    <a:pt x="1856925" y="0"/>
                  </a:lnTo>
                </a:path>
              </a:pathLst>
            </a:custGeom>
            <a:ln w="40651" cap="flat">
              <a:solidFill>
                <a:srgbClr val="000000">
                  <a:alpha val="100000"/>
                </a:srgbClr>
              </a:solidFill>
              <a:prstDash val="solid"/>
              <a:round/>
            </a:ln>
          </p:spPr>
          <p:txBody>
            <a:bodyPr/>
            <a:lstStyle/>
            <a:p/>
          </p:txBody>
        </p:sp>
        <p:sp>
          <p:nvSpPr>
            <p:cNvPr id="198" name="pl198"/>
            <p:cNvSpPr/>
            <p:nvPr/>
          </p:nvSpPr>
          <p:spPr>
            <a:xfrm>
              <a:off x="2900224" y="4106916"/>
              <a:ext cx="1856925" cy="136762"/>
            </a:xfrm>
            <a:custGeom>
              <a:avLst/>
              <a:pathLst>
                <a:path w="1856925" h="136762">
                  <a:moveTo>
                    <a:pt x="0" y="136762"/>
                  </a:moveTo>
                  <a:lnTo>
                    <a:pt x="265275" y="30391"/>
                  </a:lnTo>
                  <a:lnTo>
                    <a:pt x="530550" y="75979"/>
                  </a:lnTo>
                  <a:lnTo>
                    <a:pt x="795825" y="91174"/>
                  </a:lnTo>
                  <a:lnTo>
                    <a:pt x="1061100" y="121566"/>
                  </a:lnTo>
                  <a:lnTo>
                    <a:pt x="1326375" y="45587"/>
                  </a:lnTo>
                  <a:lnTo>
                    <a:pt x="1591650" y="45587"/>
                  </a:lnTo>
                  <a:lnTo>
                    <a:pt x="1856925" y="0"/>
                  </a:lnTo>
                </a:path>
              </a:pathLst>
            </a:custGeom>
            <a:ln w="35231" cap="flat">
              <a:solidFill>
                <a:srgbClr val="F26A21">
                  <a:alpha val="100000"/>
                </a:srgbClr>
              </a:solidFill>
              <a:prstDash val="solid"/>
              <a:round/>
            </a:ln>
          </p:spPr>
          <p:txBody>
            <a:bodyPr/>
            <a:lstStyle/>
            <a:p/>
          </p:txBody>
        </p:sp>
        <p:sp>
          <p:nvSpPr>
            <p:cNvPr id="199" name="pl199"/>
            <p:cNvSpPr/>
            <p:nvPr/>
          </p:nvSpPr>
          <p:spPr>
            <a:xfrm>
              <a:off x="2807378" y="4426029"/>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00" name="tx200"/>
            <p:cNvSpPr/>
            <p:nvPr/>
          </p:nvSpPr>
          <p:spPr>
            <a:xfrm>
              <a:off x="2839965" y="4080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01" name="tx201"/>
            <p:cNvSpPr/>
            <p:nvPr/>
          </p:nvSpPr>
          <p:spPr>
            <a:xfrm>
              <a:off x="3105240" y="3974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02" name="tx202"/>
            <p:cNvSpPr/>
            <p:nvPr/>
          </p:nvSpPr>
          <p:spPr>
            <a:xfrm>
              <a:off x="3370515" y="40198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03" name="tx203"/>
            <p:cNvSpPr/>
            <p:nvPr/>
          </p:nvSpPr>
          <p:spPr>
            <a:xfrm>
              <a:off x="3635790" y="40350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04" name="tx204"/>
            <p:cNvSpPr/>
            <p:nvPr/>
          </p:nvSpPr>
          <p:spPr>
            <a:xfrm>
              <a:off x="3901066" y="4065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05" name="tx205"/>
            <p:cNvSpPr/>
            <p:nvPr/>
          </p:nvSpPr>
          <p:spPr>
            <a:xfrm>
              <a:off x="4166341" y="3989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06" name="tx206"/>
            <p:cNvSpPr/>
            <p:nvPr/>
          </p:nvSpPr>
          <p:spPr>
            <a:xfrm>
              <a:off x="4431616" y="3989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07" name="tx207"/>
            <p:cNvSpPr/>
            <p:nvPr/>
          </p:nvSpPr>
          <p:spPr>
            <a:xfrm>
              <a:off x="4696891" y="3943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08" name="rc208"/>
            <p:cNvSpPr/>
            <p:nvPr/>
          </p:nvSpPr>
          <p:spPr>
            <a:xfrm>
              <a:off x="2807378" y="4787209"/>
              <a:ext cx="2042618" cy="1019640"/>
            </a:xfrm>
            <a:prstGeom prst="rect">
              <a:avLst/>
            </a:prstGeom>
            <a:solidFill>
              <a:srgbClr val="EBEBEB">
                <a:alpha val="100000"/>
              </a:srgbClr>
            </a:solidFill>
          </p:spPr>
          <p:txBody>
            <a:bodyPr/>
            <a:lstStyle/>
            <a:p/>
          </p:txBody>
        </p:sp>
        <p:sp>
          <p:nvSpPr>
            <p:cNvPr id="209" name="pl209"/>
            <p:cNvSpPr/>
            <p:nvPr/>
          </p:nvSpPr>
          <p:spPr>
            <a:xfrm>
              <a:off x="2807378" y="554016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0" name="pl210"/>
            <p:cNvSpPr/>
            <p:nvPr/>
          </p:nvSpPr>
          <p:spPr>
            <a:xfrm>
              <a:off x="2807378" y="516026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1" name="pl211"/>
            <p:cNvSpPr/>
            <p:nvPr/>
          </p:nvSpPr>
          <p:spPr>
            <a:xfrm>
              <a:off x="2807378" y="573011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2" name="pl212"/>
            <p:cNvSpPr/>
            <p:nvPr/>
          </p:nvSpPr>
          <p:spPr>
            <a:xfrm>
              <a:off x="2807378" y="535021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3" name="pl213"/>
            <p:cNvSpPr/>
            <p:nvPr/>
          </p:nvSpPr>
          <p:spPr>
            <a:xfrm>
              <a:off x="2807378" y="497031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4" name="pl214"/>
            <p:cNvSpPr/>
            <p:nvPr/>
          </p:nvSpPr>
          <p:spPr>
            <a:xfrm>
              <a:off x="290022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31654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343077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69604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96132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42266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4491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47571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900224" y="5547760"/>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223" name="pl223"/>
            <p:cNvSpPr/>
            <p:nvPr/>
          </p:nvSpPr>
          <p:spPr>
            <a:xfrm>
              <a:off x="2900224" y="5562956"/>
              <a:ext cx="1856925" cy="121566"/>
            </a:xfrm>
            <a:custGeom>
              <a:avLst/>
              <a:pathLst>
                <a:path w="1856925" h="121566">
                  <a:moveTo>
                    <a:pt x="0" y="0"/>
                  </a:moveTo>
                  <a:lnTo>
                    <a:pt x="265275" y="30391"/>
                  </a:lnTo>
                  <a:lnTo>
                    <a:pt x="530550" y="91174"/>
                  </a:lnTo>
                  <a:lnTo>
                    <a:pt x="795825" y="60783"/>
                  </a:lnTo>
                  <a:lnTo>
                    <a:pt x="1061100" y="121566"/>
                  </a:lnTo>
                  <a:lnTo>
                    <a:pt x="1326375" y="106370"/>
                  </a:lnTo>
                  <a:lnTo>
                    <a:pt x="1591650" y="91174"/>
                  </a:lnTo>
                  <a:lnTo>
                    <a:pt x="1856925" y="75979"/>
                  </a:lnTo>
                </a:path>
              </a:pathLst>
            </a:custGeom>
            <a:ln w="40651" cap="flat">
              <a:solidFill>
                <a:srgbClr val="BEBEBE">
                  <a:alpha val="69803"/>
                </a:srgbClr>
              </a:solidFill>
              <a:prstDash val="solid"/>
              <a:round/>
            </a:ln>
          </p:spPr>
          <p:txBody>
            <a:bodyPr/>
            <a:lstStyle/>
            <a:p/>
          </p:txBody>
        </p:sp>
        <p:sp>
          <p:nvSpPr>
            <p:cNvPr id="224" name="pl224"/>
            <p:cNvSpPr/>
            <p:nvPr/>
          </p:nvSpPr>
          <p:spPr>
            <a:xfrm>
              <a:off x="2900224" y="5562956"/>
              <a:ext cx="1856925" cy="121566"/>
            </a:xfrm>
            <a:custGeom>
              <a:avLst/>
              <a:pathLst>
                <a:path w="1856925" h="121566">
                  <a:moveTo>
                    <a:pt x="0" y="0"/>
                  </a:moveTo>
                  <a:lnTo>
                    <a:pt x="265275" y="30391"/>
                  </a:lnTo>
                  <a:lnTo>
                    <a:pt x="530550" y="91174"/>
                  </a:lnTo>
                  <a:lnTo>
                    <a:pt x="795825" y="60783"/>
                  </a:lnTo>
                  <a:lnTo>
                    <a:pt x="1061100" y="121566"/>
                  </a:lnTo>
                  <a:lnTo>
                    <a:pt x="1326375" y="106370"/>
                  </a:lnTo>
                  <a:lnTo>
                    <a:pt x="1591650" y="91174"/>
                  </a:lnTo>
                  <a:lnTo>
                    <a:pt x="1856925" y="75979"/>
                  </a:lnTo>
                </a:path>
              </a:pathLst>
            </a:custGeom>
            <a:ln w="35231" cap="flat">
              <a:solidFill>
                <a:srgbClr val="BEBEBE">
                  <a:alpha val="69803"/>
                </a:srgbClr>
              </a:solidFill>
              <a:prstDash val="solid"/>
              <a:round/>
            </a:ln>
          </p:spPr>
          <p:txBody>
            <a:bodyPr/>
            <a:lstStyle/>
            <a:p/>
          </p:txBody>
        </p:sp>
        <p:sp>
          <p:nvSpPr>
            <p:cNvPr id="225" name="pl225"/>
            <p:cNvSpPr/>
            <p:nvPr/>
          </p:nvSpPr>
          <p:spPr>
            <a:xfrm>
              <a:off x="2900224" y="5547760"/>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226" name="pl226"/>
            <p:cNvSpPr/>
            <p:nvPr/>
          </p:nvSpPr>
          <p:spPr>
            <a:xfrm>
              <a:off x="2900224" y="5562956"/>
              <a:ext cx="1856925" cy="121566"/>
            </a:xfrm>
            <a:custGeom>
              <a:avLst/>
              <a:pathLst>
                <a:path w="1856925" h="121566">
                  <a:moveTo>
                    <a:pt x="0" y="0"/>
                  </a:moveTo>
                  <a:lnTo>
                    <a:pt x="265275" y="30391"/>
                  </a:lnTo>
                  <a:lnTo>
                    <a:pt x="530550" y="91174"/>
                  </a:lnTo>
                  <a:lnTo>
                    <a:pt x="795825" y="60783"/>
                  </a:lnTo>
                  <a:lnTo>
                    <a:pt x="1061100" y="121566"/>
                  </a:lnTo>
                  <a:lnTo>
                    <a:pt x="1326375" y="106370"/>
                  </a:lnTo>
                  <a:lnTo>
                    <a:pt x="1591650" y="91174"/>
                  </a:lnTo>
                  <a:lnTo>
                    <a:pt x="1856925" y="75979"/>
                  </a:lnTo>
                </a:path>
              </a:pathLst>
            </a:custGeom>
            <a:ln w="40651" cap="flat">
              <a:solidFill>
                <a:srgbClr val="000000">
                  <a:alpha val="100000"/>
                </a:srgbClr>
              </a:solidFill>
              <a:prstDash val="solid"/>
              <a:round/>
            </a:ln>
          </p:spPr>
          <p:txBody>
            <a:bodyPr/>
            <a:lstStyle/>
            <a:p/>
          </p:txBody>
        </p:sp>
        <p:sp>
          <p:nvSpPr>
            <p:cNvPr id="227" name="pl227"/>
            <p:cNvSpPr/>
            <p:nvPr/>
          </p:nvSpPr>
          <p:spPr>
            <a:xfrm>
              <a:off x="2900224" y="5562956"/>
              <a:ext cx="1856925" cy="121566"/>
            </a:xfrm>
            <a:custGeom>
              <a:avLst/>
              <a:pathLst>
                <a:path w="1856925" h="121566">
                  <a:moveTo>
                    <a:pt x="0" y="0"/>
                  </a:moveTo>
                  <a:lnTo>
                    <a:pt x="265275" y="30391"/>
                  </a:lnTo>
                  <a:lnTo>
                    <a:pt x="530550" y="91174"/>
                  </a:lnTo>
                  <a:lnTo>
                    <a:pt x="795825" y="60783"/>
                  </a:lnTo>
                  <a:lnTo>
                    <a:pt x="1061100" y="121566"/>
                  </a:lnTo>
                  <a:lnTo>
                    <a:pt x="1326375" y="106370"/>
                  </a:lnTo>
                  <a:lnTo>
                    <a:pt x="1591650" y="91174"/>
                  </a:lnTo>
                  <a:lnTo>
                    <a:pt x="1856925" y="75979"/>
                  </a:lnTo>
                </a:path>
              </a:pathLst>
            </a:custGeom>
            <a:ln w="35231" cap="flat">
              <a:solidFill>
                <a:srgbClr val="F26A21">
                  <a:alpha val="100000"/>
                </a:srgbClr>
              </a:solidFill>
              <a:prstDash val="solid"/>
              <a:round/>
            </a:ln>
          </p:spPr>
          <p:txBody>
            <a:bodyPr/>
            <a:lstStyle/>
            <a:p/>
          </p:txBody>
        </p:sp>
        <p:sp>
          <p:nvSpPr>
            <p:cNvPr id="228" name="pl228"/>
            <p:cNvSpPr/>
            <p:nvPr/>
          </p:nvSpPr>
          <p:spPr>
            <a:xfrm>
              <a:off x="2807378" y="573011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9" name="tx229"/>
            <p:cNvSpPr/>
            <p:nvPr/>
          </p:nvSpPr>
          <p:spPr>
            <a:xfrm>
              <a:off x="2843989" y="539992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30" name="tx230"/>
            <p:cNvSpPr/>
            <p:nvPr/>
          </p:nvSpPr>
          <p:spPr>
            <a:xfrm>
              <a:off x="3135370" y="5430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31" name="tx231"/>
            <p:cNvSpPr/>
            <p:nvPr/>
          </p:nvSpPr>
          <p:spPr>
            <a:xfrm>
              <a:off x="3400645" y="54911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2" name="tx232"/>
            <p:cNvSpPr/>
            <p:nvPr/>
          </p:nvSpPr>
          <p:spPr>
            <a:xfrm>
              <a:off x="3665920" y="54607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33" name="tx233"/>
            <p:cNvSpPr/>
            <p:nvPr/>
          </p:nvSpPr>
          <p:spPr>
            <a:xfrm>
              <a:off x="3931195" y="55214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4" name="tx234"/>
            <p:cNvSpPr/>
            <p:nvPr/>
          </p:nvSpPr>
          <p:spPr>
            <a:xfrm>
              <a:off x="4196470" y="55062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5" name="tx235"/>
            <p:cNvSpPr/>
            <p:nvPr/>
          </p:nvSpPr>
          <p:spPr>
            <a:xfrm>
              <a:off x="4461745" y="54911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6" name="tx236"/>
            <p:cNvSpPr/>
            <p:nvPr/>
          </p:nvSpPr>
          <p:spPr>
            <a:xfrm>
              <a:off x="4727020" y="54759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7" name="rc237"/>
            <p:cNvSpPr/>
            <p:nvPr/>
          </p:nvSpPr>
          <p:spPr>
            <a:xfrm>
              <a:off x="4919585" y="874964"/>
              <a:ext cx="2042618" cy="1019640"/>
            </a:xfrm>
            <a:prstGeom prst="rect">
              <a:avLst/>
            </a:prstGeom>
            <a:solidFill>
              <a:srgbClr val="EBEBEB">
                <a:alpha val="100000"/>
              </a:srgbClr>
            </a:solidFill>
          </p:spPr>
          <p:txBody>
            <a:bodyPr/>
            <a:lstStyle/>
            <a:p/>
          </p:txBody>
        </p:sp>
        <p:sp>
          <p:nvSpPr>
            <p:cNvPr id="238" name="pl238"/>
            <p:cNvSpPr/>
            <p:nvPr/>
          </p:nvSpPr>
          <p:spPr>
            <a:xfrm>
              <a:off x="4919585" y="162791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9" name="pl239"/>
            <p:cNvSpPr/>
            <p:nvPr/>
          </p:nvSpPr>
          <p:spPr>
            <a:xfrm>
              <a:off x="4919585" y="124802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0" name="pl240"/>
            <p:cNvSpPr/>
            <p:nvPr/>
          </p:nvSpPr>
          <p:spPr>
            <a:xfrm>
              <a:off x="4919585" y="181786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1" name="pl241"/>
            <p:cNvSpPr/>
            <p:nvPr/>
          </p:nvSpPr>
          <p:spPr>
            <a:xfrm>
              <a:off x="4919585" y="143796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2" name="pl242"/>
            <p:cNvSpPr/>
            <p:nvPr/>
          </p:nvSpPr>
          <p:spPr>
            <a:xfrm>
              <a:off x="4919585" y="105807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3" name="pl243"/>
            <p:cNvSpPr/>
            <p:nvPr/>
          </p:nvSpPr>
          <p:spPr>
            <a:xfrm>
              <a:off x="50124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52777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55429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580825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607353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63388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66040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686935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5012431" y="1635515"/>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252" name="pl252"/>
            <p:cNvSpPr/>
            <p:nvPr/>
          </p:nvSpPr>
          <p:spPr>
            <a:xfrm>
              <a:off x="5012431" y="1741886"/>
              <a:ext cx="1856925" cy="15195"/>
            </a:xfrm>
            <a:custGeom>
              <a:avLst/>
              <a:pathLst>
                <a:path w="1856925" h="15195">
                  <a:moveTo>
                    <a:pt x="0" y="15195"/>
                  </a:moveTo>
                  <a:lnTo>
                    <a:pt x="265275" y="15195"/>
                  </a:lnTo>
                  <a:lnTo>
                    <a:pt x="530550" y="15195"/>
                  </a:lnTo>
                  <a:lnTo>
                    <a:pt x="795825" y="15195"/>
                  </a:lnTo>
                  <a:lnTo>
                    <a:pt x="1061100" y="15195"/>
                  </a:lnTo>
                  <a:lnTo>
                    <a:pt x="1326375" y="15195"/>
                  </a:lnTo>
                  <a:lnTo>
                    <a:pt x="1591650" y="15195"/>
                  </a:lnTo>
                  <a:lnTo>
                    <a:pt x="1856925" y="0"/>
                  </a:lnTo>
                </a:path>
              </a:pathLst>
            </a:custGeom>
            <a:ln w="40651" cap="flat">
              <a:solidFill>
                <a:srgbClr val="BEBEBE">
                  <a:alpha val="69803"/>
                </a:srgbClr>
              </a:solidFill>
              <a:prstDash val="solid"/>
              <a:round/>
            </a:ln>
          </p:spPr>
          <p:txBody>
            <a:bodyPr/>
            <a:lstStyle/>
            <a:p/>
          </p:txBody>
        </p:sp>
        <p:sp>
          <p:nvSpPr>
            <p:cNvPr id="253" name="pl253"/>
            <p:cNvSpPr/>
            <p:nvPr/>
          </p:nvSpPr>
          <p:spPr>
            <a:xfrm>
              <a:off x="5012431" y="1741886"/>
              <a:ext cx="1856925" cy="15195"/>
            </a:xfrm>
            <a:custGeom>
              <a:avLst/>
              <a:pathLst>
                <a:path w="1856925" h="15195">
                  <a:moveTo>
                    <a:pt x="0" y="15195"/>
                  </a:moveTo>
                  <a:lnTo>
                    <a:pt x="265275" y="15195"/>
                  </a:lnTo>
                  <a:lnTo>
                    <a:pt x="530550" y="15195"/>
                  </a:lnTo>
                  <a:lnTo>
                    <a:pt x="795825" y="15195"/>
                  </a:lnTo>
                  <a:lnTo>
                    <a:pt x="1061100" y="15195"/>
                  </a:lnTo>
                  <a:lnTo>
                    <a:pt x="1326375" y="15195"/>
                  </a:lnTo>
                  <a:lnTo>
                    <a:pt x="1591650" y="15195"/>
                  </a:lnTo>
                  <a:lnTo>
                    <a:pt x="1856925" y="0"/>
                  </a:lnTo>
                </a:path>
              </a:pathLst>
            </a:custGeom>
            <a:ln w="35231" cap="flat">
              <a:solidFill>
                <a:srgbClr val="BEBEBE">
                  <a:alpha val="69803"/>
                </a:srgbClr>
              </a:solidFill>
              <a:prstDash val="solid"/>
              <a:round/>
            </a:ln>
          </p:spPr>
          <p:txBody>
            <a:bodyPr/>
            <a:lstStyle/>
            <a:p/>
          </p:txBody>
        </p:sp>
        <p:sp>
          <p:nvSpPr>
            <p:cNvPr id="254" name="pl254"/>
            <p:cNvSpPr/>
            <p:nvPr/>
          </p:nvSpPr>
          <p:spPr>
            <a:xfrm>
              <a:off x="5012431" y="1635515"/>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255" name="pl255"/>
            <p:cNvSpPr/>
            <p:nvPr/>
          </p:nvSpPr>
          <p:spPr>
            <a:xfrm>
              <a:off x="5012431" y="1741886"/>
              <a:ext cx="1856925" cy="15195"/>
            </a:xfrm>
            <a:custGeom>
              <a:avLst/>
              <a:pathLst>
                <a:path w="1856925" h="15195">
                  <a:moveTo>
                    <a:pt x="0" y="15195"/>
                  </a:moveTo>
                  <a:lnTo>
                    <a:pt x="265275" y="15195"/>
                  </a:lnTo>
                  <a:lnTo>
                    <a:pt x="530550" y="15195"/>
                  </a:lnTo>
                  <a:lnTo>
                    <a:pt x="795825" y="15195"/>
                  </a:lnTo>
                  <a:lnTo>
                    <a:pt x="1061100" y="15195"/>
                  </a:lnTo>
                  <a:lnTo>
                    <a:pt x="1326375" y="15195"/>
                  </a:lnTo>
                  <a:lnTo>
                    <a:pt x="1591650" y="15195"/>
                  </a:lnTo>
                  <a:lnTo>
                    <a:pt x="1856925" y="0"/>
                  </a:lnTo>
                </a:path>
              </a:pathLst>
            </a:custGeom>
            <a:ln w="40651" cap="flat">
              <a:solidFill>
                <a:srgbClr val="000000">
                  <a:alpha val="100000"/>
                </a:srgbClr>
              </a:solidFill>
              <a:prstDash val="solid"/>
              <a:round/>
            </a:ln>
          </p:spPr>
          <p:txBody>
            <a:bodyPr/>
            <a:lstStyle/>
            <a:p/>
          </p:txBody>
        </p:sp>
        <p:sp>
          <p:nvSpPr>
            <p:cNvPr id="256" name="pl256"/>
            <p:cNvSpPr/>
            <p:nvPr/>
          </p:nvSpPr>
          <p:spPr>
            <a:xfrm>
              <a:off x="5012431" y="1741886"/>
              <a:ext cx="1856925" cy="15195"/>
            </a:xfrm>
            <a:custGeom>
              <a:avLst/>
              <a:pathLst>
                <a:path w="1856925" h="15195">
                  <a:moveTo>
                    <a:pt x="0" y="15195"/>
                  </a:moveTo>
                  <a:lnTo>
                    <a:pt x="265275" y="15195"/>
                  </a:lnTo>
                  <a:lnTo>
                    <a:pt x="530550" y="15195"/>
                  </a:lnTo>
                  <a:lnTo>
                    <a:pt x="795825" y="15195"/>
                  </a:lnTo>
                  <a:lnTo>
                    <a:pt x="1061100" y="15195"/>
                  </a:lnTo>
                  <a:lnTo>
                    <a:pt x="1326375" y="15195"/>
                  </a:lnTo>
                  <a:lnTo>
                    <a:pt x="1591650" y="15195"/>
                  </a:lnTo>
                  <a:lnTo>
                    <a:pt x="1856925" y="0"/>
                  </a:lnTo>
                </a:path>
              </a:pathLst>
            </a:custGeom>
            <a:ln w="35231" cap="flat">
              <a:solidFill>
                <a:srgbClr val="F26A21">
                  <a:alpha val="100000"/>
                </a:srgbClr>
              </a:solidFill>
              <a:prstDash val="solid"/>
              <a:round/>
            </a:ln>
          </p:spPr>
          <p:txBody>
            <a:bodyPr/>
            <a:lstStyle/>
            <a:p/>
          </p:txBody>
        </p:sp>
        <p:sp>
          <p:nvSpPr>
            <p:cNvPr id="257" name="pl257"/>
            <p:cNvSpPr/>
            <p:nvPr/>
          </p:nvSpPr>
          <p:spPr>
            <a:xfrm>
              <a:off x="4919585" y="1817865"/>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8" name="tx258"/>
            <p:cNvSpPr/>
            <p:nvPr/>
          </p:nvSpPr>
          <p:spPr>
            <a:xfrm>
              <a:off x="4982302" y="1594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9" name="tx259"/>
            <p:cNvSpPr/>
            <p:nvPr/>
          </p:nvSpPr>
          <p:spPr>
            <a:xfrm>
              <a:off x="5247577" y="1594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0" name="tx260"/>
            <p:cNvSpPr/>
            <p:nvPr/>
          </p:nvSpPr>
          <p:spPr>
            <a:xfrm>
              <a:off x="5512852" y="1594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1" name="tx261"/>
            <p:cNvSpPr/>
            <p:nvPr/>
          </p:nvSpPr>
          <p:spPr>
            <a:xfrm>
              <a:off x="5778127" y="1594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2" name="tx262"/>
            <p:cNvSpPr/>
            <p:nvPr/>
          </p:nvSpPr>
          <p:spPr>
            <a:xfrm>
              <a:off x="6043402" y="1594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3" name="tx263"/>
            <p:cNvSpPr/>
            <p:nvPr/>
          </p:nvSpPr>
          <p:spPr>
            <a:xfrm>
              <a:off x="6308677" y="1594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4" name="tx264"/>
            <p:cNvSpPr/>
            <p:nvPr/>
          </p:nvSpPr>
          <p:spPr>
            <a:xfrm>
              <a:off x="6573952" y="1594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5" name="tx265"/>
            <p:cNvSpPr/>
            <p:nvPr/>
          </p:nvSpPr>
          <p:spPr>
            <a:xfrm>
              <a:off x="6839227" y="15788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6" name="rc266"/>
            <p:cNvSpPr/>
            <p:nvPr/>
          </p:nvSpPr>
          <p:spPr>
            <a:xfrm>
              <a:off x="4919585" y="2179046"/>
              <a:ext cx="2042618" cy="1019640"/>
            </a:xfrm>
            <a:prstGeom prst="rect">
              <a:avLst/>
            </a:prstGeom>
            <a:solidFill>
              <a:srgbClr val="EBEBEB">
                <a:alpha val="100000"/>
              </a:srgbClr>
            </a:solidFill>
          </p:spPr>
          <p:txBody>
            <a:bodyPr/>
            <a:lstStyle/>
            <a:p/>
          </p:txBody>
        </p:sp>
        <p:sp>
          <p:nvSpPr>
            <p:cNvPr id="267" name="pl267"/>
            <p:cNvSpPr/>
            <p:nvPr/>
          </p:nvSpPr>
          <p:spPr>
            <a:xfrm>
              <a:off x="4919585" y="293199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8" name="pl268"/>
            <p:cNvSpPr/>
            <p:nvPr/>
          </p:nvSpPr>
          <p:spPr>
            <a:xfrm>
              <a:off x="4919585" y="255210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9" name="pl269"/>
            <p:cNvSpPr/>
            <p:nvPr/>
          </p:nvSpPr>
          <p:spPr>
            <a:xfrm>
              <a:off x="4919585" y="312194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0" name="pl270"/>
            <p:cNvSpPr/>
            <p:nvPr/>
          </p:nvSpPr>
          <p:spPr>
            <a:xfrm>
              <a:off x="4919585" y="274205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1" name="pl271"/>
            <p:cNvSpPr/>
            <p:nvPr/>
          </p:nvSpPr>
          <p:spPr>
            <a:xfrm>
              <a:off x="4919585" y="236215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2" name="pl272"/>
            <p:cNvSpPr/>
            <p:nvPr/>
          </p:nvSpPr>
          <p:spPr>
            <a:xfrm>
              <a:off x="50124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52777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55429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580825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607353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63388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66040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686935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5012431" y="2939597"/>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281" name="pl281"/>
            <p:cNvSpPr/>
            <p:nvPr/>
          </p:nvSpPr>
          <p:spPr>
            <a:xfrm>
              <a:off x="5012431" y="3106751"/>
              <a:ext cx="1856925" cy="45587"/>
            </a:xfrm>
            <a:custGeom>
              <a:avLst/>
              <a:pathLst>
                <a:path w="1856925" h="45587">
                  <a:moveTo>
                    <a:pt x="0" y="30391"/>
                  </a:moveTo>
                  <a:lnTo>
                    <a:pt x="265275" y="45587"/>
                  </a:lnTo>
                  <a:lnTo>
                    <a:pt x="530550" y="45587"/>
                  </a:lnTo>
                  <a:lnTo>
                    <a:pt x="795825" y="45587"/>
                  </a:lnTo>
                  <a:lnTo>
                    <a:pt x="1061100" y="45587"/>
                  </a:lnTo>
                  <a:lnTo>
                    <a:pt x="1326375" y="0"/>
                  </a:lnTo>
                  <a:lnTo>
                    <a:pt x="1591650" y="30391"/>
                  </a:lnTo>
                  <a:lnTo>
                    <a:pt x="1856925" y="15195"/>
                  </a:lnTo>
                </a:path>
              </a:pathLst>
            </a:custGeom>
            <a:ln w="40651" cap="flat">
              <a:solidFill>
                <a:srgbClr val="BEBEBE">
                  <a:alpha val="69803"/>
                </a:srgbClr>
              </a:solidFill>
              <a:prstDash val="solid"/>
              <a:round/>
            </a:ln>
          </p:spPr>
          <p:txBody>
            <a:bodyPr/>
            <a:lstStyle/>
            <a:p/>
          </p:txBody>
        </p:sp>
        <p:sp>
          <p:nvSpPr>
            <p:cNvPr id="282" name="pl282"/>
            <p:cNvSpPr/>
            <p:nvPr/>
          </p:nvSpPr>
          <p:spPr>
            <a:xfrm>
              <a:off x="5012431" y="3106751"/>
              <a:ext cx="1856925" cy="45587"/>
            </a:xfrm>
            <a:custGeom>
              <a:avLst/>
              <a:pathLst>
                <a:path w="1856925" h="45587">
                  <a:moveTo>
                    <a:pt x="0" y="30391"/>
                  </a:moveTo>
                  <a:lnTo>
                    <a:pt x="265275" y="45587"/>
                  </a:lnTo>
                  <a:lnTo>
                    <a:pt x="530550" y="45587"/>
                  </a:lnTo>
                  <a:lnTo>
                    <a:pt x="795825" y="45587"/>
                  </a:lnTo>
                  <a:lnTo>
                    <a:pt x="1061100" y="45587"/>
                  </a:lnTo>
                  <a:lnTo>
                    <a:pt x="1326375" y="0"/>
                  </a:lnTo>
                  <a:lnTo>
                    <a:pt x="1591650" y="30391"/>
                  </a:lnTo>
                  <a:lnTo>
                    <a:pt x="1856925" y="15195"/>
                  </a:lnTo>
                </a:path>
              </a:pathLst>
            </a:custGeom>
            <a:ln w="35231" cap="flat">
              <a:solidFill>
                <a:srgbClr val="BEBEBE">
                  <a:alpha val="69803"/>
                </a:srgbClr>
              </a:solidFill>
              <a:prstDash val="solid"/>
              <a:round/>
            </a:ln>
          </p:spPr>
          <p:txBody>
            <a:bodyPr/>
            <a:lstStyle/>
            <a:p/>
          </p:txBody>
        </p:sp>
        <p:sp>
          <p:nvSpPr>
            <p:cNvPr id="283" name="pl283"/>
            <p:cNvSpPr/>
            <p:nvPr/>
          </p:nvSpPr>
          <p:spPr>
            <a:xfrm>
              <a:off x="5012431" y="2939597"/>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284" name="pl284"/>
            <p:cNvSpPr/>
            <p:nvPr/>
          </p:nvSpPr>
          <p:spPr>
            <a:xfrm>
              <a:off x="5012431" y="3106751"/>
              <a:ext cx="1856925" cy="45587"/>
            </a:xfrm>
            <a:custGeom>
              <a:avLst/>
              <a:pathLst>
                <a:path w="1856925" h="45587">
                  <a:moveTo>
                    <a:pt x="0" y="30391"/>
                  </a:moveTo>
                  <a:lnTo>
                    <a:pt x="265275" y="45587"/>
                  </a:lnTo>
                  <a:lnTo>
                    <a:pt x="530550" y="45587"/>
                  </a:lnTo>
                  <a:lnTo>
                    <a:pt x="795825" y="45587"/>
                  </a:lnTo>
                  <a:lnTo>
                    <a:pt x="1061100" y="45587"/>
                  </a:lnTo>
                  <a:lnTo>
                    <a:pt x="1326375" y="0"/>
                  </a:lnTo>
                  <a:lnTo>
                    <a:pt x="1591650" y="30391"/>
                  </a:lnTo>
                  <a:lnTo>
                    <a:pt x="1856925" y="15195"/>
                  </a:lnTo>
                </a:path>
              </a:pathLst>
            </a:custGeom>
            <a:ln w="40651" cap="flat">
              <a:solidFill>
                <a:srgbClr val="000000">
                  <a:alpha val="100000"/>
                </a:srgbClr>
              </a:solidFill>
              <a:prstDash val="solid"/>
              <a:round/>
            </a:ln>
          </p:spPr>
          <p:txBody>
            <a:bodyPr/>
            <a:lstStyle/>
            <a:p/>
          </p:txBody>
        </p:sp>
        <p:sp>
          <p:nvSpPr>
            <p:cNvPr id="285" name="pl285"/>
            <p:cNvSpPr/>
            <p:nvPr/>
          </p:nvSpPr>
          <p:spPr>
            <a:xfrm>
              <a:off x="5012431" y="3106751"/>
              <a:ext cx="1856925" cy="45587"/>
            </a:xfrm>
            <a:custGeom>
              <a:avLst/>
              <a:pathLst>
                <a:path w="1856925" h="45587">
                  <a:moveTo>
                    <a:pt x="0" y="30391"/>
                  </a:moveTo>
                  <a:lnTo>
                    <a:pt x="265275" y="45587"/>
                  </a:lnTo>
                  <a:lnTo>
                    <a:pt x="530550" y="45587"/>
                  </a:lnTo>
                  <a:lnTo>
                    <a:pt x="795825" y="45587"/>
                  </a:lnTo>
                  <a:lnTo>
                    <a:pt x="1061100" y="45587"/>
                  </a:lnTo>
                  <a:lnTo>
                    <a:pt x="1326375" y="0"/>
                  </a:lnTo>
                  <a:lnTo>
                    <a:pt x="1591650" y="30391"/>
                  </a:lnTo>
                  <a:lnTo>
                    <a:pt x="1856925" y="15195"/>
                  </a:lnTo>
                </a:path>
              </a:pathLst>
            </a:custGeom>
            <a:ln w="35231" cap="flat">
              <a:solidFill>
                <a:srgbClr val="F26A21">
                  <a:alpha val="100000"/>
                </a:srgbClr>
              </a:solidFill>
              <a:prstDash val="solid"/>
              <a:round/>
            </a:ln>
          </p:spPr>
          <p:txBody>
            <a:bodyPr/>
            <a:lstStyle/>
            <a:p/>
          </p:txBody>
        </p:sp>
        <p:sp>
          <p:nvSpPr>
            <p:cNvPr id="286" name="pl286"/>
            <p:cNvSpPr/>
            <p:nvPr/>
          </p:nvSpPr>
          <p:spPr>
            <a:xfrm>
              <a:off x="4919585" y="312194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87" name="tx287"/>
            <p:cNvSpPr/>
            <p:nvPr/>
          </p:nvSpPr>
          <p:spPr>
            <a:xfrm>
              <a:off x="4964242" y="29741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8" name="tx288"/>
            <p:cNvSpPr/>
            <p:nvPr/>
          </p:nvSpPr>
          <p:spPr>
            <a:xfrm>
              <a:off x="5229518" y="2989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9" name="tx289"/>
            <p:cNvSpPr/>
            <p:nvPr/>
          </p:nvSpPr>
          <p:spPr>
            <a:xfrm>
              <a:off x="5494793" y="2989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0" name="tx290"/>
            <p:cNvSpPr/>
            <p:nvPr/>
          </p:nvSpPr>
          <p:spPr>
            <a:xfrm>
              <a:off x="5760068" y="2989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1" name="tx291"/>
            <p:cNvSpPr/>
            <p:nvPr/>
          </p:nvSpPr>
          <p:spPr>
            <a:xfrm>
              <a:off x="6025343" y="2989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2" name="tx292"/>
            <p:cNvSpPr/>
            <p:nvPr/>
          </p:nvSpPr>
          <p:spPr>
            <a:xfrm>
              <a:off x="6308677" y="29437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3" name="tx293"/>
            <p:cNvSpPr/>
            <p:nvPr/>
          </p:nvSpPr>
          <p:spPr>
            <a:xfrm>
              <a:off x="6555893" y="29741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4" name="tx294"/>
            <p:cNvSpPr/>
            <p:nvPr/>
          </p:nvSpPr>
          <p:spPr>
            <a:xfrm>
              <a:off x="6839227" y="29589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5" name="rc295"/>
            <p:cNvSpPr/>
            <p:nvPr/>
          </p:nvSpPr>
          <p:spPr>
            <a:xfrm>
              <a:off x="4919585" y="3483127"/>
              <a:ext cx="2042618" cy="1019640"/>
            </a:xfrm>
            <a:prstGeom prst="rect">
              <a:avLst/>
            </a:prstGeom>
            <a:solidFill>
              <a:srgbClr val="EBEBEB">
                <a:alpha val="100000"/>
              </a:srgbClr>
            </a:solidFill>
          </p:spPr>
          <p:txBody>
            <a:bodyPr/>
            <a:lstStyle/>
            <a:p/>
          </p:txBody>
        </p:sp>
        <p:sp>
          <p:nvSpPr>
            <p:cNvPr id="296" name="pl296"/>
            <p:cNvSpPr/>
            <p:nvPr/>
          </p:nvSpPr>
          <p:spPr>
            <a:xfrm>
              <a:off x="4919585" y="423608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97" name="pl297"/>
            <p:cNvSpPr/>
            <p:nvPr/>
          </p:nvSpPr>
          <p:spPr>
            <a:xfrm>
              <a:off x="4919585" y="385618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98" name="pl298"/>
            <p:cNvSpPr/>
            <p:nvPr/>
          </p:nvSpPr>
          <p:spPr>
            <a:xfrm>
              <a:off x="4919585" y="442602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99" name="pl299"/>
            <p:cNvSpPr/>
            <p:nvPr/>
          </p:nvSpPr>
          <p:spPr>
            <a:xfrm>
              <a:off x="4919585" y="404613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00" name="pl300"/>
            <p:cNvSpPr/>
            <p:nvPr/>
          </p:nvSpPr>
          <p:spPr>
            <a:xfrm>
              <a:off x="4919585" y="366623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01" name="pl301"/>
            <p:cNvSpPr/>
            <p:nvPr/>
          </p:nvSpPr>
          <p:spPr>
            <a:xfrm>
              <a:off x="50124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52777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55429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580825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607353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63388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66040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686935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5012431" y="4243679"/>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310" name="pl310"/>
            <p:cNvSpPr/>
            <p:nvPr/>
          </p:nvSpPr>
          <p:spPr>
            <a:xfrm>
              <a:off x="5012431" y="4289266"/>
              <a:ext cx="1856925" cy="151958"/>
            </a:xfrm>
            <a:custGeom>
              <a:avLst/>
              <a:pathLst>
                <a:path w="1856925" h="151958">
                  <a:moveTo>
                    <a:pt x="0" y="0"/>
                  </a:moveTo>
                  <a:lnTo>
                    <a:pt x="265275" y="75979"/>
                  </a:lnTo>
                  <a:lnTo>
                    <a:pt x="530550" y="91174"/>
                  </a:lnTo>
                  <a:lnTo>
                    <a:pt x="795825" y="151958"/>
                  </a:lnTo>
                  <a:lnTo>
                    <a:pt x="1061100" y="60783"/>
                  </a:lnTo>
                  <a:lnTo>
                    <a:pt x="1326375" y="60783"/>
                  </a:lnTo>
                  <a:lnTo>
                    <a:pt x="1591650" y="60783"/>
                  </a:lnTo>
                  <a:lnTo>
                    <a:pt x="1856925" y="60783"/>
                  </a:lnTo>
                </a:path>
              </a:pathLst>
            </a:custGeom>
            <a:ln w="40651" cap="flat">
              <a:solidFill>
                <a:srgbClr val="BEBEBE">
                  <a:alpha val="69803"/>
                </a:srgbClr>
              </a:solidFill>
              <a:prstDash val="solid"/>
              <a:round/>
            </a:ln>
          </p:spPr>
          <p:txBody>
            <a:bodyPr/>
            <a:lstStyle/>
            <a:p/>
          </p:txBody>
        </p:sp>
        <p:sp>
          <p:nvSpPr>
            <p:cNvPr id="311" name="pl311"/>
            <p:cNvSpPr/>
            <p:nvPr/>
          </p:nvSpPr>
          <p:spPr>
            <a:xfrm>
              <a:off x="5012431" y="4289266"/>
              <a:ext cx="1856925" cy="151958"/>
            </a:xfrm>
            <a:custGeom>
              <a:avLst/>
              <a:pathLst>
                <a:path w="1856925" h="151958">
                  <a:moveTo>
                    <a:pt x="0" y="0"/>
                  </a:moveTo>
                  <a:lnTo>
                    <a:pt x="265275" y="75979"/>
                  </a:lnTo>
                  <a:lnTo>
                    <a:pt x="530550" y="91174"/>
                  </a:lnTo>
                  <a:lnTo>
                    <a:pt x="795825" y="151958"/>
                  </a:lnTo>
                  <a:lnTo>
                    <a:pt x="1061100" y="60783"/>
                  </a:lnTo>
                  <a:lnTo>
                    <a:pt x="1326375" y="60783"/>
                  </a:lnTo>
                  <a:lnTo>
                    <a:pt x="1591650" y="60783"/>
                  </a:lnTo>
                  <a:lnTo>
                    <a:pt x="1856925" y="60783"/>
                  </a:lnTo>
                </a:path>
              </a:pathLst>
            </a:custGeom>
            <a:ln w="35231" cap="flat">
              <a:solidFill>
                <a:srgbClr val="BEBEBE">
                  <a:alpha val="69803"/>
                </a:srgbClr>
              </a:solidFill>
              <a:prstDash val="solid"/>
              <a:round/>
            </a:ln>
          </p:spPr>
          <p:txBody>
            <a:bodyPr/>
            <a:lstStyle/>
            <a:p/>
          </p:txBody>
        </p:sp>
        <p:sp>
          <p:nvSpPr>
            <p:cNvPr id="312" name="pl312"/>
            <p:cNvSpPr/>
            <p:nvPr/>
          </p:nvSpPr>
          <p:spPr>
            <a:xfrm>
              <a:off x="5012431" y="4243679"/>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313" name="pl313"/>
            <p:cNvSpPr/>
            <p:nvPr/>
          </p:nvSpPr>
          <p:spPr>
            <a:xfrm>
              <a:off x="5012431" y="4289266"/>
              <a:ext cx="1856925" cy="151958"/>
            </a:xfrm>
            <a:custGeom>
              <a:avLst/>
              <a:pathLst>
                <a:path w="1856925" h="151958">
                  <a:moveTo>
                    <a:pt x="0" y="0"/>
                  </a:moveTo>
                  <a:lnTo>
                    <a:pt x="265275" y="75979"/>
                  </a:lnTo>
                  <a:lnTo>
                    <a:pt x="530550" y="91174"/>
                  </a:lnTo>
                  <a:lnTo>
                    <a:pt x="795825" y="151958"/>
                  </a:lnTo>
                  <a:lnTo>
                    <a:pt x="1061100" y="60783"/>
                  </a:lnTo>
                  <a:lnTo>
                    <a:pt x="1326375" y="60783"/>
                  </a:lnTo>
                  <a:lnTo>
                    <a:pt x="1591650" y="60783"/>
                  </a:lnTo>
                  <a:lnTo>
                    <a:pt x="1856925" y="60783"/>
                  </a:lnTo>
                </a:path>
              </a:pathLst>
            </a:custGeom>
            <a:ln w="40651" cap="flat">
              <a:solidFill>
                <a:srgbClr val="000000">
                  <a:alpha val="100000"/>
                </a:srgbClr>
              </a:solidFill>
              <a:prstDash val="solid"/>
              <a:round/>
            </a:ln>
          </p:spPr>
          <p:txBody>
            <a:bodyPr/>
            <a:lstStyle/>
            <a:p/>
          </p:txBody>
        </p:sp>
        <p:sp>
          <p:nvSpPr>
            <p:cNvPr id="314" name="pl314"/>
            <p:cNvSpPr/>
            <p:nvPr/>
          </p:nvSpPr>
          <p:spPr>
            <a:xfrm>
              <a:off x="5012431" y="4289266"/>
              <a:ext cx="1856925" cy="151958"/>
            </a:xfrm>
            <a:custGeom>
              <a:avLst/>
              <a:pathLst>
                <a:path w="1856925" h="151958">
                  <a:moveTo>
                    <a:pt x="0" y="0"/>
                  </a:moveTo>
                  <a:lnTo>
                    <a:pt x="265275" y="75979"/>
                  </a:lnTo>
                  <a:lnTo>
                    <a:pt x="530550" y="91174"/>
                  </a:lnTo>
                  <a:lnTo>
                    <a:pt x="795825" y="151958"/>
                  </a:lnTo>
                  <a:lnTo>
                    <a:pt x="1061100" y="60783"/>
                  </a:lnTo>
                  <a:lnTo>
                    <a:pt x="1326375" y="60783"/>
                  </a:lnTo>
                  <a:lnTo>
                    <a:pt x="1591650" y="60783"/>
                  </a:lnTo>
                  <a:lnTo>
                    <a:pt x="1856925" y="60783"/>
                  </a:lnTo>
                </a:path>
              </a:pathLst>
            </a:custGeom>
            <a:ln w="35231" cap="flat">
              <a:solidFill>
                <a:srgbClr val="F26A21">
                  <a:alpha val="100000"/>
                </a:srgbClr>
              </a:solidFill>
              <a:prstDash val="solid"/>
              <a:round/>
            </a:ln>
          </p:spPr>
          <p:txBody>
            <a:bodyPr/>
            <a:lstStyle/>
            <a:p/>
          </p:txBody>
        </p:sp>
        <p:sp>
          <p:nvSpPr>
            <p:cNvPr id="315" name="pl315"/>
            <p:cNvSpPr/>
            <p:nvPr/>
          </p:nvSpPr>
          <p:spPr>
            <a:xfrm>
              <a:off x="4919585" y="4426029"/>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16" name="tx316"/>
            <p:cNvSpPr/>
            <p:nvPr/>
          </p:nvSpPr>
          <p:spPr>
            <a:xfrm>
              <a:off x="4982302" y="41262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7" name="tx317"/>
            <p:cNvSpPr/>
            <p:nvPr/>
          </p:nvSpPr>
          <p:spPr>
            <a:xfrm>
              <a:off x="5247577" y="4202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8" name="tx318"/>
            <p:cNvSpPr/>
            <p:nvPr/>
          </p:nvSpPr>
          <p:spPr>
            <a:xfrm>
              <a:off x="5512852" y="42174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9" name="tx319"/>
            <p:cNvSpPr/>
            <p:nvPr/>
          </p:nvSpPr>
          <p:spPr>
            <a:xfrm>
              <a:off x="5760068" y="42781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0" name="tx320"/>
            <p:cNvSpPr/>
            <p:nvPr/>
          </p:nvSpPr>
          <p:spPr>
            <a:xfrm>
              <a:off x="6043402" y="41870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1" name="tx321"/>
            <p:cNvSpPr/>
            <p:nvPr/>
          </p:nvSpPr>
          <p:spPr>
            <a:xfrm>
              <a:off x="6308677" y="41870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2" name="tx322"/>
            <p:cNvSpPr/>
            <p:nvPr/>
          </p:nvSpPr>
          <p:spPr>
            <a:xfrm>
              <a:off x="6573952" y="41870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3" name="tx323"/>
            <p:cNvSpPr/>
            <p:nvPr/>
          </p:nvSpPr>
          <p:spPr>
            <a:xfrm>
              <a:off x="6839227" y="41870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4" name="rc324"/>
            <p:cNvSpPr/>
            <p:nvPr/>
          </p:nvSpPr>
          <p:spPr>
            <a:xfrm>
              <a:off x="7031792" y="874964"/>
              <a:ext cx="2042618" cy="1019640"/>
            </a:xfrm>
            <a:prstGeom prst="rect">
              <a:avLst/>
            </a:prstGeom>
            <a:solidFill>
              <a:srgbClr val="EBEBEB">
                <a:alpha val="100000"/>
              </a:srgbClr>
            </a:solidFill>
          </p:spPr>
          <p:txBody>
            <a:bodyPr/>
            <a:lstStyle/>
            <a:p/>
          </p:txBody>
        </p:sp>
        <p:sp>
          <p:nvSpPr>
            <p:cNvPr id="325" name="pl325"/>
            <p:cNvSpPr/>
            <p:nvPr/>
          </p:nvSpPr>
          <p:spPr>
            <a:xfrm>
              <a:off x="7031792" y="162791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26" name="pl326"/>
            <p:cNvSpPr/>
            <p:nvPr/>
          </p:nvSpPr>
          <p:spPr>
            <a:xfrm>
              <a:off x="7031792" y="124802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27" name="pl327"/>
            <p:cNvSpPr/>
            <p:nvPr/>
          </p:nvSpPr>
          <p:spPr>
            <a:xfrm>
              <a:off x="7031792" y="181786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28" name="pl328"/>
            <p:cNvSpPr/>
            <p:nvPr/>
          </p:nvSpPr>
          <p:spPr>
            <a:xfrm>
              <a:off x="7031792" y="143796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29" name="pl329"/>
            <p:cNvSpPr/>
            <p:nvPr/>
          </p:nvSpPr>
          <p:spPr>
            <a:xfrm>
              <a:off x="7031792" y="105807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30" name="pl330"/>
            <p:cNvSpPr/>
            <p:nvPr/>
          </p:nvSpPr>
          <p:spPr>
            <a:xfrm>
              <a:off x="71246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73899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76551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792046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81857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84510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87162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898156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7124639" y="1635515"/>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339" name="pl339"/>
            <p:cNvSpPr/>
            <p:nvPr/>
          </p:nvSpPr>
          <p:spPr>
            <a:xfrm>
              <a:off x="7124639" y="1544340"/>
              <a:ext cx="1856925" cy="151958"/>
            </a:xfrm>
            <a:custGeom>
              <a:avLst/>
              <a:pathLst>
                <a:path w="1856925" h="151958">
                  <a:moveTo>
                    <a:pt x="0" y="0"/>
                  </a:moveTo>
                  <a:lnTo>
                    <a:pt x="265275" y="75979"/>
                  </a:lnTo>
                  <a:lnTo>
                    <a:pt x="530550" y="106370"/>
                  </a:lnTo>
                  <a:lnTo>
                    <a:pt x="795825" y="91174"/>
                  </a:lnTo>
                  <a:lnTo>
                    <a:pt x="1061100" y="91174"/>
                  </a:lnTo>
                  <a:lnTo>
                    <a:pt x="1326375" y="121566"/>
                  </a:lnTo>
                  <a:lnTo>
                    <a:pt x="1591650" y="136762"/>
                  </a:lnTo>
                  <a:lnTo>
                    <a:pt x="1856925" y="151958"/>
                  </a:lnTo>
                </a:path>
              </a:pathLst>
            </a:custGeom>
            <a:ln w="40651" cap="flat">
              <a:solidFill>
                <a:srgbClr val="BEBEBE">
                  <a:alpha val="69803"/>
                </a:srgbClr>
              </a:solidFill>
              <a:prstDash val="solid"/>
              <a:round/>
            </a:ln>
          </p:spPr>
          <p:txBody>
            <a:bodyPr/>
            <a:lstStyle/>
            <a:p/>
          </p:txBody>
        </p:sp>
        <p:sp>
          <p:nvSpPr>
            <p:cNvPr id="340" name="pl340"/>
            <p:cNvSpPr/>
            <p:nvPr/>
          </p:nvSpPr>
          <p:spPr>
            <a:xfrm>
              <a:off x="7124639" y="1544340"/>
              <a:ext cx="1856925" cy="151958"/>
            </a:xfrm>
            <a:custGeom>
              <a:avLst/>
              <a:pathLst>
                <a:path w="1856925" h="151958">
                  <a:moveTo>
                    <a:pt x="0" y="0"/>
                  </a:moveTo>
                  <a:lnTo>
                    <a:pt x="265275" y="75979"/>
                  </a:lnTo>
                  <a:lnTo>
                    <a:pt x="530550" y="106370"/>
                  </a:lnTo>
                  <a:lnTo>
                    <a:pt x="795825" y="91174"/>
                  </a:lnTo>
                  <a:lnTo>
                    <a:pt x="1061100" y="91174"/>
                  </a:lnTo>
                  <a:lnTo>
                    <a:pt x="1326375" y="121566"/>
                  </a:lnTo>
                  <a:lnTo>
                    <a:pt x="1591650" y="136762"/>
                  </a:lnTo>
                  <a:lnTo>
                    <a:pt x="1856925" y="151958"/>
                  </a:lnTo>
                </a:path>
              </a:pathLst>
            </a:custGeom>
            <a:ln w="35231" cap="flat">
              <a:solidFill>
                <a:srgbClr val="BEBEBE">
                  <a:alpha val="69803"/>
                </a:srgbClr>
              </a:solidFill>
              <a:prstDash val="solid"/>
              <a:round/>
            </a:ln>
          </p:spPr>
          <p:txBody>
            <a:bodyPr/>
            <a:lstStyle/>
            <a:p/>
          </p:txBody>
        </p:sp>
        <p:sp>
          <p:nvSpPr>
            <p:cNvPr id="341" name="pl341"/>
            <p:cNvSpPr/>
            <p:nvPr/>
          </p:nvSpPr>
          <p:spPr>
            <a:xfrm>
              <a:off x="7124639" y="1635515"/>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342" name="pl342"/>
            <p:cNvSpPr/>
            <p:nvPr/>
          </p:nvSpPr>
          <p:spPr>
            <a:xfrm>
              <a:off x="7124639" y="1544340"/>
              <a:ext cx="1856925" cy="151958"/>
            </a:xfrm>
            <a:custGeom>
              <a:avLst/>
              <a:pathLst>
                <a:path w="1856925" h="151958">
                  <a:moveTo>
                    <a:pt x="0" y="0"/>
                  </a:moveTo>
                  <a:lnTo>
                    <a:pt x="265275" y="75979"/>
                  </a:lnTo>
                  <a:lnTo>
                    <a:pt x="530550" y="106370"/>
                  </a:lnTo>
                  <a:lnTo>
                    <a:pt x="795825" y="91174"/>
                  </a:lnTo>
                  <a:lnTo>
                    <a:pt x="1061100" y="91174"/>
                  </a:lnTo>
                  <a:lnTo>
                    <a:pt x="1326375" y="121566"/>
                  </a:lnTo>
                  <a:lnTo>
                    <a:pt x="1591650" y="136762"/>
                  </a:lnTo>
                  <a:lnTo>
                    <a:pt x="1856925" y="151958"/>
                  </a:lnTo>
                </a:path>
              </a:pathLst>
            </a:custGeom>
            <a:ln w="40651" cap="flat">
              <a:solidFill>
                <a:srgbClr val="000000">
                  <a:alpha val="100000"/>
                </a:srgbClr>
              </a:solidFill>
              <a:prstDash val="solid"/>
              <a:round/>
            </a:ln>
          </p:spPr>
          <p:txBody>
            <a:bodyPr/>
            <a:lstStyle/>
            <a:p/>
          </p:txBody>
        </p:sp>
        <p:sp>
          <p:nvSpPr>
            <p:cNvPr id="343" name="pl343"/>
            <p:cNvSpPr/>
            <p:nvPr/>
          </p:nvSpPr>
          <p:spPr>
            <a:xfrm>
              <a:off x="7124639" y="1544340"/>
              <a:ext cx="1856925" cy="151958"/>
            </a:xfrm>
            <a:custGeom>
              <a:avLst/>
              <a:pathLst>
                <a:path w="1856925" h="151958">
                  <a:moveTo>
                    <a:pt x="0" y="0"/>
                  </a:moveTo>
                  <a:lnTo>
                    <a:pt x="265275" y="75979"/>
                  </a:lnTo>
                  <a:lnTo>
                    <a:pt x="530550" y="106370"/>
                  </a:lnTo>
                  <a:lnTo>
                    <a:pt x="795825" y="91174"/>
                  </a:lnTo>
                  <a:lnTo>
                    <a:pt x="1061100" y="91174"/>
                  </a:lnTo>
                  <a:lnTo>
                    <a:pt x="1326375" y="121566"/>
                  </a:lnTo>
                  <a:lnTo>
                    <a:pt x="1591650" y="136762"/>
                  </a:lnTo>
                  <a:lnTo>
                    <a:pt x="1856925" y="151958"/>
                  </a:lnTo>
                </a:path>
              </a:pathLst>
            </a:custGeom>
            <a:ln w="35231" cap="flat">
              <a:solidFill>
                <a:srgbClr val="F26A21">
                  <a:alpha val="100000"/>
                </a:srgbClr>
              </a:solidFill>
              <a:prstDash val="solid"/>
              <a:round/>
            </a:ln>
          </p:spPr>
          <p:txBody>
            <a:bodyPr/>
            <a:lstStyle/>
            <a:p/>
          </p:txBody>
        </p:sp>
        <p:sp>
          <p:nvSpPr>
            <p:cNvPr id="344" name="pl344"/>
            <p:cNvSpPr/>
            <p:nvPr/>
          </p:nvSpPr>
          <p:spPr>
            <a:xfrm>
              <a:off x="7031792" y="1817865"/>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45" name="tx345"/>
            <p:cNvSpPr/>
            <p:nvPr/>
          </p:nvSpPr>
          <p:spPr>
            <a:xfrm>
              <a:off x="7064380" y="1381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46" name="tx346"/>
            <p:cNvSpPr/>
            <p:nvPr/>
          </p:nvSpPr>
          <p:spPr>
            <a:xfrm>
              <a:off x="7329655" y="1457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47" name="tx347"/>
            <p:cNvSpPr/>
            <p:nvPr/>
          </p:nvSpPr>
          <p:spPr>
            <a:xfrm>
              <a:off x="7598953" y="148768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48" name="tx348"/>
            <p:cNvSpPr/>
            <p:nvPr/>
          </p:nvSpPr>
          <p:spPr>
            <a:xfrm>
              <a:off x="7860205" y="14724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9" name="tx349"/>
            <p:cNvSpPr/>
            <p:nvPr/>
          </p:nvSpPr>
          <p:spPr>
            <a:xfrm>
              <a:off x="8125480" y="14724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50" name="tx350"/>
            <p:cNvSpPr/>
            <p:nvPr/>
          </p:nvSpPr>
          <p:spPr>
            <a:xfrm>
              <a:off x="8390755" y="1502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51" name="tx351"/>
            <p:cNvSpPr/>
            <p:nvPr/>
          </p:nvSpPr>
          <p:spPr>
            <a:xfrm>
              <a:off x="8686160" y="15180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52" name="tx352"/>
            <p:cNvSpPr/>
            <p:nvPr/>
          </p:nvSpPr>
          <p:spPr>
            <a:xfrm>
              <a:off x="8951435" y="15332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53" name="rc353"/>
            <p:cNvSpPr/>
            <p:nvPr/>
          </p:nvSpPr>
          <p:spPr>
            <a:xfrm>
              <a:off x="7031792" y="2179046"/>
              <a:ext cx="2042618" cy="1019640"/>
            </a:xfrm>
            <a:prstGeom prst="rect">
              <a:avLst/>
            </a:prstGeom>
            <a:solidFill>
              <a:srgbClr val="EBEBEB">
                <a:alpha val="100000"/>
              </a:srgbClr>
            </a:solidFill>
          </p:spPr>
          <p:txBody>
            <a:bodyPr/>
            <a:lstStyle/>
            <a:p/>
          </p:txBody>
        </p:sp>
        <p:sp>
          <p:nvSpPr>
            <p:cNvPr id="354" name="pl354"/>
            <p:cNvSpPr/>
            <p:nvPr/>
          </p:nvSpPr>
          <p:spPr>
            <a:xfrm>
              <a:off x="7031792" y="293199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55" name="pl355"/>
            <p:cNvSpPr/>
            <p:nvPr/>
          </p:nvSpPr>
          <p:spPr>
            <a:xfrm>
              <a:off x="7031792" y="255210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56" name="pl356"/>
            <p:cNvSpPr/>
            <p:nvPr/>
          </p:nvSpPr>
          <p:spPr>
            <a:xfrm>
              <a:off x="7031792" y="312194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57" name="pl357"/>
            <p:cNvSpPr/>
            <p:nvPr/>
          </p:nvSpPr>
          <p:spPr>
            <a:xfrm>
              <a:off x="7031792" y="274205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58" name="pl358"/>
            <p:cNvSpPr/>
            <p:nvPr/>
          </p:nvSpPr>
          <p:spPr>
            <a:xfrm>
              <a:off x="7031792" y="236215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59" name="pl359"/>
            <p:cNvSpPr/>
            <p:nvPr/>
          </p:nvSpPr>
          <p:spPr>
            <a:xfrm>
              <a:off x="71246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73899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76551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792046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81857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84510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87162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898156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7124639" y="2939597"/>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368" name="pl368"/>
            <p:cNvSpPr/>
            <p:nvPr/>
          </p:nvSpPr>
          <p:spPr>
            <a:xfrm>
              <a:off x="7124639" y="3015576"/>
              <a:ext cx="1856925" cy="136762"/>
            </a:xfrm>
            <a:custGeom>
              <a:avLst/>
              <a:pathLst>
                <a:path w="1856925" h="136762">
                  <a:moveTo>
                    <a:pt x="0" y="121566"/>
                  </a:moveTo>
                  <a:lnTo>
                    <a:pt x="265275" y="60783"/>
                  </a:lnTo>
                  <a:lnTo>
                    <a:pt x="530550" y="106370"/>
                  </a:lnTo>
                  <a:lnTo>
                    <a:pt x="795825" y="0"/>
                  </a:lnTo>
                  <a:lnTo>
                    <a:pt x="1061100" y="121566"/>
                  </a:lnTo>
                  <a:lnTo>
                    <a:pt x="1326375" y="136762"/>
                  </a:lnTo>
                  <a:lnTo>
                    <a:pt x="1591650" y="75979"/>
                  </a:lnTo>
                  <a:lnTo>
                    <a:pt x="1856925" y="30391"/>
                  </a:lnTo>
                </a:path>
              </a:pathLst>
            </a:custGeom>
            <a:ln w="40651" cap="flat">
              <a:solidFill>
                <a:srgbClr val="BEBEBE">
                  <a:alpha val="69803"/>
                </a:srgbClr>
              </a:solidFill>
              <a:prstDash val="solid"/>
              <a:round/>
            </a:ln>
          </p:spPr>
          <p:txBody>
            <a:bodyPr/>
            <a:lstStyle/>
            <a:p/>
          </p:txBody>
        </p:sp>
        <p:sp>
          <p:nvSpPr>
            <p:cNvPr id="369" name="pl369"/>
            <p:cNvSpPr/>
            <p:nvPr/>
          </p:nvSpPr>
          <p:spPr>
            <a:xfrm>
              <a:off x="7124639" y="3015576"/>
              <a:ext cx="1856925" cy="136762"/>
            </a:xfrm>
            <a:custGeom>
              <a:avLst/>
              <a:pathLst>
                <a:path w="1856925" h="136762">
                  <a:moveTo>
                    <a:pt x="0" y="121566"/>
                  </a:moveTo>
                  <a:lnTo>
                    <a:pt x="265275" y="60783"/>
                  </a:lnTo>
                  <a:lnTo>
                    <a:pt x="530550" y="106370"/>
                  </a:lnTo>
                  <a:lnTo>
                    <a:pt x="795825" y="0"/>
                  </a:lnTo>
                  <a:lnTo>
                    <a:pt x="1061100" y="121566"/>
                  </a:lnTo>
                  <a:lnTo>
                    <a:pt x="1326375" y="136762"/>
                  </a:lnTo>
                  <a:lnTo>
                    <a:pt x="1591650" y="75979"/>
                  </a:lnTo>
                  <a:lnTo>
                    <a:pt x="1856925" y="30391"/>
                  </a:lnTo>
                </a:path>
              </a:pathLst>
            </a:custGeom>
            <a:ln w="35231" cap="flat">
              <a:solidFill>
                <a:srgbClr val="BEBEBE">
                  <a:alpha val="69803"/>
                </a:srgbClr>
              </a:solidFill>
              <a:prstDash val="solid"/>
              <a:round/>
            </a:ln>
          </p:spPr>
          <p:txBody>
            <a:bodyPr/>
            <a:lstStyle/>
            <a:p/>
          </p:txBody>
        </p:sp>
        <p:sp>
          <p:nvSpPr>
            <p:cNvPr id="370" name="pl370"/>
            <p:cNvSpPr/>
            <p:nvPr/>
          </p:nvSpPr>
          <p:spPr>
            <a:xfrm>
              <a:off x="7124639" y="2939597"/>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371" name="pl371"/>
            <p:cNvSpPr/>
            <p:nvPr/>
          </p:nvSpPr>
          <p:spPr>
            <a:xfrm>
              <a:off x="7124639" y="3015576"/>
              <a:ext cx="1856925" cy="136762"/>
            </a:xfrm>
            <a:custGeom>
              <a:avLst/>
              <a:pathLst>
                <a:path w="1856925" h="136762">
                  <a:moveTo>
                    <a:pt x="0" y="121566"/>
                  </a:moveTo>
                  <a:lnTo>
                    <a:pt x="265275" y="60783"/>
                  </a:lnTo>
                  <a:lnTo>
                    <a:pt x="530550" y="106370"/>
                  </a:lnTo>
                  <a:lnTo>
                    <a:pt x="795825" y="0"/>
                  </a:lnTo>
                  <a:lnTo>
                    <a:pt x="1061100" y="121566"/>
                  </a:lnTo>
                  <a:lnTo>
                    <a:pt x="1326375" y="136762"/>
                  </a:lnTo>
                  <a:lnTo>
                    <a:pt x="1591650" y="75979"/>
                  </a:lnTo>
                  <a:lnTo>
                    <a:pt x="1856925" y="30391"/>
                  </a:lnTo>
                </a:path>
              </a:pathLst>
            </a:custGeom>
            <a:ln w="40651" cap="flat">
              <a:solidFill>
                <a:srgbClr val="000000">
                  <a:alpha val="100000"/>
                </a:srgbClr>
              </a:solidFill>
              <a:prstDash val="solid"/>
              <a:round/>
            </a:ln>
          </p:spPr>
          <p:txBody>
            <a:bodyPr/>
            <a:lstStyle/>
            <a:p/>
          </p:txBody>
        </p:sp>
        <p:sp>
          <p:nvSpPr>
            <p:cNvPr id="372" name="pl372"/>
            <p:cNvSpPr/>
            <p:nvPr/>
          </p:nvSpPr>
          <p:spPr>
            <a:xfrm>
              <a:off x="7124639" y="3015576"/>
              <a:ext cx="1856925" cy="136762"/>
            </a:xfrm>
            <a:custGeom>
              <a:avLst/>
              <a:pathLst>
                <a:path w="1856925" h="136762">
                  <a:moveTo>
                    <a:pt x="0" y="121566"/>
                  </a:moveTo>
                  <a:lnTo>
                    <a:pt x="265275" y="60783"/>
                  </a:lnTo>
                  <a:lnTo>
                    <a:pt x="530550" y="106370"/>
                  </a:lnTo>
                  <a:lnTo>
                    <a:pt x="795825" y="0"/>
                  </a:lnTo>
                  <a:lnTo>
                    <a:pt x="1061100" y="121566"/>
                  </a:lnTo>
                  <a:lnTo>
                    <a:pt x="1326375" y="136762"/>
                  </a:lnTo>
                  <a:lnTo>
                    <a:pt x="1591650" y="75979"/>
                  </a:lnTo>
                  <a:lnTo>
                    <a:pt x="1856925" y="30391"/>
                  </a:lnTo>
                </a:path>
              </a:pathLst>
            </a:custGeom>
            <a:ln w="35231" cap="flat">
              <a:solidFill>
                <a:srgbClr val="F26A21">
                  <a:alpha val="100000"/>
                </a:srgbClr>
              </a:solidFill>
              <a:prstDash val="solid"/>
              <a:round/>
            </a:ln>
          </p:spPr>
          <p:txBody>
            <a:bodyPr/>
            <a:lstStyle/>
            <a:p/>
          </p:txBody>
        </p:sp>
        <p:sp>
          <p:nvSpPr>
            <p:cNvPr id="373" name="pl373"/>
            <p:cNvSpPr/>
            <p:nvPr/>
          </p:nvSpPr>
          <p:spPr>
            <a:xfrm>
              <a:off x="7031792" y="312194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374" name="tx374"/>
            <p:cNvSpPr/>
            <p:nvPr/>
          </p:nvSpPr>
          <p:spPr>
            <a:xfrm>
              <a:off x="7076450" y="29741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5" name="tx375"/>
            <p:cNvSpPr/>
            <p:nvPr/>
          </p:nvSpPr>
          <p:spPr>
            <a:xfrm>
              <a:off x="7359784" y="29133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76" name="tx376"/>
            <p:cNvSpPr/>
            <p:nvPr/>
          </p:nvSpPr>
          <p:spPr>
            <a:xfrm>
              <a:off x="7625059" y="29589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7" name="tx377"/>
            <p:cNvSpPr/>
            <p:nvPr/>
          </p:nvSpPr>
          <p:spPr>
            <a:xfrm>
              <a:off x="7890334" y="28525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78" name="tx378"/>
            <p:cNvSpPr/>
            <p:nvPr/>
          </p:nvSpPr>
          <p:spPr>
            <a:xfrm>
              <a:off x="8137550" y="29741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9" name="tx379"/>
            <p:cNvSpPr/>
            <p:nvPr/>
          </p:nvSpPr>
          <p:spPr>
            <a:xfrm>
              <a:off x="8402825" y="2989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80" name="tx380"/>
            <p:cNvSpPr/>
            <p:nvPr/>
          </p:nvSpPr>
          <p:spPr>
            <a:xfrm>
              <a:off x="8686160" y="29285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81" name="tx381"/>
            <p:cNvSpPr/>
            <p:nvPr/>
          </p:nvSpPr>
          <p:spPr>
            <a:xfrm>
              <a:off x="8951435" y="2882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2" name="rc382"/>
            <p:cNvSpPr/>
            <p:nvPr/>
          </p:nvSpPr>
          <p:spPr>
            <a:xfrm>
              <a:off x="7031792" y="3483127"/>
              <a:ext cx="2042618" cy="1019640"/>
            </a:xfrm>
            <a:prstGeom prst="rect">
              <a:avLst/>
            </a:prstGeom>
            <a:solidFill>
              <a:srgbClr val="EBEBEB">
                <a:alpha val="100000"/>
              </a:srgbClr>
            </a:solidFill>
          </p:spPr>
          <p:txBody>
            <a:bodyPr/>
            <a:lstStyle/>
            <a:p/>
          </p:txBody>
        </p:sp>
        <p:sp>
          <p:nvSpPr>
            <p:cNvPr id="383" name="pl383"/>
            <p:cNvSpPr/>
            <p:nvPr/>
          </p:nvSpPr>
          <p:spPr>
            <a:xfrm>
              <a:off x="7031792" y="423608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84" name="pl384"/>
            <p:cNvSpPr/>
            <p:nvPr/>
          </p:nvSpPr>
          <p:spPr>
            <a:xfrm>
              <a:off x="7031792" y="385618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85" name="pl385"/>
            <p:cNvSpPr/>
            <p:nvPr/>
          </p:nvSpPr>
          <p:spPr>
            <a:xfrm>
              <a:off x="7031792" y="442602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6" name="pl386"/>
            <p:cNvSpPr/>
            <p:nvPr/>
          </p:nvSpPr>
          <p:spPr>
            <a:xfrm>
              <a:off x="7031792" y="404613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7" name="pl387"/>
            <p:cNvSpPr/>
            <p:nvPr/>
          </p:nvSpPr>
          <p:spPr>
            <a:xfrm>
              <a:off x="7031792" y="366623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8" name="pl388"/>
            <p:cNvSpPr/>
            <p:nvPr/>
          </p:nvSpPr>
          <p:spPr>
            <a:xfrm>
              <a:off x="71246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73899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76551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92046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81857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84510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87162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898156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7124639" y="4243679"/>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BEBEBE">
                  <a:alpha val="69803"/>
                </a:srgbClr>
              </a:solidFill>
              <a:prstDash val="solid"/>
              <a:round/>
            </a:ln>
          </p:spPr>
          <p:txBody>
            <a:bodyPr/>
            <a:lstStyle/>
            <a:p/>
          </p:txBody>
        </p:sp>
        <p:sp>
          <p:nvSpPr>
            <p:cNvPr id="397" name="pl397"/>
            <p:cNvSpPr/>
            <p:nvPr/>
          </p:nvSpPr>
          <p:spPr>
            <a:xfrm>
              <a:off x="7124639" y="4152504"/>
              <a:ext cx="1856925" cy="212741"/>
            </a:xfrm>
            <a:custGeom>
              <a:avLst/>
              <a:pathLst>
                <a:path w="1856925" h="212741">
                  <a:moveTo>
                    <a:pt x="0" y="106370"/>
                  </a:moveTo>
                  <a:lnTo>
                    <a:pt x="265275" y="136762"/>
                  </a:lnTo>
                  <a:lnTo>
                    <a:pt x="530550" y="91174"/>
                  </a:lnTo>
                  <a:lnTo>
                    <a:pt x="795825" y="75979"/>
                  </a:lnTo>
                  <a:lnTo>
                    <a:pt x="1061100" y="60783"/>
                  </a:lnTo>
                  <a:lnTo>
                    <a:pt x="1326375" y="106370"/>
                  </a:lnTo>
                  <a:lnTo>
                    <a:pt x="1591650" y="212741"/>
                  </a:lnTo>
                  <a:lnTo>
                    <a:pt x="1856925" y="0"/>
                  </a:lnTo>
                </a:path>
              </a:pathLst>
            </a:custGeom>
            <a:ln w="40651" cap="flat">
              <a:solidFill>
                <a:srgbClr val="BEBEBE">
                  <a:alpha val="69803"/>
                </a:srgbClr>
              </a:solidFill>
              <a:prstDash val="solid"/>
              <a:round/>
            </a:ln>
          </p:spPr>
          <p:txBody>
            <a:bodyPr/>
            <a:lstStyle/>
            <a:p/>
          </p:txBody>
        </p:sp>
        <p:sp>
          <p:nvSpPr>
            <p:cNvPr id="398" name="pl398"/>
            <p:cNvSpPr/>
            <p:nvPr/>
          </p:nvSpPr>
          <p:spPr>
            <a:xfrm>
              <a:off x="7124639" y="4152504"/>
              <a:ext cx="1856925" cy="212741"/>
            </a:xfrm>
            <a:custGeom>
              <a:avLst/>
              <a:pathLst>
                <a:path w="1856925" h="212741">
                  <a:moveTo>
                    <a:pt x="0" y="106370"/>
                  </a:moveTo>
                  <a:lnTo>
                    <a:pt x="265275" y="136762"/>
                  </a:lnTo>
                  <a:lnTo>
                    <a:pt x="530550" y="91174"/>
                  </a:lnTo>
                  <a:lnTo>
                    <a:pt x="795825" y="75979"/>
                  </a:lnTo>
                  <a:lnTo>
                    <a:pt x="1061100" y="60783"/>
                  </a:lnTo>
                  <a:lnTo>
                    <a:pt x="1326375" y="106370"/>
                  </a:lnTo>
                  <a:lnTo>
                    <a:pt x="1591650" y="212741"/>
                  </a:lnTo>
                  <a:lnTo>
                    <a:pt x="1856925" y="0"/>
                  </a:lnTo>
                </a:path>
              </a:pathLst>
            </a:custGeom>
            <a:ln w="35231" cap="flat">
              <a:solidFill>
                <a:srgbClr val="BEBEBE">
                  <a:alpha val="69803"/>
                </a:srgbClr>
              </a:solidFill>
              <a:prstDash val="solid"/>
              <a:round/>
            </a:ln>
          </p:spPr>
          <p:txBody>
            <a:bodyPr/>
            <a:lstStyle/>
            <a:p/>
          </p:txBody>
        </p:sp>
        <p:sp>
          <p:nvSpPr>
            <p:cNvPr id="399" name="pl399"/>
            <p:cNvSpPr/>
            <p:nvPr/>
          </p:nvSpPr>
          <p:spPr>
            <a:xfrm>
              <a:off x="7124639" y="4243679"/>
              <a:ext cx="1856925" cy="45587"/>
            </a:xfrm>
            <a:custGeom>
              <a:avLst/>
              <a:pathLst>
                <a:path w="1856925" h="45587">
                  <a:moveTo>
                    <a:pt x="0" y="30391"/>
                  </a:moveTo>
                  <a:lnTo>
                    <a:pt x="265275" y="30391"/>
                  </a:lnTo>
                  <a:lnTo>
                    <a:pt x="530550" y="30391"/>
                  </a:lnTo>
                  <a:lnTo>
                    <a:pt x="795825" y="0"/>
                  </a:lnTo>
                  <a:lnTo>
                    <a:pt x="1061100" y="15195"/>
                  </a:lnTo>
                  <a:lnTo>
                    <a:pt x="1326375" y="30391"/>
                  </a:lnTo>
                  <a:lnTo>
                    <a:pt x="1591650" y="45587"/>
                  </a:lnTo>
                  <a:lnTo>
                    <a:pt x="1856925" y="15195"/>
                  </a:lnTo>
                </a:path>
              </a:pathLst>
            </a:custGeom>
            <a:ln w="20325" cap="flat">
              <a:solidFill>
                <a:srgbClr val="6B6B6B">
                  <a:alpha val="100000"/>
                </a:srgbClr>
              </a:solidFill>
              <a:prstDash val="solid"/>
              <a:round/>
            </a:ln>
          </p:spPr>
          <p:txBody>
            <a:bodyPr/>
            <a:lstStyle/>
            <a:p/>
          </p:txBody>
        </p:sp>
        <p:sp>
          <p:nvSpPr>
            <p:cNvPr id="400" name="pl400"/>
            <p:cNvSpPr/>
            <p:nvPr/>
          </p:nvSpPr>
          <p:spPr>
            <a:xfrm>
              <a:off x="7124639" y="4152504"/>
              <a:ext cx="1856925" cy="212741"/>
            </a:xfrm>
            <a:custGeom>
              <a:avLst/>
              <a:pathLst>
                <a:path w="1856925" h="212741">
                  <a:moveTo>
                    <a:pt x="0" y="106370"/>
                  </a:moveTo>
                  <a:lnTo>
                    <a:pt x="265275" y="136762"/>
                  </a:lnTo>
                  <a:lnTo>
                    <a:pt x="530550" y="91174"/>
                  </a:lnTo>
                  <a:lnTo>
                    <a:pt x="795825" y="75979"/>
                  </a:lnTo>
                  <a:lnTo>
                    <a:pt x="1061100" y="60783"/>
                  </a:lnTo>
                  <a:lnTo>
                    <a:pt x="1326375" y="106370"/>
                  </a:lnTo>
                  <a:lnTo>
                    <a:pt x="1591650" y="212741"/>
                  </a:lnTo>
                  <a:lnTo>
                    <a:pt x="1856925" y="0"/>
                  </a:lnTo>
                </a:path>
              </a:pathLst>
            </a:custGeom>
            <a:ln w="40651" cap="flat">
              <a:solidFill>
                <a:srgbClr val="000000">
                  <a:alpha val="100000"/>
                </a:srgbClr>
              </a:solidFill>
              <a:prstDash val="solid"/>
              <a:round/>
            </a:ln>
          </p:spPr>
          <p:txBody>
            <a:bodyPr/>
            <a:lstStyle/>
            <a:p/>
          </p:txBody>
        </p:sp>
        <p:sp>
          <p:nvSpPr>
            <p:cNvPr id="401" name="pl401"/>
            <p:cNvSpPr/>
            <p:nvPr/>
          </p:nvSpPr>
          <p:spPr>
            <a:xfrm>
              <a:off x="7124639" y="4152504"/>
              <a:ext cx="1856925" cy="212741"/>
            </a:xfrm>
            <a:custGeom>
              <a:avLst/>
              <a:pathLst>
                <a:path w="1856925" h="212741">
                  <a:moveTo>
                    <a:pt x="0" y="106370"/>
                  </a:moveTo>
                  <a:lnTo>
                    <a:pt x="265275" y="136762"/>
                  </a:lnTo>
                  <a:lnTo>
                    <a:pt x="530550" y="91174"/>
                  </a:lnTo>
                  <a:lnTo>
                    <a:pt x="795825" y="75979"/>
                  </a:lnTo>
                  <a:lnTo>
                    <a:pt x="1061100" y="60783"/>
                  </a:lnTo>
                  <a:lnTo>
                    <a:pt x="1326375" y="106370"/>
                  </a:lnTo>
                  <a:lnTo>
                    <a:pt x="1591650" y="212741"/>
                  </a:lnTo>
                  <a:lnTo>
                    <a:pt x="1856925" y="0"/>
                  </a:lnTo>
                </a:path>
              </a:pathLst>
            </a:custGeom>
            <a:ln w="35231" cap="flat">
              <a:solidFill>
                <a:srgbClr val="F26A21">
                  <a:alpha val="100000"/>
                </a:srgbClr>
              </a:solidFill>
              <a:prstDash val="solid"/>
              <a:round/>
            </a:ln>
          </p:spPr>
          <p:txBody>
            <a:bodyPr/>
            <a:lstStyle/>
            <a:p/>
          </p:txBody>
        </p:sp>
        <p:sp>
          <p:nvSpPr>
            <p:cNvPr id="402" name="pl402"/>
            <p:cNvSpPr/>
            <p:nvPr/>
          </p:nvSpPr>
          <p:spPr>
            <a:xfrm>
              <a:off x="7031792" y="4426029"/>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403" name="tx403"/>
            <p:cNvSpPr/>
            <p:nvPr/>
          </p:nvSpPr>
          <p:spPr>
            <a:xfrm>
              <a:off x="7068403" y="409584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04" name="tx404"/>
            <p:cNvSpPr/>
            <p:nvPr/>
          </p:nvSpPr>
          <p:spPr>
            <a:xfrm>
              <a:off x="7359784" y="41262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05" name="tx405"/>
            <p:cNvSpPr/>
            <p:nvPr/>
          </p:nvSpPr>
          <p:spPr>
            <a:xfrm>
              <a:off x="7594930" y="4080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06" name="tx406"/>
            <p:cNvSpPr/>
            <p:nvPr/>
          </p:nvSpPr>
          <p:spPr>
            <a:xfrm>
              <a:off x="7860205" y="4065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07" name="tx407"/>
            <p:cNvSpPr/>
            <p:nvPr/>
          </p:nvSpPr>
          <p:spPr>
            <a:xfrm>
              <a:off x="8125480" y="4050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08" name="tx408"/>
            <p:cNvSpPr/>
            <p:nvPr/>
          </p:nvSpPr>
          <p:spPr>
            <a:xfrm>
              <a:off x="8394778" y="409584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09" name="tx409"/>
            <p:cNvSpPr/>
            <p:nvPr/>
          </p:nvSpPr>
          <p:spPr>
            <a:xfrm>
              <a:off x="8686160" y="4202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10" name="tx410"/>
            <p:cNvSpPr/>
            <p:nvPr/>
          </p:nvSpPr>
          <p:spPr>
            <a:xfrm>
              <a:off x="8921305" y="3989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411" name="tx411"/>
            <p:cNvSpPr/>
            <p:nvPr/>
          </p:nvSpPr>
          <p:spPr>
            <a:xfrm>
              <a:off x="1492772" y="4639778"/>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412" name="tx412"/>
            <p:cNvSpPr/>
            <p:nvPr/>
          </p:nvSpPr>
          <p:spPr>
            <a:xfrm>
              <a:off x="3632914" y="4639778"/>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413" name="tx413"/>
            <p:cNvSpPr/>
            <p:nvPr/>
          </p:nvSpPr>
          <p:spPr>
            <a:xfrm>
              <a:off x="1446275"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Seychelles</a:t>
              </a:r>
            </a:p>
          </p:txBody>
        </p:sp>
        <p:sp>
          <p:nvSpPr>
            <p:cNvPr id="414" name="tx414"/>
            <p:cNvSpPr/>
            <p:nvPr/>
          </p:nvSpPr>
          <p:spPr>
            <a:xfrm>
              <a:off x="3626833" y="3335696"/>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415" name="tx415"/>
            <p:cNvSpPr/>
            <p:nvPr/>
          </p:nvSpPr>
          <p:spPr>
            <a:xfrm>
              <a:off x="5617654" y="333569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416" name="tx416"/>
            <p:cNvSpPr/>
            <p:nvPr/>
          </p:nvSpPr>
          <p:spPr>
            <a:xfrm>
              <a:off x="7891481" y="3335696"/>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417" name="tx417"/>
            <p:cNvSpPr/>
            <p:nvPr/>
          </p:nvSpPr>
          <p:spPr>
            <a:xfrm>
              <a:off x="1558014" y="2031614"/>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418" name="tx418"/>
            <p:cNvSpPr/>
            <p:nvPr/>
          </p:nvSpPr>
          <p:spPr>
            <a:xfrm>
              <a:off x="3521129" y="203161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419" name="tx419"/>
            <p:cNvSpPr/>
            <p:nvPr/>
          </p:nvSpPr>
          <p:spPr>
            <a:xfrm>
              <a:off x="5714214" y="2031614"/>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Mauritius</a:t>
              </a:r>
            </a:p>
          </p:txBody>
        </p:sp>
        <p:sp>
          <p:nvSpPr>
            <p:cNvPr id="420" name="tx420"/>
            <p:cNvSpPr/>
            <p:nvPr/>
          </p:nvSpPr>
          <p:spPr>
            <a:xfrm>
              <a:off x="7848093" y="203161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421" name="tx421"/>
            <p:cNvSpPr/>
            <p:nvPr/>
          </p:nvSpPr>
          <p:spPr>
            <a:xfrm>
              <a:off x="1489800"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422" name="tx422"/>
            <p:cNvSpPr/>
            <p:nvPr/>
          </p:nvSpPr>
          <p:spPr>
            <a:xfrm>
              <a:off x="3642378"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423" name="tx423"/>
            <p:cNvSpPr/>
            <p:nvPr/>
          </p:nvSpPr>
          <p:spPr>
            <a:xfrm>
              <a:off x="5776302" y="727533"/>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424" name="tx424"/>
            <p:cNvSpPr/>
            <p:nvPr/>
          </p:nvSpPr>
          <p:spPr>
            <a:xfrm>
              <a:off x="7851156" y="727533"/>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425" name="pl425"/>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26" name="pl426"/>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27" name="pl427"/>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28" name="pl428"/>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29" name="pl429"/>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30" name="pl430"/>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31" name="pl431"/>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32" name="pl432"/>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33" name="tx433"/>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34" name="tx434"/>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35" name="tx435"/>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36" name="tx436"/>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37" name="tx437"/>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38" name="tx438"/>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39" name="tx439"/>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40" name="tx440"/>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41" name="pl441"/>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2" name="pl442"/>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3" name="pl443"/>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4" name="pl444"/>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5" name="pl445"/>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6" name="pl446"/>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7" name="pl447"/>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8" name="pl448"/>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49" name="tx449"/>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50" name="tx450"/>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51" name="tx451"/>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52" name="tx452"/>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53" name="tx453"/>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54" name="tx454"/>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55" name="tx455"/>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56" name="tx456"/>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57" name="pl457"/>
            <p:cNvSpPr/>
            <p:nvPr/>
          </p:nvSpPr>
          <p:spPr>
            <a:xfrm>
              <a:off x="501243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8" name="pl458"/>
            <p:cNvSpPr/>
            <p:nvPr/>
          </p:nvSpPr>
          <p:spPr>
            <a:xfrm>
              <a:off x="527770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59" name="pl459"/>
            <p:cNvSpPr/>
            <p:nvPr/>
          </p:nvSpPr>
          <p:spPr>
            <a:xfrm>
              <a:off x="554298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0" name="pl460"/>
            <p:cNvSpPr/>
            <p:nvPr/>
          </p:nvSpPr>
          <p:spPr>
            <a:xfrm>
              <a:off x="580825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1" name="pl461"/>
            <p:cNvSpPr/>
            <p:nvPr/>
          </p:nvSpPr>
          <p:spPr>
            <a:xfrm>
              <a:off x="607353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2" name="pl462"/>
            <p:cNvSpPr/>
            <p:nvPr/>
          </p:nvSpPr>
          <p:spPr>
            <a:xfrm>
              <a:off x="633880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3" name="pl463"/>
            <p:cNvSpPr/>
            <p:nvPr/>
          </p:nvSpPr>
          <p:spPr>
            <a:xfrm>
              <a:off x="660408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4" name="pl464"/>
            <p:cNvSpPr/>
            <p:nvPr/>
          </p:nvSpPr>
          <p:spPr>
            <a:xfrm>
              <a:off x="686935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65" name="tx465"/>
            <p:cNvSpPr/>
            <p:nvPr/>
          </p:nvSpPr>
          <p:spPr>
            <a:xfrm rot="-5400000">
              <a:off x="488807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66" name="tx466"/>
            <p:cNvSpPr/>
            <p:nvPr/>
          </p:nvSpPr>
          <p:spPr>
            <a:xfrm rot="-5400000">
              <a:off x="515334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67" name="tx467"/>
            <p:cNvSpPr/>
            <p:nvPr/>
          </p:nvSpPr>
          <p:spPr>
            <a:xfrm rot="-5400000">
              <a:off x="541862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68" name="tx468"/>
            <p:cNvSpPr/>
            <p:nvPr/>
          </p:nvSpPr>
          <p:spPr>
            <a:xfrm rot="-5400000">
              <a:off x="568389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69" name="tx469"/>
            <p:cNvSpPr/>
            <p:nvPr/>
          </p:nvSpPr>
          <p:spPr>
            <a:xfrm rot="-5400000">
              <a:off x="594917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70" name="tx470"/>
            <p:cNvSpPr/>
            <p:nvPr/>
          </p:nvSpPr>
          <p:spPr>
            <a:xfrm rot="-5400000">
              <a:off x="621444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71" name="tx471"/>
            <p:cNvSpPr/>
            <p:nvPr/>
          </p:nvSpPr>
          <p:spPr>
            <a:xfrm rot="-5400000">
              <a:off x="647972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72" name="tx472"/>
            <p:cNvSpPr/>
            <p:nvPr/>
          </p:nvSpPr>
          <p:spPr>
            <a:xfrm rot="-5400000">
              <a:off x="674499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73" name="pl473"/>
            <p:cNvSpPr/>
            <p:nvPr/>
          </p:nvSpPr>
          <p:spPr>
            <a:xfrm>
              <a:off x="712463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4" name="pl474"/>
            <p:cNvSpPr/>
            <p:nvPr/>
          </p:nvSpPr>
          <p:spPr>
            <a:xfrm>
              <a:off x="738991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5" name="pl475"/>
            <p:cNvSpPr/>
            <p:nvPr/>
          </p:nvSpPr>
          <p:spPr>
            <a:xfrm>
              <a:off x="765518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6" name="pl476"/>
            <p:cNvSpPr/>
            <p:nvPr/>
          </p:nvSpPr>
          <p:spPr>
            <a:xfrm>
              <a:off x="792046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7" name="pl477"/>
            <p:cNvSpPr/>
            <p:nvPr/>
          </p:nvSpPr>
          <p:spPr>
            <a:xfrm>
              <a:off x="818573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8" name="pl478"/>
            <p:cNvSpPr/>
            <p:nvPr/>
          </p:nvSpPr>
          <p:spPr>
            <a:xfrm>
              <a:off x="845101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79" name="pl479"/>
            <p:cNvSpPr/>
            <p:nvPr/>
          </p:nvSpPr>
          <p:spPr>
            <a:xfrm>
              <a:off x="871628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0" name="pl480"/>
            <p:cNvSpPr/>
            <p:nvPr/>
          </p:nvSpPr>
          <p:spPr>
            <a:xfrm>
              <a:off x="898156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81" name="tx481"/>
            <p:cNvSpPr/>
            <p:nvPr/>
          </p:nvSpPr>
          <p:spPr>
            <a:xfrm rot="-5400000">
              <a:off x="700028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82" name="tx482"/>
            <p:cNvSpPr/>
            <p:nvPr/>
          </p:nvSpPr>
          <p:spPr>
            <a:xfrm rot="-5400000">
              <a:off x="726555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83" name="tx483"/>
            <p:cNvSpPr/>
            <p:nvPr/>
          </p:nvSpPr>
          <p:spPr>
            <a:xfrm rot="-5400000">
              <a:off x="753083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84" name="tx484"/>
            <p:cNvSpPr/>
            <p:nvPr/>
          </p:nvSpPr>
          <p:spPr>
            <a:xfrm rot="-5400000">
              <a:off x="779610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85" name="tx485"/>
            <p:cNvSpPr/>
            <p:nvPr/>
          </p:nvSpPr>
          <p:spPr>
            <a:xfrm rot="-5400000">
              <a:off x="806138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86" name="tx486"/>
            <p:cNvSpPr/>
            <p:nvPr/>
          </p:nvSpPr>
          <p:spPr>
            <a:xfrm rot="-5400000">
              <a:off x="832665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87" name="tx487"/>
            <p:cNvSpPr/>
            <p:nvPr/>
          </p:nvSpPr>
          <p:spPr>
            <a:xfrm rot="-5400000">
              <a:off x="859193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88" name="tx488"/>
            <p:cNvSpPr/>
            <p:nvPr/>
          </p:nvSpPr>
          <p:spPr>
            <a:xfrm rot="-5400000">
              <a:off x="885720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89" name="tx489"/>
            <p:cNvSpPr/>
            <p:nvPr/>
          </p:nvSpPr>
          <p:spPr>
            <a:xfrm>
              <a:off x="570361" y="177786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90" name="tx490"/>
            <p:cNvSpPr/>
            <p:nvPr/>
          </p:nvSpPr>
          <p:spPr>
            <a:xfrm>
              <a:off x="508182" y="13979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91" name="tx491"/>
            <p:cNvSpPr/>
            <p:nvPr/>
          </p:nvSpPr>
          <p:spPr>
            <a:xfrm>
              <a:off x="508182" y="10180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92" name="pl492"/>
            <p:cNvSpPr/>
            <p:nvPr/>
          </p:nvSpPr>
          <p:spPr>
            <a:xfrm>
              <a:off x="660376" y="18178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93" name="pl493"/>
            <p:cNvSpPr/>
            <p:nvPr/>
          </p:nvSpPr>
          <p:spPr>
            <a:xfrm>
              <a:off x="660376" y="14379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94" name="pl494"/>
            <p:cNvSpPr/>
            <p:nvPr/>
          </p:nvSpPr>
          <p:spPr>
            <a:xfrm>
              <a:off x="660376" y="1058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95" name="tx495"/>
            <p:cNvSpPr/>
            <p:nvPr/>
          </p:nvSpPr>
          <p:spPr>
            <a:xfrm>
              <a:off x="570361" y="308194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96" name="tx496"/>
            <p:cNvSpPr/>
            <p:nvPr/>
          </p:nvSpPr>
          <p:spPr>
            <a:xfrm>
              <a:off x="508182" y="27020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97" name="tx497"/>
            <p:cNvSpPr/>
            <p:nvPr/>
          </p:nvSpPr>
          <p:spPr>
            <a:xfrm>
              <a:off x="508182" y="23221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98" name="pl498"/>
            <p:cNvSpPr/>
            <p:nvPr/>
          </p:nvSpPr>
          <p:spPr>
            <a:xfrm>
              <a:off x="660376" y="312194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99" name="pl499"/>
            <p:cNvSpPr/>
            <p:nvPr/>
          </p:nvSpPr>
          <p:spPr>
            <a:xfrm>
              <a:off x="660376" y="27420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0" name="pl500"/>
            <p:cNvSpPr/>
            <p:nvPr/>
          </p:nvSpPr>
          <p:spPr>
            <a:xfrm>
              <a:off x="660376" y="23621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1" name="tx501"/>
            <p:cNvSpPr/>
            <p:nvPr/>
          </p:nvSpPr>
          <p:spPr>
            <a:xfrm>
              <a:off x="570361" y="43860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02" name="tx502"/>
            <p:cNvSpPr/>
            <p:nvPr/>
          </p:nvSpPr>
          <p:spPr>
            <a:xfrm>
              <a:off x="508182" y="400612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03" name="tx503"/>
            <p:cNvSpPr/>
            <p:nvPr/>
          </p:nvSpPr>
          <p:spPr>
            <a:xfrm>
              <a:off x="508182" y="36262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04" name="pl504"/>
            <p:cNvSpPr/>
            <p:nvPr/>
          </p:nvSpPr>
          <p:spPr>
            <a:xfrm>
              <a:off x="660376" y="44260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5" name="pl505"/>
            <p:cNvSpPr/>
            <p:nvPr/>
          </p:nvSpPr>
          <p:spPr>
            <a:xfrm>
              <a:off x="660376" y="40461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6" name="pl506"/>
            <p:cNvSpPr/>
            <p:nvPr/>
          </p:nvSpPr>
          <p:spPr>
            <a:xfrm>
              <a:off x="660376" y="36662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07" name="tx507"/>
            <p:cNvSpPr/>
            <p:nvPr/>
          </p:nvSpPr>
          <p:spPr>
            <a:xfrm>
              <a:off x="570361" y="569010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08" name="tx508"/>
            <p:cNvSpPr/>
            <p:nvPr/>
          </p:nvSpPr>
          <p:spPr>
            <a:xfrm>
              <a:off x="508182" y="53102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09" name="tx509"/>
            <p:cNvSpPr/>
            <p:nvPr/>
          </p:nvSpPr>
          <p:spPr>
            <a:xfrm>
              <a:off x="508182" y="493031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10" name="pl510"/>
            <p:cNvSpPr/>
            <p:nvPr/>
          </p:nvSpPr>
          <p:spPr>
            <a:xfrm>
              <a:off x="660376" y="57301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1" name="pl511"/>
            <p:cNvSpPr/>
            <p:nvPr/>
          </p:nvSpPr>
          <p:spPr>
            <a:xfrm>
              <a:off x="660376" y="53502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2" name="pl512"/>
            <p:cNvSpPr/>
            <p:nvPr/>
          </p:nvSpPr>
          <p:spPr>
            <a:xfrm>
              <a:off x="660376" y="49703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13" name="tx513"/>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514" name="tx514"/>
            <p:cNvSpPr/>
            <p:nvPr/>
          </p:nvSpPr>
          <p:spPr>
            <a:xfrm>
              <a:off x="695171" y="435349"/>
              <a:ext cx="58353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Eastern Africa, 2018-2025</a:t>
              </a:r>
            </a:p>
          </p:txBody>
        </p:sp>
        <p:sp>
          <p:nvSpPr>
            <p:cNvPr id="515" name="tx51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16" name="tx516"/>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517" name="tx517"/>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5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Madagascar had the highest drop-out with 34% of children who received DTP1 not receiving MCV1.
Mauritius had the lowest DTP-MCV drop-out (0%).
6 countries had DTP-MCV drop-out of more than 10%.#n
There were 0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249835"/>
              <a:ext cx="2135258" cy="190612"/>
            </a:xfrm>
            <a:custGeom>
              <a:avLst/>
              <a:pathLst>
                <a:path w="2135258" h="190612">
                  <a:moveTo>
                    <a:pt x="0" y="190612"/>
                  </a:moveTo>
                  <a:lnTo>
                    <a:pt x="85410" y="152489"/>
                  </a:lnTo>
                  <a:lnTo>
                    <a:pt x="170820" y="152489"/>
                  </a:lnTo>
                  <a:lnTo>
                    <a:pt x="256230" y="127074"/>
                  </a:lnTo>
                  <a:lnTo>
                    <a:pt x="341641" y="127074"/>
                  </a:lnTo>
                  <a:lnTo>
                    <a:pt x="427051" y="101659"/>
                  </a:lnTo>
                  <a:lnTo>
                    <a:pt x="512461" y="88952"/>
                  </a:lnTo>
                  <a:lnTo>
                    <a:pt x="597872" y="76244"/>
                  </a:lnTo>
                  <a:lnTo>
                    <a:pt x="683282" y="63537"/>
                  </a:lnTo>
                  <a:lnTo>
                    <a:pt x="768692" y="63537"/>
                  </a:lnTo>
                  <a:lnTo>
                    <a:pt x="854103" y="25414"/>
                  </a:lnTo>
                  <a:lnTo>
                    <a:pt x="939513" y="0"/>
                  </a:lnTo>
                  <a:lnTo>
                    <a:pt x="1024923" y="38122"/>
                  </a:lnTo>
                  <a:lnTo>
                    <a:pt x="1110334" y="63537"/>
                  </a:lnTo>
                  <a:lnTo>
                    <a:pt x="1195744" y="63537"/>
                  </a:lnTo>
                  <a:lnTo>
                    <a:pt x="1281154" y="76244"/>
                  </a:lnTo>
                  <a:lnTo>
                    <a:pt x="1366565" y="38122"/>
                  </a:lnTo>
                  <a:lnTo>
                    <a:pt x="1451975" y="50829"/>
                  </a:lnTo>
                  <a:lnTo>
                    <a:pt x="1537385" y="63537"/>
                  </a:lnTo>
                  <a:lnTo>
                    <a:pt x="1622796" y="50829"/>
                  </a:lnTo>
                  <a:lnTo>
                    <a:pt x="1708206" y="50829"/>
                  </a:lnTo>
                  <a:lnTo>
                    <a:pt x="1793616" y="101659"/>
                  </a:lnTo>
                  <a:lnTo>
                    <a:pt x="1879027" y="63537"/>
                  </a:lnTo>
                  <a:lnTo>
                    <a:pt x="1964437" y="88952"/>
                  </a:lnTo>
                  <a:lnTo>
                    <a:pt x="2049847" y="101659"/>
                  </a:lnTo>
                  <a:lnTo>
                    <a:pt x="2135258" y="50829"/>
                  </a:lnTo>
                </a:path>
              </a:pathLst>
            </a:custGeom>
            <a:ln w="27101" cap="flat">
              <a:solidFill>
                <a:srgbClr val="1CABE2">
                  <a:alpha val="100000"/>
                </a:srgbClr>
              </a:solidFill>
              <a:prstDash val="solid"/>
              <a:round/>
            </a:ln>
          </p:spPr>
          <p:txBody>
            <a:bodyPr/>
            <a:lstStyle/>
            <a:p/>
          </p:txBody>
        </p:sp>
        <p:sp>
          <p:nvSpPr>
            <p:cNvPr id="24" name="tx24"/>
            <p:cNvSpPr/>
            <p:nvPr/>
          </p:nvSpPr>
          <p:spPr>
            <a:xfrm>
              <a:off x="904303" y="13497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5" name="tx25"/>
            <p:cNvSpPr/>
            <p:nvPr/>
          </p:nvSpPr>
          <p:spPr>
            <a:xfrm>
              <a:off x="3223923" y="1209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26" name="tx26"/>
            <p:cNvSpPr/>
            <p:nvPr/>
          </p:nvSpPr>
          <p:spPr>
            <a:xfrm>
              <a:off x="1428958" y="12119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7" name="tx27"/>
            <p:cNvSpPr/>
            <p:nvPr/>
          </p:nvSpPr>
          <p:spPr>
            <a:xfrm>
              <a:off x="1856010"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8" name="tx28"/>
            <p:cNvSpPr/>
            <p:nvPr/>
          </p:nvSpPr>
          <p:spPr>
            <a:xfrm>
              <a:off x="2283061"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9" name="tx29"/>
            <p:cNvSpPr/>
            <p:nvPr/>
          </p:nvSpPr>
          <p:spPr>
            <a:xfrm>
              <a:off x="2624702"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30" name="tx30"/>
            <p:cNvSpPr/>
            <p:nvPr/>
          </p:nvSpPr>
          <p:spPr>
            <a:xfrm>
              <a:off x="3051754" y="12119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110004"/>
              <a:ext cx="854103" cy="927646"/>
            </a:xfrm>
            <a:custGeom>
              <a:avLst/>
              <a:pathLst>
                <a:path w="854103" h="927646">
                  <a:moveTo>
                    <a:pt x="0" y="927646"/>
                  </a:moveTo>
                  <a:lnTo>
                    <a:pt x="85410" y="724326"/>
                  </a:lnTo>
                  <a:lnTo>
                    <a:pt x="170820" y="559129"/>
                  </a:lnTo>
                  <a:lnTo>
                    <a:pt x="256230" y="203319"/>
                  </a:lnTo>
                  <a:lnTo>
                    <a:pt x="341641" y="50829"/>
                  </a:lnTo>
                  <a:lnTo>
                    <a:pt x="427051" y="50829"/>
                  </a:lnTo>
                  <a:lnTo>
                    <a:pt x="512461" y="50829"/>
                  </a:lnTo>
                  <a:lnTo>
                    <a:pt x="597872" y="25414"/>
                  </a:lnTo>
                  <a:lnTo>
                    <a:pt x="683282" y="63537"/>
                  </a:lnTo>
                  <a:lnTo>
                    <a:pt x="768692" y="76244"/>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9469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10</a:t>
              </a:r>
            </a:p>
          </p:txBody>
        </p:sp>
        <p:sp>
          <p:nvSpPr>
            <p:cNvPr id="52" name="tx52"/>
            <p:cNvSpPr/>
            <p:nvPr/>
          </p:nvSpPr>
          <p:spPr>
            <a:xfrm>
              <a:off x="3223923" y="30193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53" name="tx53"/>
            <p:cNvSpPr/>
            <p:nvPr/>
          </p:nvSpPr>
          <p:spPr>
            <a:xfrm>
              <a:off x="2624702" y="3021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54" name="tx54"/>
            <p:cNvSpPr/>
            <p:nvPr/>
          </p:nvSpPr>
          <p:spPr>
            <a:xfrm>
              <a:off x="3051754"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160786"/>
              <a:ext cx="2135258" cy="825986"/>
            </a:xfrm>
            <a:custGeom>
              <a:avLst/>
              <a:pathLst>
                <a:path w="2135258" h="825986">
                  <a:moveTo>
                    <a:pt x="0" y="825986"/>
                  </a:moveTo>
                  <a:lnTo>
                    <a:pt x="85410" y="825986"/>
                  </a:lnTo>
                  <a:lnTo>
                    <a:pt x="170820" y="825986"/>
                  </a:lnTo>
                  <a:lnTo>
                    <a:pt x="256230" y="825986"/>
                  </a:lnTo>
                  <a:lnTo>
                    <a:pt x="341641" y="825986"/>
                  </a:lnTo>
                  <a:lnTo>
                    <a:pt x="427051" y="825986"/>
                  </a:lnTo>
                  <a:lnTo>
                    <a:pt x="512461" y="825986"/>
                  </a:lnTo>
                  <a:lnTo>
                    <a:pt x="597872" y="825986"/>
                  </a:lnTo>
                  <a:lnTo>
                    <a:pt x="683282" y="825986"/>
                  </a:lnTo>
                  <a:lnTo>
                    <a:pt x="768692" y="825986"/>
                  </a:lnTo>
                  <a:lnTo>
                    <a:pt x="854103" y="825986"/>
                  </a:lnTo>
                  <a:lnTo>
                    <a:pt x="939513" y="825986"/>
                  </a:lnTo>
                  <a:lnTo>
                    <a:pt x="1024923" y="787863"/>
                  </a:lnTo>
                  <a:lnTo>
                    <a:pt x="1110334" y="737034"/>
                  </a:lnTo>
                  <a:lnTo>
                    <a:pt x="1195744" y="673496"/>
                  </a:lnTo>
                  <a:lnTo>
                    <a:pt x="1281154" y="521006"/>
                  </a:lnTo>
                  <a:lnTo>
                    <a:pt x="1366565" y="495591"/>
                  </a:lnTo>
                  <a:lnTo>
                    <a:pt x="1451975" y="470176"/>
                  </a:lnTo>
                  <a:lnTo>
                    <a:pt x="1537385" y="444761"/>
                  </a:lnTo>
                  <a:lnTo>
                    <a:pt x="1622796" y="254149"/>
                  </a:lnTo>
                  <a:lnTo>
                    <a:pt x="1708206" y="241442"/>
                  </a:lnTo>
                  <a:lnTo>
                    <a:pt x="1793616" y="241442"/>
                  </a:lnTo>
                  <a:lnTo>
                    <a:pt x="1879027" y="88952"/>
                  </a:lnTo>
                  <a:lnTo>
                    <a:pt x="1964437" y="139782"/>
                  </a:lnTo>
                  <a:lnTo>
                    <a:pt x="2049847" y="76244"/>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6" name="tx76"/>
            <p:cNvSpPr/>
            <p:nvPr/>
          </p:nvSpPr>
          <p:spPr>
            <a:xfrm>
              <a:off x="3223923" y="50700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77" name="tx77"/>
            <p:cNvSpPr/>
            <p:nvPr/>
          </p:nvSpPr>
          <p:spPr>
            <a:xfrm>
              <a:off x="145607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8" name="tx78"/>
            <p:cNvSpPr/>
            <p:nvPr/>
          </p:nvSpPr>
          <p:spPr>
            <a:xfrm>
              <a:off x="1883121"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9" name="tx79"/>
            <p:cNvSpPr/>
            <p:nvPr/>
          </p:nvSpPr>
          <p:spPr>
            <a:xfrm>
              <a:off x="2283061" y="5542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24</a:t>
              </a:r>
            </a:p>
          </p:txBody>
        </p:sp>
        <p:sp>
          <p:nvSpPr>
            <p:cNvPr id="80" name="tx80"/>
            <p:cNvSpPr/>
            <p:nvPr/>
          </p:nvSpPr>
          <p:spPr>
            <a:xfrm>
              <a:off x="2624702" y="52753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45</a:t>
              </a:r>
            </a:p>
          </p:txBody>
        </p:sp>
        <p:sp>
          <p:nvSpPr>
            <p:cNvPr id="81" name="tx81"/>
            <p:cNvSpPr/>
            <p:nvPr/>
          </p:nvSpPr>
          <p:spPr>
            <a:xfrm>
              <a:off x="3051754" y="5097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224420"/>
              <a:ext cx="2135258" cy="228734"/>
            </a:xfrm>
            <a:custGeom>
              <a:avLst/>
              <a:pathLst>
                <a:path w="2135258" h="228734">
                  <a:moveTo>
                    <a:pt x="0" y="228734"/>
                  </a:moveTo>
                  <a:lnTo>
                    <a:pt x="85410" y="203319"/>
                  </a:lnTo>
                  <a:lnTo>
                    <a:pt x="170820" y="177904"/>
                  </a:lnTo>
                  <a:lnTo>
                    <a:pt x="256230" y="139782"/>
                  </a:lnTo>
                  <a:lnTo>
                    <a:pt x="341641" y="127074"/>
                  </a:lnTo>
                  <a:lnTo>
                    <a:pt x="427051" y="114367"/>
                  </a:lnTo>
                  <a:lnTo>
                    <a:pt x="512461" y="88952"/>
                  </a:lnTo>
                  <a:lnTo>
                    <a:pt x="597872" y="63537"/>
                  </a:lnTo>
                  <a:lnTo>
                    <a:pt x="683282" y="76244"/>
                  </a:lnTo>
                  <a:lnTo>
                    <a:pt x="768692" y="50829"/>
                  </a:lnTo>
                  <a:lnTo>
                    <a:pt x="854103" y="12707"/>
                  </a:lnTo>
                  <a:lnTo>
                    <a:pt x="939513" y="0"/>
                  </a:lnTo>
                  <a:lnTo>
                    <a:pt x="1024923" y="25414"/>
                  </a:lnTo>
                  <a:lnTo>
                    <a:pt x="1110334" y="50829"/>
                  </a:lnTo>
                  <a:lnTo>
                    <a:pt x="1195744" y="25414"/>
                  </a:lnTo>
                  <a:lnTo>
                    <a:pt x="1281154" y="38122"/>
                  </a:lnTo>
                  <a:lnTo>
                    <a:pt x="1366565" y="38122"/>
                  </a:lnTo>
                  <a:lnTo>
                    <a:pt x="1451975" y="50829"/>
                  </a:lnTo>
                  <a:lnTo>
                    <a:pt x="1537385" y="25414"/>
                  </a:lnTo>
                  <a:lnTo>
                    <a:pt x="1622796" y="25414"/>
                  </a:lnTo>
                  <a:lnTo>
                    <a:pt x="1708206" y="25414"/>
                  </a:lnTo>
                  <a:lnTo>
                    <a:pt x="1793616" y="50829"/>
                  </a:lnTo>
                  <a:lnTo>
                    <a:pt x="1879027" y="38122"/>
                  </a:lnTo>
                  <a:lnTo>
                    <a:pt x="1964437" y="76244"/>
                  </a:lnTo>
                  <a:lnTo>
                    <a:pt x="2049847" y="101659"/>
                  </a:lnTo>
                  <a:lnTo>
                    <a:pt x="2135258" y="25414"/>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3624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03" name="tx103"/>
            <p:cNvSpPr/>
            <p:nvPr/>
          </p:nvSpPr>
          <p:spPr>
            <a:xfrm>
              <a:off x="6018101" y="1159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04" name="tx104"/>
            <p:cNvSpPr/>
            <p:nvPr/>
          </p:nvSpPr>
          <p:spPr>
            <a:xfrm>
              <a:off x="4223136"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105" name="tx105"/>
            <p:cNvSpPr/>
            <p:nvPr/>
          </p:nvSpPr>
          <p:spPr>
            <a:xfrm>
              <a:off x="4650188"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106" name="tx106"/>
            <p:cNvSpPr/>
            <p:nvPr/>
          </p:nvSpPr>
          <p:spPr>
            <a:xfrm>
              <a:off x="5077239"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07" name="tx107"/>
            <p:cNvSpPr/>
            <p:nvPr/>
          </p:nvSpPr>
          <p:spPr>
            <a:xfrm>
              <a:off x="5418881"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08" name="tx108"/>
            <p:cNvSpPr/>
            <p:nvPr/>
          </p:nvSpPr>
          <p:spPr>
            <a:xfrm>
              <a:off x="5845932"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402276"/>
              <a:ext cx="341641" cy="698911"/>
            </a:xfrm>
            <a:custGeom>
              <a:avLst/>
              <a:pathLst>
                <a:path w="341641" h="698911">
                  <a:moveTo>
                    <a:pt x="0" y="698911"/>
                  </a:moveTo>
                  <a:lnTo>
                    <a:pt x="85410" y="546421"/>
                  </a:lnTo>
                  <a:lnTo>
                    <a:pt x="170820" y="508299"/>
                  </a:lnTo>
                  <a:lnTo>
                    <a:pt x="256230" y="343102"/>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401048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a:t>
              </a:r>
            </a:p>
          </p:txBody>
        </p:sp>
        <p:sp>
          <p:nvSpPr>
            <p:cNvPr id="130" name="tx130"/>
            <p:cNvSpPr/>
            <p:nvPr/>
          </p:nvSpPr>
          <p:spPr>
            <a:xfrm>
              <a:off x="6018101" y="33115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131" name="tx131"/>
            <p:cNvSpPr/>
            <p:nvPr/>
          </p:nvSpPr>
          <p:spPr>
            <a:xfrm>
              <a:off x="5845932" y="36058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33</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008296"/>
              <a:ext cx="1451975" cy="978476"/>
            </a:xfrm>
            <a:custGeom>
              <a:avLst/>
              <a:pathLst>
                <a:path w="1451975" h="978476">
                  <a:moveTo>
                    <a:pt x="0" y="978476"/>
                  </a:moveTo>
                  <a:lnTo>
                    <a:pt x="85410" y="978476"/>
                  </a:lnTo>
                  <a:lnTo>
                    <a:pt x="170820" y="940353"/>
                  </a:lnTo>
                  <a:lnTo>
                    <a:pt x="256230" y="762448"/>
                  </a:lnTo>
                  <a:lnTo>
                    <a:pt x="341641" y="698911"/>
                  </a:lnTo>
                  <a:lnTo>
                    <a:pt x="427051" y="368517"/>
                  </a:lnTo>
                  <a:lnTo>
                    <a:pt x="512461" y="127074"/>
                  </a:lnTo>
                  <a:lnTo>
                    <a:pt x="597872" y="127074"/>
                  </a:lnTo>
                  <a:lnTo>
                    <a:pt x="683282" y="76244"/>
                  </a:lnTo>
                  <a:lnTo>
                    <a:pt x="768692" y="50829"/>
                  </a:lnTo>
                  <a:lnTo>
                    <a:pt x="854103" y="12707"/>
                  </a:lnTo>
                  <a:lnTo>
                    <a:pt x="939513" y="0"/>
                  </a:lnTo>
                  <a:lnTo>
                    <a:pt x="1024923" y="12707"/>
                  </a:lnTo>
                  <a:lnTo>
                    <a:pt x="1110334" y="50829"/>
                  </a:lnTo>
                  <a:lnTo>
                    <a:pt x="1195744" y="38122"/>
                  </a:lnTo>
                  <a:lnTo>
                    <a:pt x="1281154" y="76244"/>
                  </a:lnTo>
                  <a:lnTo>
                    <a:pt x="1366565" y="88952"/>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4917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54" name="tx154"/>
            <p:cNvSpPr/>
            <p:nvPr/>
          </p:nvSpPr>
          <p:spPr>
            <a:xfrm>
              <a:off x="4677300" y="580911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a:t>
              </a:r>
            </a:p>
          </p:txBody>
        </p:sp>
        <p:sp>
          <p:nvSpPr>
            <p:cNvPr id="155" name="tx155"/>
            <p:cNvSpPr/>
            <p:nvPr/>
          </p:nvSpPr>
          <p:spPr>
            <a:xfrm>
              <a:off x="5077239" y="49958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156" name="tx156"/>
            <p:cNvSpPr/>
            <p:nvPr/>
          </p:nvSpPr>
          <p:spPr>
            <a:xfrm>
              <a:off x="5418881" y="4868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57" name="tx157"/>
            <p:cNvSpPr/>
            <p:nvPr/>
          </p:nvSpPr>
          <p:spPr>
            <a:xfrm>
              <a:off x="5845932" y="4957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300664"/>
              <a:ext cx="2135258" cy="343102"/>
            </a:xfrm>
            <a:custGeom>
              <a:avLst/>
              <a:pathLst>
                <a:path w="2135258" h="343102">
                  <a:moveTo>
                    <a:pt x="0" y="343102"/>
                  </a:moveTo>
                  <a:lnTo>
                    <a:pt x="85410" y="304979"/>
                  </a:lnTo>
                  <a:lnTo>
                    <a:pt x="170820" y="279564"/>
                  </a:lnTo>
                  <a:lnTo>
                    <a:pt x="256230" y="254149"/>
                  </a:lnTo>
                  <a:lnTo>
                    <a:pt x="341641" y="228734"/>
                  </a:lnTo>
                  <a:lnTo>
                    <a:pt x="427051" y="190612"/>
                  </a:lnTo>
                  <a:lnTo>
                    <a:pt x="512461" y="177904"/>
                  </a:lnTo>
                  <a:lnTo>
                    <a:pt x="597872" y="139782"/>
                  </a:lnTo>
                  <a:lnTo>
                    <a:pt x="683282" y="127074"/>
                  </a:lnTo>
                  <a:lnTo>
                    <a:pt x="768692" y="101659"/>
                  </a:lnTo>
                  <a:lnTo>
                    <a:pt x="854103" y="63537"/>
                  </a:lnTo>
                  <a:lnTo>
                    <a:pt x="939513" y="38122"/>
                  </a:lnTo>
                  <a:lnTo>
                    <a:pt x="1024923" y="63537"/>
                  </a:lnTo>
                  <a:lnTo>
                    <a:pt x="1110334" y="76244"/>
                  </a:lnTo>
                  <a:lnTo>
                    <a:pt x="1195744" y="50829"/>
                  </a:lnTo>
                  <a:lnTo>
                    <a:pt x="1281154" y="50829"/>
                  </a:lnTo>
                  <a:lnTo>
                    <a:pt x="1366565" y="38122"/>
                  </a:lnTo>
                  <a:lnTo>
                    <a:pt x="1451975" y="50829"/>
                  </a:lnTo>
                  <a:lnTo>
                    <a:pt x="1537385" y="12707"/>
                  </a:lnTo>
                  <a:lnTo>
                    <a:pt x="1622796" y="0"/>
                  </a:lnTo>
                  <a:lnTo>
                    <a:pt x="1708206" y="12707"/>
                  </a:lnTo>
                  <a:lnTo>
                    <a:pt x="1793616" y="50829"/>
                  </a:lnTo>
                  <a:lnTo>
                    <a:pt x="1879027" y="25414"/>
                  </a:lnTo>
                  <a:lnTo>
                    <a:pt x="1964437" y="63537"/>
                  </a:lnTo>
                  <a:lnTo>
                    <a:pt x="2049847" y="76244"/>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553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55</a:t>
              </a:r>
            </a:p>
          </p:txBody>
        </p:sp>
        <p:sp>
          <p:nvSpPr>
            <p:cNvPr id="179" name="tx179"/>
            <p:cNvSpPr/>
            <p:nvPr/>
          </p:nvSpPr>
          <p:spPr>
            <a:xfrm>
              <a:off x="8812279" y="12226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80" name="tx180"/>
            <p:cNvSpPr/>
            <p:nvPr/>
          </p:nvSpPr>
          <p:spPr>
            <a:xfrm>
              <a:off x="7017315" y="13517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181" name="tx181"/>
            <p:cNvSpPr/>
            <p:nvPr/>
          </p:nvSpPr>
          <p:spPr>
            <a:xfrm>
              <a:off x="7444366"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82" name="tx182"/>
            <p:cNvSpPr/>
            <p:nvPr/>
          </p:nvSpPr>
          <p:spPr>
            <a:xfrm>
              <a:off x="7871418" y="12119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183" name="tx183"/>
            <p:cNvSpPr/>
            <p:nvPr/>
          </p:nvSpPr>
          <p:spPr>
            <a:xfrm>
              <a:off x="8213059"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84" name="tx184"/>
            <p:cNvSpPr/>
            <p:nvPr/>
          </p:nvSpPr>
          <p:spPr>
            <a:xfrm>
              <a:off x="8640111" y="12373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173541"/>
              <a:ext cx="2135258" cy="317687"/>
            </a:xfrm>
            <a:custGeom>
              <a:avLst/>
              <a:pathLst>
                <a:path w="2135258" h="317687">
                  <a:moveTo>
                    <a:pt x="0" y="317687"/>
                  </a:moveTo>
                  <a:lnTo>
                    <a:pt x="85410" y="292272"/>
                  </a:lnTo>
                  <a:lnTo>
                    <a:pt x="170820" y="254149"/>
                  </a:lnTo>
                  <a:lnTo>
                    <a:pt x="256230" y="216027"/>
                  </a:lnTo>
                  <a:lnTo>
                    <a:pt x="341641" y="203319"/>
                  </a:lnTo>
                  <a:lnTo>
                    <a:pt x="427051" y="190612"/>
                  </a:lnTo>
                  <a:lnTo>
                    <a:pt x="512461" y="139782"/>
                  </a:lnTo>
                  <a:lnTo>
                    <a:pt x="597872" y="101659"/>
                  </a:lnTo>
                  <a:lnTo>
                    <a:pt x="683282" y="88952"/>
                  </a:lnTo>
                  <a:lnTo>
                    <a:pt x="768692" y="50829"/>
                  </a:lnTo>
                  <a:lnTo>
                    <a:pt x="854103" y="12707"/>
                  </a:lnTo>
                  <a:lnTo>
                    <a:pt x="939513" y="12707"/>
                  </a:lnTo>
                  <a:lnTo>
                    <a:pt x="1024923" y="12707"/>
                  </a:lnTo>
                  <a:lnTo>
                    <a:pt x="1110334" y="25414"/>
                  </a:lnTo>
                  <a:lnTo>
                    <a:pt x="1195744" y="25414"/>
                  </a:lnTo>
                  <a:lnTo>
                    <a:pt x="1281154" y="38122"/>
                  </a:lnTo>
                  <a:lnTo>
                    <a:pt x="1366565" y="63537"/>
                  </a:lnTo>
                  <a:lnTo>
                    <a:pt x="1451975" y="50829"/>
                  </a:lnTo>
                  <a:lnTo>
                    <a:pt x="1537385" y="12707"/>
                  </a:lnTo>
                  <a:lnTo>
                    <a:pt x="1622796" y="0"/>
                  </a:lnTo>
                  <a:lnTo>
                    <a:pt x="1708206" y="12707"/>
                  </a:lnTo>
                  <a:lnTo>
                    <a:pt x="1793616" y="50829"/>
                  </a:lnTo>
                  <a:lnTo>
                    <a:pt x="1879027" y="25414"/>
                  </a:lnTo>
                  <a:lnTo>
                    <a:pt x="1964437" y="50829"/>
                  </a:lnTo>
                  <a:lnTo>
                    <a:pt x="2049847" y="63537"/>
                  </a:lnTo>
                  <a:lnTo>
                    <a:pt x="2135258" y="12707"/>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4005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53</a:t>
              </a:r>
            </a:p>
          </p:txBody>
        </p:sp>
        <p:sp>
          <p:nvSpPr>
            <p:cNvPr id="206" name="tx206"/>
            <p:cNvSpPr/>
            <p:nvPr/>
          </p:nvSpPr>
          <p:spPr>
            <a:xfrm>
              <a:off x="8812279" y="30955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07" name="tx207"/>
            <p:cNvSpPr/>
            <p:nvPr/>
          </p:nvSpPr>
          <p:spPr>
            <a:xfrm>
              <a:off x="7017315" y="32246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208" name="tx208"/>
            <p:cNvSpPr/>
            <p:nvPr/>
          </p:nvSpPr>
          <p:spPr>
            <a:xfrm>
              <a:off x="7444366"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09" name="tx209"/>
            <p:cNvSpPr/>
            <p:nvPr/>
          </p:nvSpPr>
          <p:spPr>
            <a:xfrm>
              <a:off x="7871418" y="30721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210" name="tx210"/>
            <p:cNvSpPr/>
            <p:nvPr/>
          </p:nvSpPr>
          <p:spPr>
            <a:xfrm>
              <a:off x="8213059" y="30340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11" name="tx211"/>
            <p:cNvSpPr/>
            <p:nvPr/>
          </p:nvSpPr>
          <p:spPr>
            <a:xfrm>
              <a:off x="8640111" y="30975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021003"/>
              <a:ext cx="1622796" cy="965768"/>
            </a:xfrm>
            <a:custGeom>
              <a:avLst/>
              <a:pathLst>
                <a:path w="1622796" h="965768">
                  <a:moveTo>
                    <a:pt x="0" y="965768"/>
                  </a:moveTo>
                  <a:lnTo>
                    <a:pt x="85410" y="965768"/>
                  </a:lnTo>
                  <a:lnTo>
                    <a:pt x="170820" y="965768"/>
                  </a:lnTo>
                  <a:lnTo>
                    <a:pt x="256230" y="965768"/>
                  </a:lnTo>
                  <a:lnTo>
                    <a:pt x="341641" y="965768"/>
                  </a:lnTo>
                  <a:lnTo>
                    <a:pt x="427051" y="927646"/>
                  </a:lnTo>
                  <a:lnTo>
                    <a:pt x="512461" y="838693"/>
                  </a:lnTo>
                  <a:lnTo>
                    <a:pt x="597872" y="635374"/>
                  </a:lnTo>
                  <a:lnTo>
                    <a:pt x="683282" y="317687"/>
                  </a:lnTo>
                  <a:lnTo>
                    <a:pt x="768692" y="228734"/>
                  </a:lnTo>
                  <a:lnTo>
                    <a:pt x="854103" y="190612"/>
                  </a:lnTo>
                  <a:lnTo>
                    <a:pt x="939513" y="190612"/>
                  </a:lnTo>
                  <a:lnTo>
                    <a:pt x="1024923" y="101659"/>
                  </a:lnTo>
                  <a:lnTo>
                    <a:pt x="1110334" y="0"/>
                  </a:lnTo>
                  <a:lnTo>
                    <a:pt x="1195744" y="0"/>
                  </a:lnTo>
                  <a:lnTo>
                    <a:pt x="1281154" y="50829"/>
                  </a:lnTo>
                  <a:lnTo>
                    <a:pt x="1366565" y="190612"/>
                  </a:lnTo>
                  <a:lnTo>
                    <a:pt x="1451975" y="127074"/>
                  </a:lnTo>
                  <a:lnTo>
                    <a:pt x="1537385" y="114367"/>
                  </a:lnTo>
                  <a:lnTo>
                    <a:pt x="1622796" y="63537"/>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4993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71418" y="51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236" name="tx236"/>
            <p:cNvSpPr/>
            <p:nvPr/>
          </p:nvSpPr>
          <p:spPr>
            <a:xfrm>
              <a:off x="8213059" y="48814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37" name="tx237"/>
            <p:cNvSpPr/>
            <p:nvPr/>
          </p:nvSpPr>
          <p:spPr>
            <a:xfrm>
              <a:off x="8640111" y="49958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482662" y="435349"/>
              <a:ext cx="48705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Eastern Africa,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IPVC had the lowest coverage of all vaccines (60%), followed by MCV2 (65%).</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17% in 2000 to 72% in 2025. This increase since 2000 is a result of incremental improvement in introducing new vaccines and expanding vaccination services to previously missed populations.
Enhancing BOP now depends partly on improving the coverage of RCV1, HPV, IPVC, MCV2, ROTAC, MCV1, and PCVC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Eastern Africa,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6 percentage points from 80% in 2024 to 86% in 2025.
• DTP3 coverage increased 5 percentage points from 76% in 2024 to 81% in 2025.
• In Eastern Africa, there were 765,000 fewer zero-dose children compared to in 2024. This leaves 1.9 million children without vaccination, vulnerable to vaccine-preventable diseases and a further 635,000 with only partial protection.
• In Eastern Africa, 3 countries* accounted for over half (63.6%) of all zero-dose children.
• There were 5 (36%) countries that achieved DTP3 coverage of at least 90% (IA2030 target).
• MCV1 coverage increased 4 percentage points from 73% in 2024 to 77% in 2025. There were 3.2 million children who missed out on the first measles vaccination.
• MCV2 coverage increased 6 percentage points from 59% in 2024 to 65% in 2025.
• Last dose coverage of HPV vaccination (HPVc) among girls increased from 51% to 56%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*Ethiopia (33.6%), Tanzania (15.9%), and Sudan (14.1%)</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491609"/>
              <a:ext cx="6265474" cy="1071548"/>
            </a:xfrm>
            <a:custGeom>
              <a:avLst/>
              <a:pathLst>
                <a:path w="6265474" h="1071548">
                  <a:moveTo>
                    <a:pt x="0" y="1071548"/>
                  </a:moveTo>
                  <a:lnTo>
                    <a:pt x="250618" y="952487"/>
                  </a:lnTo>
                  <a:lnTo>
                    <a:pt x="501237" y="873113"/>
                  </a:lnTo>
                  <a:lnTo>
                    <a:pt x="751856" y="793739"/>
                  </a:lnTo>
                  <a:lnTo>
                    <a:pt x="1002475" y="714365"/>
                  </a:lnTo>
                  <a:lnTo>
                    <a:pt x="1253094" y="595304"/>
                  </a:lnTo>
                  <a:lnTo>
                    <a:pt x="1503713" y="555617"/>
                  </a:lnTo>
                  <a:lnTo>
                    <a:pt x="1754332" y="436556"/>
                  </a:lnTo>
                  <a:lnTo>
                    <a:pt x="2004951" y="396869"/>
                  </a:lnTo>
                  <a:lnTo>
                    <a:pt x="2255570" y="317495"/>
                  </a:lnTo>
                  <a:lnTo>
                    <a:pt x="2506189" y="198434"/>
                  </a:lnTo>
                  <a:lnTo>
                    <a:pt x="2756808" y="119060"/>
                  </a:lnTo>
                  <a:lnTo>
                    <a:pt x="3007427" y="198434"/>
                  </a:lnTo>
                  <a:lnTo>
                    <a:pt x="3258046" y="238121"/>
                  </a:lnTo>
                  <a:lnTo>
                    <a:pt x="3508665" y="158747"/>
                  </a:lnTo>
                  <a:lnTo>
                    <a:pt x="3759284" y="158747"/>
                  </a:lnTo>
                  <a:lnTo>
                    <a:pt x="4009903" y="119060"/>
                  </a:lnTo>
                  <a:lnTo>
                    <a:pt x="4260522" y="158747"/>
                  </a:lnTo>
                  <a:lnTo>
                    <a:pt x="4511141" y="39686"/>
                  </a:lnTo>
                  <a:lnTo>
                    <a:pt x="4761760" y="0"/>
                  </a:lnTo>
                  <a:lnTo>
                    <a:pt x="5012379" y="39686"/>
                  </a:lnTo>
                  <a:lnTo>
                    <a:pt x="5262998" y="158747"/>
                  </a:lnTo>
                  <a:lnTo>
                    <a:pt x="5513617" y="79373"/>
                  </a:lnTo>
                  <a:lnTo>
                    <a:pt x="5764236" y="198434"/>
                  </a:lnTo>
                  <a:lnTo>
                    <a:pt x="6014855" y="238121"/>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491609"/>
              <a:ext cx="6265474" cy="3254331"/>
            </a:xfrm>
            <a:custGeom>
              <a:avLst/>
              <a:pathLst>
                <a:path w="6265474" h="3254331">
                  <a:moveTo>
                    <a:pt x="0" y="3254331"/>
                  </a:moveTo>
                  <a:lnTo>
                    <a:pt x="250618" y="3254331"/>
                  </a:lnTo>
                  <a:lnTo>
                    <a:pt x="501237" y="1904974"/>
                  </a:lnTo>
                  <a:lnTo>
                    <a:pt x="751856" y="1785913"/>
                  </a:lnTo>
                  <a:lnTo>
                    <a:pt x="1002475" y="1706539"/>
                  </a:lnTo>
                  <a:lnTo>
                    <a:pt x="1253094" y="1508104"/>
                  </a:lnTo>
                  <a:lnTo>
                    <a:pt x="1503713" y="1269982"/>
                  </a:lnTo>
                  <a:lnTo>
                    <a:pt x="1754332" y="595304"/>
                  </a:lnTo>
                  <a:lnTo>
                    <a:pt x="2004951" y="515930"/>
                  </a:lnTo>
                  <a:lnTo>
                    <a:pt x="2255570" y="476243"/>
                  </a:lnTo>
                  <a:lnTo>
                    <a:pt x="2506189" y="357182"/>
                  </a:lnTo>
                  <a:lnTo>
                    <a:pt x="2756808" y="277808"/>
                  </a:lnTo>
                  <a:lnTo>
                    <a:pt x="3007427" y="357182"/>
                  </a:lnTo>
                  <a:lnTo>
                    <a:pt x="3258046" y="317495"/>
                  </a:lnTo>
                  <a:lnTo>
                    <a:pt x="3508665" y="238121"/>
                  </a:lnTo>
                  <a:lnTo>
                    <a:pt x="3759284" y="158747"/>
                  </a:lnTo>
                  <a:lnTo>
                    <a:pt x="4009903" y="119060"/>
                  </a:lnTo>
                  <a:lnTo>
                    <a:pt x="4260522" y="158747"/>
                  </a:lnTo>
                  <a:lnTo>
                    <a:pt x="4511141" y="39686"/>
                  </a:lnTo>
                  <a:lnTo>
                    <a:pt x="4761760" y="0"/>
                  </a:lnTo>
                  <a:lnTo>
                    <a:pt x="5012379" y="39686"/>
                  </a:lnTo>
                  <a:lnTo>
                    <a:pt x="5262998" y="158747"/>
                  </a:lnTo>
                  <a:lnTo>
                    <a:pt x="5513617" y="79373"/>
                  </a:lnTo>
                  <a:lnTo>
                    <a:pt x="5764236" y="198434"/>
                  </a:lnTo>
                  <a:lnTo>
                    <a:pt x="6014855" y="238121"/>
                  </a:lnTo>
                  <a:lnTo>
                    <a:pt x="6265474" y="39686"/>
                  </a:lnTo>
                </a:path>
              </a:pathLst>
            </a:custGeom>
            <a:ln w="27101" cap="flat">
              <a:solidFill>
                <a:srgbClr val="80BD41">
                  <a:alpha val="100000"/>
                </a:srgbClr>
              </a:solidFill>
              <a:prstDash val="solid"/>
              <a:round/>
            </a:ln>
          </p:spPr>
          <p:txBody>
            <a:bodyPr/>
            <a:lstStyle/>
            <a:p/>
          </p:txBody>
        </p:sp>
        <p:sp>
          <p:nvSpPr>
            <p:cNvPr id="42" name="pl42"/>
            <p:cNvSpPr/>
            <p:nvPr/>
          </p:nvSpPr>
          <p:spPr>
            <a:xfrm>
              <a:off x="1179913" y="2491609"/>
              <a:ext cx="6265474" cy="3254331"/>
            </a:xfrm>
            <a:custGeom>
              <a:avLst/>
              <a:pathLst>
                <a:path w="6265474" h="3254331">
                  <a:moveTo>
                    <a:pt x="0" y="3254331"/>
                  </a:moveTo>
                  <a:lnTo>
                    <a:pt x="250618" y="3254331"/>
                  </a:lnTo>
                  <a:lnTo>
                    <a:pt x="501237" y="2579652"/>
                  </a:lnTo>
                  <a:lnTo>
                    <a:pt x="751856" y="2539965"/>
                  </a:lnTo>
                  <a:lnTo>
                    <a:pt x="1002475" y="2460591"/>
                  </a:lnTo>
                  <a:lnTo>
                    <a:pt x="1253094" y="2460591"/>
                  </a:lnTo>
                  <a:lnTo>
                    <a:pt x="1503713" y="2420904"/>
                  </a:lnTo>
                  <a:lnTo>
                    <a:pt x="1754332" y="1825600"/>
                  </a:lnTo>
                  <a:lnTo>
                    <a:pt x="2004951" y="1111234"/>
                  </a:lnTo>
                  <a:lnTo>
                    <a:pt x="2255570" y="476243"/>
                  </a:lnTo>
                  <a:lnTo>
                    <a:pt x="2506189" y="357182"/>
                  </a:lnTo>
                  <a:lnTo>
                    <a:pt x="2756808" y="277808"/>
                  </a:lnTo>
                  <a:lnTo>
                    <a:pt x="3007427" y="357182"/>
                  </a:lnTo>
                  <a:lnTo>
                    <a:pt x="3258046" y="317495"/>
                  </a:lnTo>
                  <a:lnTo>
                    <a:pt x="3508665" y="238121"/>
                  </a:lnTo>
                  <a:lnTo>
                    <a:pt x="3759284" y="158747"/>
                  </a:lnTo>
                  <a:lnTo>
                    <a:pt x="4009903" y="119060"/>
                  </a:lnTo>
                  <a:lnTo>
                    <a:pt x="4260522" y="158747"/>
                  </a:lnTo>
                  <a:lnTo>
                    <a:pt x="4511141" y="39686"/>
                  </a:lnTo>
                  <a:lnTo>
                    <a:pt x="4761760" y="0"/>
                  </a:lnTo>
                  <a:lnTo>
                    <a:pt x="5012379" y="39686"/>
                  </a:lnTo>
                  <a:lnTo>
                    <a:pt x="5262998" y="158747"/>
                  </a:lnTo>
                  <a:lnTo>
                    <a:pt x="5513617" y="79373"/>
                  </a:lnTo>
                  <a:lnTo>
                    <a:pt x="5764236" y="198434"/>
                  </a:lnTo>
                  <a:lnTo>
                    <a:pt x="6014855" y="238121"/>
                  </a:lnTo>
                  <a:lnTo>
                    <a:pt x="6265474" y="39686"/>
                  </a:lnTo>
                </a:path>
              </a:pathLst>
            </a:custGeom>
            <a:ln w="27101" cap="flat">
              <a:solidFill>
                <a:srgbClr val="EE00EE">
                  <a:alpha val="100000"/>
                </a:srgbClr>
              </a:solidFill>
              <a:prstDash val="solid"/>
              <a:round/>
            </a:ln>
          </p:spPr>
          <p:txBody>
            <a:bodyPr/>
            <a:lstStyle/>
            <a:p/>
          </p:txBody>
        </p:sp>
        <p:sp>
          <p:nvSpPr>
            <p:cNvPr id="43" name="pl43"/>
            <p:cNvSpPr/>
            <p:nvPr/>
          </p:nvSpPr>
          <p:spPr>
            <a:xfrm>
              <a:off x="3686102" y="3523470"/>
              <a:ext cx="3759284" cy="2222469"/>
            </a:xfrm>
            <a:custGeom>
              <a:avLst/>
              <a:pathLst>
                <a:path w="3759284" h="2222469">
                  <a:moveTo>
                    <a:pt x="0" y="2222469"/>
                  </a:moveTo>
                  <a:lnTo>
                    <a:pt x="250618" y="2182783"/>
                  </a:lnTo>
                  <a:lnTo>
                    <a:pt x="501237" y="2182783"/>
                  </a:lnTo>
                  <a:lnTo>
                    <a:pt x="751856" y="2143096"/>
                  </a:lnTo>
                  <a:lnTo>
                    <a:pt x="1002475" y="2143096"/>
                  </a:lnTo>
                  <a:lnTo>
                    <a:pt x="1253094" y="2143096"/>
                  </a:lnTo>
                  <a:lnTo>
                    <a:pt x="1503713" y="1984348"/>
                  </a:lnTo>
                  <a:lnTo>
                    <a:pt x="1754332" y="1865287"/>
                  </a:lnTo>
                  <a:lnTo>
                    <a:pt x="2004951" y="1666852"/>
                  </a:lnTo>
                  <a:lnTo>
                    <a:pt x="2255570" y="1508104"/>
                  </a:lnTo>
                  <a:lnTo>
                    <a:pt x="2506189" y="1269982"/>
                  </a:lnTo>
                  <a:lnTo>
                    <a:pt x="2756808" y="1071548"/>
                  </a:lnTo>
                  <a:lnTo>
                    <a:pt x="3007427" y="1190608"/>
                  </a:lnTo>
                  <a:lnTo>
                    <a:pt x="3258046" y="595304"/>
                  </a:lnTo>
                  <a:lnTo>
                    <a:pt x="3508665" y="198434"/>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451922"/>
              <a:ext cx="2506189" cy="2897148"/>
            </a:xfrm>
            <a:custGeom>
              <a:avLst/>
              <a:pathLst>
                <a:path w="2506189" h="2897148">
                  <a:moveTo>
                    <a:pt x="0" y="2897148"/>
                  </a:moveTo>
                  <a:lnTo>
                    <a:pt x="250618" y="2262156"/>
                  </a:lnTo>
                  <a:lnTo>
                    <a:pt x="501237" y="1746226"/>
                  </a:lnTo>
                  <a:lnTo>
                    <a:pt x="751856" y="634991"/>
                  </a:lnTo>
                  <a:lnTo>
                    <a:pt x="1002475" y="158747"/>
                  </a:lnTo>
                  <a:lnTo>
                    <a:pt x="1253094" y="158747"/>
                  </a:lnTo>
                  <a:lnTo>
                    <a:pt x="1503713" y="158747"/>
                  </a:lnTo>
                  <a:lnTo>
                    <a:pt x="1754332" y="79373"/>
                  </a:lnTo>
                  <a:lnTo>
                    <a:pt x="2004951" y="198434"/>
                  </a:lnTo>
                  <a:lnTo>
                    <a:pt x="2255570" y="238121"/>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3364722"/>
              <a:ext cx="1002475" cy="2182783"/>
            </a:xfrm>
            <a:custGeom>
              <a:avLst/>
              <a:pathLst>
                <a:path w="1002475" h="2182783">
                  <a:moveTo>
                    <a:pt x="0" y="2182783"/>
                  </a:moveTo>
                  <a:lnTo>
                    <a:pt x="250618" y="1706539"/>
                  </a:lnTo>
                  <a:lnTo>
                    <a:pt x="501237" y="1587478"/>
                  </a:lnTo>
                  <a:lnTo>
                    <a:pt x="751856" y="1071548"/>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650357"/>
              <a:ext cx="6265474" cy="992174"/>
            </a:xfrm>
            <a:custGeom>
              <a:avLst/>
              <a:pathLst>
                <a:path w="6265474" h="992174">
                  <a:moveTo>
                    <a:pt x="0" y="992174"/>
                  </a:moveTo>
                  <a:lnTo>
                    <a:pt x="250618" y="912800"/>
                  </a:lnTo>
                  <a:lnTo>
                    <a:pt x="501237" y="793739"/>
                  </a:lnTo>
                  <a:lnTo>
                    <a:pt x="751856" y="674678"/>
                  </a:lnTo>
                  <a:lnTo>
                    <a:pt x="1002475" y="634991"/>
                  </a:lnTo>
                  <a:lnTo>
                    <a:pt x="1253094" y="595304"/>
                  </a:lnTo>
                  <a:lnTo>
                    <a:pt x="1503713" y="436556"/>
                  </a:lnTo>
                  <a:lnTo>
                    <a:pt x="1754332" y="317495"/>
                  </a:lnTo>
                  <a:lnTo>
                    <a:pt x="2004951" y="277808"/>
                  </a:lnTo>
                  <a:lnTo>
                    <a:pt x="2255570" y="158747"/>
                  </a:lnTo>
                  <a:lnTo>
                    <a:pt x="2506189" y="39686"/>
                  </a:lnTo>
                  <a:lnTo>
                    <a:pt x="2756808" y="39686"/>
                  </a:lnTo>
                  <a:lnTo>
                    <a:pt x="3007427" y="39686"/>
                  </a:lnTo>
                  <a:lnTo>
                    <a:pt x="3258046" y="79373"/>
                  </a:lnTo>
                  <a:lnTo>
                    <a:pt x="3508665" y="79373"/>
                  </a:lnTo>
                  <a:lnTo>
                    <a:pt x="3759284" y="119060"/>
                  </a:lnTo>
                  <a:lnTo>
                    <a:pt x="4009903" y="198434"/>
                  </a:lnTo>
                  <a:lnTo>
                    <a:pt x="4260522" y="158747"/>
                  </a:lnTo>
                  <a:lnTo>
                    <a:pt x="4511141" y="39686"/>
                  </a:lnTo>
                  <a:lnTo>
                    <a:pt x="4761760" y="0"/>
                  </a:lnTo>
                  <a:lnTo>
                    <a:pt x="5012379" y="39686"/>
                  </a:lnTo>
                  <a:lnTo>
                    <a:pt x="5262998" y="158747"/>
                  </a:lnTo>
                  <a:lnTo>
                    <a:pt x="5513617" y="79373"/>
                  </a:lnTo>
                  <a:lnTo>
                    <a:pt x="5764236" y="158747"/>
                  </a:lnTo>
                  <a:lnTo>
                    <a:pt x="6014855" y="198434"/>
                  </a:lnTo>
                  <a:lnTo>
                    <a:pt x="6265474" y="39686"/>
                  </a:lnTo>
                </a:path>
              </a:pathLst>
            </a:custGeom>
            <a:ln w="27101" cap="flat">
              <a:solidFill>
                <a:srgbClr val="FFC20E">
                  <a:alpha val="100000"/>
                </a:srgbClr>
              </a:solidFill>
              <a:prstDash val="solid"/>
              <a:round/>
            </a:ln>
          </p:spPr>
          <p:txBody>
            <a:bodyPr/>
            <a:lstStyle/>
            <a:p/>
          </p:txBody>
        </p:sp>
        <p:sp>
          <p:nvSpPr>
            <p:cNvPr id="47" name="pl47"/>
            <p:cNvSpPr/>
            <p:nvPr/>
          </p:nvSpPr>
          <p:spPr>
            <a:xfrm>
              <a:off x="1179913" y="3166288"/>
              <a:ext cx="6265474" cy="2579652"/>
            </a:xfrm>
            <a:custGeom>
              <a:avLst/>
              <a:pathLst>
                <a:path w="6265474" h="2579652">
                  <a:moveTo>
                    <a:pt x="0" y="2579652"/>
                  </a:moveTo>
                  <a:lnTo>
                    <a:pt x="250618" y="2579652"/>
                  </a:lnTo>
                  <a:lnTo>
                    <a:pt x="501237" y="2579652"/>
                  </a:lnTo>
                  <a:lnTo>
                    <a:pt x="751856" y="2579652"/>
                  </a:lnTo>
                  <a:lnTo>
                    <a:pt x="1002475" y="2579652"/>
                  </a:lnTo>
                  <a:lnTo>
                    <a:pt x="1253094" y="2579652"/>
                  </a:lnTo>
                  <a:lnTo>
                    <a:pt x="1503713" y="2579652"/>
                  </a:lnTo>
                  <a:lnTo>
                    <a:pt x="1754332" y="2579652"/>
                  </a:lnTo>
                  <a:lnTo>
                    <a:pt x="2004951" y="2579652"/>
                  </a:lnTo>
                  <a:lnTo>
                    <a:pt x="2255570" y="2579652"/>
                  </a:lnTo>
                  <a:lnTo>
                    <a:pt x="2506189" y="2579652"/>
                  </a:lnTo>
                  <a:lnTo>
                    <a:pt x="2756808" y="2579652"/>
                  </a:lnTo>
                  <a:lnTo>
                    <a:pt x="3007427" y="2460591"/>
                  </a:lnTo>
                  <a:lnTo>
                    <a:pt x="3258046" y="2301843"/>
                  </a:lnTo>
                  <a:lnTo>
                    <a:pt x="3508665" y="2103409"/>
                  </a:lnTo>
                  <a:lnTo>
                    <a:pt x="3759284" y="1627165"/>
                  </a:lnTo>
                  <a:lnTo>
                    <a:pt x="4009903" y="1547791"/>
                  </a:lnTo>
                  <a:lnTo>
                    <a:pt x="4260522" y="1468417"/>
                  </a:lnTo>
                  <a:lnTo>
                    <a:pt x="4511141" y="1389043"/>
                  </a:lnTo>
                  <a:lnTo>
                    <a:pt x="4761760" y="793739"/>
                  </a:lnTo>
                  <a:lnTo>
                    <a:pt x="5012379" y="754052"/>
                  </a:lnTo>
                  <a:lnTo>
                    <a:pt x="5262998" y="754052"/>
                  </a:lnTo>
                  <a:lnTo>
                    <a:pt x="5513617" y="277808"/>
                  </a:lnTo>
                  <a:lnTo>
                    <a:pt x="5764236" y="436556"/>
                  </a:lnTo>
                  <a:lnTo>
                    <a:pt x="6014855" y="238121"/>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690044"/>
              <a:ext cx="4260522" cy="3055896"/>
            </a:xfrm>
            <a:custGeom>
              <a:avLst/>
              <a:pathLst>
                <a:path w="4260522" h="3055896">
                  <a:moveTo>
                    <a:pt x="0" y="3055896"/>
                  </a:moveTo>
                  <a:lnTo>
                    <a:pt x="250618" y="3055896"/>
                  </a:lnTo>
                  <a:lnTo>
                    <a:pt x="501237" y="2936835"/>
                  </a:lnTo>
                  <a:lnTo>
                    <a:pt x="751856" y="2381217"/>
                  </a:lnTo>
                  <a:lnTo>
                    <a:pt x="1002475" y="2182783"/>
                  </a:lnTo>
                  <a:lnTo>
                    <a:pt x="1253094" y="1150921"/>
                  </a:lnTo>
                  <a:lnTo>
                    <a:pt x="1503713" y="396869"/>
                  </a:lnTo>
                  <a:lnTo>
                    <a:pt x="1754332" y="396869"/>
                  </a:lnTo>
                  <a:lnTo>
                    <a:pt x="2004951" y="238121"/>
                  </a:lnTo>
                  <a:lnTo>
                    <a:pt x="2255570" y="158747"/>
                  </a:lnTo>
                  <a:lnTo>
                    <a:pt x="2506189" y="39686"/>
                  </a:lnTo>
                  <a:lnTo>
                    <a:pt x="2756808" y="0"/>
                  </a:lnTo>
                  <a:lnTo>
                    <a:pt x="3007427" y="39686"/>
                  </a:lnTo>
                  <a:lnTo>
                    <a:pt x="3258046" y="158747"/>
                  </a:lnTo>
                  <a:lnTo>
                    <a:pt x="3508665" y="119060"/>
                  </a:lnTo>
                  <a:lnTo>
                    <a:pt x="3759284" y="238121"/>
                  </a:lnTo>
                  <a:lnTo>
                    <a:pt x="4009903" y="277808"/>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2729731"/>
              <a:ext cx="4761760" cy="3016209"/>
            </a:xfrm>
            <a:custGeom>
              <a:avLst/>
              <a:pathLst>
                <a:path w="4761760" h="3016209">
                  <a:moveTo>
                    <a:pt x="0" y="3016209"/>
                  </a:moveTo>
                  <a:lnTo>
                    <a:pt x="250618" y="3016209"/>
                  </a:lnTo>
                  <a:lnTo>
                    <a:pt x="501237" y="3016209"/>
                  </a:lnTo>
                  <a:lnTo>
                    <a:pt x="751856" y="3016209"/>
                  </a:lnTo>
                  <a:lnTo>
                    <a:pt x="1002475" y="3016209"/>
                  </a:lnTo>
                  <a:lnTo>
                    <a:pt x="1253094" y="2897148"/>
                  </a:lnTo>
                  <a:lnTo>
                    <a:pt x="1503713" y="2619339"/>
                  </a:lnTo>
                  <a:lnTo>
                    <a:pt x="1754332" y="1984348"/>
                  </a:lnTo>
                  <a:lnTo>
                    <a:pt x="2004951" y="992174"/>
                  </a:lnTo>
                  <a:lnTo>
                    <a:pt x="2255570" y="714365"/>
                  </a:lnTo>
                  <a:lnTo>
                    <a:pt x="2506189" y="595304"/>
                  </a:lnTo>
                  <a:lnTo>
                    <a:pt x="2756808" y="595304"/>
                  </a:lnTo>
                  <a:lnTo>
                    <a:pt x="3007427" y="317495"/>
                  </a:lnTo>
                  <a:lnTo>
                    <a:pt x="3258046" y="0"/>
                  </a:lnTo>
                  <a:lnTo>
                    <a:pt x="3508665" y="0"/>
                  </a:lnTo>
                  <a:lnTo>
                    <a:pt x="3759284" y="158747"/>
                  </a:lnTo>
                  <a:lnTo>
                    <a:pt x="4009903" y="595304"/>
                  </a:lnTo>
                  <a:lnTo>
                    <a:pt x="4260522" y="396869"/>
                  </a:lnTo>
                  <a:lnTo>
                    <a:pt x="4511141" y="357182"/>
                  </a:lnTo>
                  <a:lnTo>
                    <a:pt x="4761760" y="198434"/>
                  </a:lnTo>
                </a:path>
              </a:pathLst>
            </a:custGeom>
            <a:ln w="27101" cap="flat">
              <a:solidFill>
                <a:srgbClr val="836FFF">
                  <a:alpha val="100000"/>
                </a:srgbClr>
              </a:solidFill>
              <a:prstDash val="solid"/>
              <a:round/>
            </a:ln>
          </p:spPr>
          <p:txBody>
            <a:bodyPr/>
            <a:lstStyle/>
            <a:p/>
          </p:txBody>
        </p:sp>
        <p:sp>
          <p:nvSpPr>
            <p:cNvPr id="50" name="pl50"/>
            <p:cNvSpPr/>
            <p:nvPr/>
          </p:nvSpPr>
          <p:spPr>
            <a:xfrm>
              <a:off x="1179913" y="4039401"/>
              <a:ext cx="6265474" cy="1706539"/>
            </a:xfrm>
            <a:custGeom>
              <a:avLst/>
              <a:pathLst>
                <a:path w="6265474" h="1706539">
                  <a:moveTo>
                    <a:pt x="0" y="1706539"/>
                  </a:moveTo>
                  <a:lnTo>
                    <a:pt x="250618" y="1706539"/>
                  </a:lnTo>
                  <a:lnTo>
                    <a:pt x="501237" y="1706539"/>
                  </a:lnTo>
                  <a:lnTo>
                    <a:pt x="751856" y="1706539"/>
                  </a:lnTo>
                  <a:lnTo>
                    <a:pt x="1002475" y="1706539"/>
                  </a:lnTo>
                  <a:lnTo>
                    <a:pt x="1253094" y="1706539"/>
                  </a:lnTo>
                  <a:lnTo>
                    <a:pt x="1503713" y="1706539"/>
                  </a:lnTo>
                  <a:lnTo>
                    <a:pt x="1754332" y="1706539"/>
                  </a:lnTo>
                  <a:lnTo>
                    <a:pt x="2004951" y="1706539"/>
                  </a:lnTo>
                  <a:lnTo>
                    <a:pt x="2255570" y="1706539"/>
                  </a:lnTo>
                  <a:lnTo>
                    <a:pt x="2506189" y="1706539"/>
                  </a:lnTo>
                  <a:lnTo>
                    <a:pt x="2756808" y="1706539"/>
                  </a:lnTo>
                  <a:lnTo>
                    <a:pt x="3007427" y="1706539"/>
                  </a:lnTo>
                  <a:lnTo>
                    <a:pt x="3258046" y="1706539"/>
                  </a:lnTo>
                  <a:lnTo>
                    <a:pt x="3508665" y="1071548"/>
                  </a:lnTo>
                  <a:lnTo>
                    <a:pt x="3759284" y="992174"/>
                  </a:lnTo>
                  <a:lnTo>
                    <a:pt x="4009903" y="1031861"/>
                  </a:lnTo>
                  <a:lnTo>
                    <a:pt x="4260522" y="595304"/>
                  </a:lnTo>
                  <a:lnTo>
                    <a:pt x="4511141" y="555617"/>
                  </a:lnTo>
                  <a:lnTo>
                    <a:pt x="4761760" y="595304"/>
                  </a:lnTo>
                  <a:lnTo>
                    <a:pt x="5012379" y="198434"/>
                  </a:lnTo>
                  <a:lnTo>
                    <a:pt x="5262998" y="238121"/>
                  </a:lnTo>
                  <a:lnTo>
                    <a:pt x="5513617" y="198434"/>
                  </a:lnTo>
                  <a:lnTo>
                    <a:pt x="5764236" y="198434"/>
                  </a:lnTo>
                  <a:lnTo>
                    <a:pt x="6014855" y="0"/>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888479"/>
              <a:ext cx="6265474" cy="2182783"/>
            </a:xfrm>
            <a:custGeom>
              <a:avLst/>
              <a:pathLst>
                <a:path w="6265474" h="2182783">
                  <a:moveTo>
                    <a:pt x="0" y="2182783"/>
                  </a:moveTo>
                  <a:lnTo>
                    <a:pt x="250618" y="2143096"/>
                  </a:lnTo>
                  <a:lnTo>
                    <a:pt x="501237" y="1984348"/>
                  </a:lnTo>
                  <a:lnTo>
                    <a:pt x="751856" y="1944661"/>
                  </a:lnTo>
                  <a:lnTo>
                    <a:pt x="1002475" y="1904974"/>
                  </a:lnTo>
                  <a:lnTo>
                    <a:pt x="1253094" y="1865287"/>
                  </a:lnTo>
                  <a:lnTo>
                    <a:pt x="1503713" y="1825600"/>
                  </a:lnTo>
                  <a:lnTo>
                    <a:pt x="1754332" y="1666852"/>
                  </a:lnTo>
                  <a:lnTo>
                    <a:pt x="2004951" y="1587478"/>
                  </a:lnTo>
                  <a:lnTo>
                    <a:pt x="2255570" y="1508104"/>
                  </a:lnTo>
                  <a:lnTo>
                    <a:pt x="2506189" y="1468417"/>
                  </a:lnTo>
                  <a:lnTo>
                    <a:pt x="2756808" y="1389043"/>
                  </a:lnTo>
                  <a:lnTo>
                    <a:pt x="3007427" y="1349356"/>
                  </a:lnTo>
                  <a:lnTo>
                    <a:pt x="3258046" y="1230295"/>
                  </a:lnTo>
                  <a:lnTo>
                    <a:pt x="3508665" y="992174"/>
                  </a:lnTo>
                  <a:lnTo>
                    <a:pt x="3759284" y="873113"/>
                  </a:lnTo>
                  <a:lnTo>
                    <a:pt x="4009903" y="793739"/>
                  </a:lnTo>
                  <a:lnTo>
                    <a:pt x="4260522" y="714365"/>
                  </a:lnTo>
                  <a:lnTo>
                    <a:pt x="4511141" y="515930"/>
                  </a:lnTo>
                  <a:lnTo>
                    <a:pt x="4761760" y="396869"/>
                  </a:lnTo>
                  <a:lnTo>
                    <a:pt x="5012379" y="357182"/>
                  </a:lnTo>
                  <a:lnTo>
                    <a:pt x="5262998" y="396869"/>
                  </a:lnTo>
                  <a:lnTo>
                    <a:pt x="5513617" y="317495"/>
                  </a:lnTo>
                  <a:lnTo>
                    <a:pt x="5764236" y="317495"/>
                  </a:lnTo>
                  <a:lnTo>
                    <a:pt x="6014855" y="238121"/>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50464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50067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8480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8083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7686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6892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2526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0939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6573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31017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8636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6228" y="1715414"/>
              <a:ext cx="969141" cy="728360"/>
            </a:xfrm>
            <a:custGeom>
              <a:avLst/>
              <a:pathLst>
                <a:path w="969141" h="728360">
                  <a:moveTo>
                    <a:pt x="969141" y="0"/>
                  </a:moveTo>
                  <a:lnTo>
                    <a:pt x="0" y="728360"/>
                  </a:lnTo>
                </a:path>
              </a:pathLst>
            </a:custGeom>
          </p:spPr>
          <p:txBody>
            <a:bodyPr/>
            <a:lstStyle/>
            <a:p/>
          </p:txBody>
        </p:sp>
        <p:sp>
          <p:nvSpPr>
            <p:cNvPr id="79" name="pl79"/>
            <p:cNvSpPr/>
            <p:nvPr/>
          </p:nvSpPr>
          <p:spPr>
            <a:xfrm>
              <a:off x="7464123" y="2470027"/>
              <a:ext cx="979351" cy="60119"/>
            </a:xfrm>
            <a:custGeom>
              <a:avLst/>
              <a:pathLst>
                <a:path w="979351" h="60119">
                  <a:moveTo>
                    <a:pt x="979351" y="0"/>
                  </a:moveTo>
                  <a:lnTo>
                    <a:pt x="0" y="60119"/>
                  </a:lnTo>
                </a:path>
              </a:pathLst>
            </a:custGeom>
          </p:spPr>
          <p:txBody>
            <a:bodyPr/>
            <a:lstStyle/>
            <a:p/>
          </p:txBody>
        </p:sp>
        <p:sp>
          <p:nvSpPr>
            <p:cNvPr id="80" name="pl80"/>
            <p:cNvSpPr/>
            <p:nvPr/>
          </p:nvSpPr>
          <p:spPr>
            <a:xfrm>
              <a:off x="7461240" y="2220319"/>
              <a:ext cx="897835" cy="305581"/>
            </a:xfrm>
            <a:custGeom>
              <a:avLst/>
              <a:pathLst>
                <a:path w="897835" h="305581">
                  <a:moveTo>
                    <a:pt x="897835" y="0"/>
                  </a:moveTo>
                  <a:lnTo>
                    <a:pt x="0" y="305581"/>
                  </a:lnTo>
                </a:path>
              </a:pathLst>
            </a:custGeom>
          </p:spPr>
          <p:txBody>
            <a:bodyPr/>
            <a:lstStyle/>
            <a:p/>
          </p:txBody>
        </p:sp>
        <p:sp>
          <p:nvSpPr>
            <p:cNvPr id="81" name="pl81"/>
            <p:cNvSpPr/>
            <p:nvPr/>
          </p:nvSpPr>
          <p:spPr>
            <a:xfrm>
              <a:off x="7458674" y="1971660"/>
              <a:ext cx="1038932" cy="552568"/>
            </a:xfrm>
            <a:custGeom>
              <a:avLst/>
              <a:pathLst>
                <a:path w="1038932" h="552568">
                  <a:moveTo>
                    <a:pt x="1038932" y="0"/>
                  </a:moveTo>
                  <a:lnTo>
                    <a:pt x="0" y="552568"/>
                  </a:lnTo>
                </a:path>
              </a:pathLst>
            </a:custGeom>
          </p:spPr>
          <p:txBody>
            <a:bodyPr/>
            <a:lstStyle/>
            <a:p/>
          </p:txBody>
        </p:sp>
        <p:sp>
          <p:nvSpPr>
            <p:cNvPr id="82" name="pl82"/>
            <p:cNvSpPr/>
            <p:nvPr/>
          </p:nvSpPr>
          <p:spPr>
            <a:xfrm>
              <a:off x="7461309" y="2695382"/>
              <a:ext cx="795353" cy="266661"/>
            </a:xfrm>
            <a:custGeom>
              <a:avLst/>
              <a:pathLst>
                <a:path w="795353" h="266661">
                  <a:moveTo>
                    <a:pt x="795353" y="266661"/>
                  </a:moveTo>
                  <a:lnTo>
                    <a:pt x="0" y="0"/>
                  </a:lnTo>
                </a:path>
              </a:pathLst>
            </a:custGeom>
          </p:spPr>
          <p:txBody>
            <a:bodyPr/>
            <a:lstStyle/>
            <a:p/>
          </p:txBody>
        </p:sp>
        <p:sp>
          <p:nvSpPr>
            <p:cNvPr id="83" name="pl83"/>
            <p:cNvSpPr/>
            <p:nvPr/>
          </p:nvSpPr>
          <p:spPr>
            <a:xfrm>
              <a:off x="7464230" y="2690493"/>
              <a:ext cx="792432" cy="18897"/>
            </a:xfrm>
            <a:custGeom>
              <a:avLst/>
              <a:pathLst>
                <a:path w="792432" h="18897">
                  <a:moveTo>
                    <a:pt x="792432" y="18897"/>
                  </a:moveTo>
                  <a:lnTo>
                    <a:pt x="0" y="0"/>
                  </a:lnTo>
                </a:path>
              </a:pathLst>
            </a:custGeom>
          </p:spPr>
          <p:txBody>
            <a:bodyPr/>
            <a:lstStyle/>
            <a:p/>
          </p:txBody>
        </p:sp>
        <p:sp>
          <p:nvSpPr>
            <p:cNvPr id="84" name="pl84"/>
            <p:cNvSpPr/>
            <p:nvPr/>
          </p:nvSpPr>
          <p:spPr>
            <a:xfrm>
              <a:off x="7461660" y="2893514"/>
              <a:ext cx="993793" cy="307507"/>
            </a:xfrm>
            <a:custGeom>
              <a:avLst/>
              <a:pathLst>
                <a:path w="993793" h="307507">
                  <a:moveTo>
                    <a:pt x="993793" y="307507"/>
                  </a:moveTo>
                  <a:lnTo>
                    <a:pt x="0" y="0"/>
                  </a:lnTo>
                </a:path>
              </a:pathLst>
            </a:custGeom>
          </p:spPr>
          <p:txBody>
            <a:bodyPr/>
            <a:lstStyle/>
            <a:p/>
          </p:txBody>
        </p:sp>
        <p:sp>
          <p:nvSpPr>
            <p:cNvPr id="85" name="pl85"/>
            <p:cNvSpPr/>
            <p:nvPr/>
          </p:nvSpPr>
          <p:spPr>
            <a:xfrm>
              <a:off x="7457290" y="2935889"/>
              <a:ext cx="745148" cy="483491"/>
            </a:xfrm>
            <a:custGeom>
              <a:avLst/>
              <a:pathLst>
                <a:path w="745148" h="483491">
                  <a:moveTo>
                    <a:pt x="745148" y="483491"/>
                  </a:moveTo>
                  <a:lnTo>
                    <a:pt x="0" y="0"/>
                  </a:lnTo>
                </a:path>
              </a:pathLst>
            </a:custGeom>
          </p:spPr>
          <p:txBody>
            <a:bodyPr/>
            <a:lstStyle/>
            <a:p/>
          </p:txBody>
        </p:sp>
        <p:sp>
          <p:nvSpPr>
            <p:cNvPr id="86" name="pl86"/>
            <p:cNvSpPr/>
            <p:nvPr/>
          </p:nvSpPr>
          <p:spPr>
            <a:xfrm>
              <a:off x="7453398" y="3175301"/>
              <a:ext cx="327319" cy="368292"/>
            </a:xfrm>
            <a:custGeom>
              <a:avLst/>
              <a:pathLst>
                <a:path w="327319" h="368292">
                  <a:moveTo>
                    <a:pt x="327319" y="368292"/>
                  </a:moveTo>
                  <a:lnTo>
                    <a:pt x="0" y="0"/>
                  </a:lnTo>
                </a:path>
              </a:pathLst>
            </a:custGeom>
          </p:spPr>
          <p:txBody>
            <a:bodyPr/>
            <a:lstStyle/>
            <a:p/>
          </p:txBody>
        </p:sp>
        <p:sp>
          <p:nvSpPr>
            <p:cNvPr id="87" name="pl87"/>
            <p:cNvSpPr/>
            <p:nvPr/>
          </p:nvSpPr>
          <p:spPr>
            <a:xfrm>
              <a:off x="7454997" y="3373290"/>
              <a:ext cx="976407" cy="870517"/>
            </a:xfrm>
            <a:custGeom>
              <a:avLst/>
              <a:pathLst>
                <a:path w="976407" h="870517">
                  <a:moveTo>
                    <a:pt x="976407" y="870517"/>
                  </a:moveTo>
                  <a:lnTo>
                    <a:pt x="0" y="0"/>
                  </a:lnTo>
                </a:path>
              </a:pathLst>
            </a:custGeom>
          </p:spPr>
          <p:txBody>
            <a:bodyPr/>
            <a:lstStyle/>
            <a:p/>
          </p:txBody>
        </p:sp>
        <p:sp>
          <p:nvSpPr>
            <p:cNvPr id="88" name="pl88"/>
            <p:cNvSpPr/>
            <p:nvPr/>
          </p:nvSpPr>
          <p:spPr>
            <a:xfrm>
              <a:off x="7454021" y="3532322"/>
              <a:ext cx="929194" cy="952710"/>
            </a:xfrm>
            <a:custGeom>
              <a:avLst/>
              <a:pathLst>
                <a:path w="929194" h="952710">
                  <a:moveTo>
                    <a:pt x="929194" y="952710"/>
                  </a:moveTo>
                  <a:lnTo>
                    <a:pt x="0" y="0"/>
                  </a:lnTo>
                </a:path>
              </a:pathLst>
            </a:custGeom>
          </p:spPr>
          <p:txBody>
            <a:bodyPr/>
            <a:lstStyle/>
            <a:p/>
          </p:txBody>
        </p:sp>
        <p:sp>
          <p:nvSpPr>
            <p:cNvPr id="89" name="pl89"/>
            <p:cNvSpPr/>
            <p:nvPr/>
          </p:nvSpPr>
          <p:spPr>
            <a:xfrm>
              <a:off x="7455487" y="4047810"/>
              <a:ext cx="837294" cy="697093"/>
            </a:xfrm>
            <a:custGeom>
              <a:avLst/>
              <a:pathLst>
                <a:path w="837294" h="697093">
                  <a:moveTo>
                    <a:pt x="837294" y="697093"/>
                  </a:moveTo>
                  <a:lnTo>
                    <a:pt x="0" y="0"/>
                  </a:lnTo>
                </a:path>
              </a:pathLst>
            </a:custGeom>
          </p:spPr>
          <p:txBody>
            <a:bodyPr/>
            <a:lstStyle/>
            <a:p/>
          </p:txBody>
        </p:sp>
        <p:sp>
          <p:nvSpPr>
            <p:cNvPr id="90" name="pg90"/>
            <p:cNvSpPr/>
            <p:nvPr/>
          </p:nvSpPr>
          <p:spPr>
            <a:xfrm>
              <a:off x="8356789" y="1624529"/>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0249"/>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83%</a:t>
              </a:r>
            </a:p>
          </p:txBody>
        </p:sp>
        <p:sp>
          <p:nvSpPr>
            <p:cNvPr id="92" name="pg92"/>
            <p:cNvSpPr/>
            <p:nvPr/>
          </p:nvSpPr>
          <p:spPr>
            <a:xfrm>
              <a:off x="8374894" y="2385072"/>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2430792"/>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81%</a:t>
              </a:r>
            </a:p>
          </p:txBody>
        </p:sp>
        <p:sp>
          <p:nvSpPr>
            <p:cNvPr id="94" name="pg94"/>
            <p:cNvSpPr/>
            <p:nvPr/>
          </p:nvSpPr>
          <p:spPr>
            <a:xfrm>
              <a:off x="8290495" y="2129667"/>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175387"/>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81%</a:t>
              </a:r>
            </a:p>
          </p:txBody>
        </p:sp>
        <p:sp>
          <p:nvSpPr>
            <p:cNvPr id="96" name="pg96"/>
            <p:cNvSpPr/>
            <p:nvPr/>
          </p:nvSpPr>
          <p:spPr>
            <a:xfrm>
              <a:off x="8429027" y="1880947"/>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7" name="tx97"/>
            <p:cNvSpPr/>
            <p:nvPr/>
          </p:nvSpPr>
          <p:spPr>
            <a:xfrm>
              <a:off x="8451887" y="1926667"/>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81%</a:t>
              </a:r>
            </a:p>
          </p:txBody>
        </p:sp>
        <p:sp>
          <p:nvSpPr>
            <p:cNvPr id="98" name="pg98"/>
            <p:cNvSpPr/>
            <p:nvPr/>
          </p:nvSpPr>
          <p:spPr>
            <a:xfrm>
              <a:off x="8188083" y="2884249"/>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9" name="tx99"/>
            <p:cNvSpPr/>
            <p:nvPr/>
          </p:nvSpPr>
          <p:spPr>
            <a:xfrm>
              <a:off x="8210943" y="2929969"/>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77%</a:t>
              </a:r>
            </a:p>
          </p:txBody>
        </p:sp>
        <p:sp>
          <p:nvSpPr>
            <p:cNvPr id="100" name="pg100"/>
            <p:cNvSpPr/>
            <p:nvPr/>
          </p:nvSpPr>
          <p:spPr>
            <a:xfrm>
              <a:off x="8188083" y="2624874"/>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1" name="tx101"/>
            <p:cNvSpPr/>
            <p:nvPr/>
          </p:nvSpPr>
          <p:spPr>
            <a:xfrm>
              <a:off x="8210943" y="2670594"/>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77%</a:t>
              </a:r>
            </a:p>
          </p:txBody>
        </p:sp>
        <p:sp>
          <p:nvSpPr>
            <p:cNvPr id="102" name="pg102"/>
            <p:cNvSpPr/>
            <p:nvPr/>
          </p:nvSpPr>
          <p:spPr>
            <a:xfrm>
              <a:off x="8386873" y="3121761"/>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3167481"/>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72%</a:t>
              </a:r>
            </a:p>
          </p:txBody>
        </p:sp>
        <p:sp>
          <p:nvSpPr>
            <p:cNvPr id="104" name="pg104"/>
            <p:cNvSpPr/>
            <p:nvPr/>
          </p:nvSpPr>
          <p:spPr>
            <a:xfrm>
              <a:off x="8133859" y="3343248"/>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5" name="tx105"/>
            <p:cNvSpPr/>
            <p:nvPr/>
          </p:nvSpPr>
          <p:spPr>
            <a:xfrm>
              <a:off x="8156719" y="3388968"/>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71%</a:t>
              </a:r>
            </a:p>
          </p:txBody>
        </p:sp>
        <p:sp>
          <p:nvSpPr>
            <p:cNvPr id="106" name="pg106"/>
            <p:cNvSpPr/>
            <p:nvPr/>
          </p:nvSpPr>
          <p:spPr>
            <a:xfrm>
              <a:off x="7712137" y="3473862"/>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2"/>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7" name="tx107"/>
            <p:cNvSpPr/>
            <p:nvPr/>
          </p:nvSpPr>
          <p:spPr>
            <a:xfrm>
              <a:off x="7734997" y="3519582"/>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65%</a:t>
              </a:r>
            </a:p>
          </p:txBody>
        </p:sp>
        <p:sp>
          <p:nvSpPr>
            <p:cNvPr id="108" name="pg108"/>
            <p:cNvSpPr/>
            <p:nvPr/>
          </p:nvSpPr>
          <p:spPr>
            <a:xfrm>
              <a:off x="8362824" y="4165191"/>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9" name="tx109"/>
            <p:cNvSpPr/>
            <p:nvPr/>
          </p:nvSpPr>
          <p:spPr>
            <a:xfrm>
              <a:off x="8385684" y="4210911"/>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60%</a:t>
              </a:r>
            </a:p>
          </p:txBody>
        </p:sp>
        <p:sp>
          <p:nvSpPr>
            <p:cNvPr id="110" name="pg110"/>
            <p:cNvSpPr/>
            <p:nvPr/>
          </p:nvSpPr>
          <p:spPr>
            <a:xfrm>
              <a:off x="8314635" y="4406294"/>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1" name="tx111"/>
            <p:cNvSpPr/>
            <p:nvPr/>
          </p:nvSpPr>
          <p:spPr>
            <a:xfrm>
              <a:off x="8337495" y="4452014"/>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56%</a:t>
              </a:r>
            </a:p>
          </p:txBody>
        </p:sp>
        <p:sp>
          <p:nvSpPr>
            <p:cNvPr id="112" name="pg112"/>
            <p:cNvSpPr/>
            <p:nvPr/>
          </p:nvSpPr>
          <p:spPr>
            <a:xfrm>
              <a:off x="8224201" y="4667429"/>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2"/>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3" name="tx113"/>
            <p:cNvSpPr/>
            <p:nvPr/>
          </p:nvSpPr>
          <p:spPr>
            <a:xfrm>
              <a:off x="8247061" y="4713149"/>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43%</a:t>
              </a:r>
            </a:p>
          </p:txBody>
        </p:sp>
        <p:sp>
          <p:nvSpPr>
            <p:cNvPr id="114" name="pg114"/>
            <p:cNvSpPr/>
            <p:nvPr/>
          </p:nvSpPr>
          <p:spPr>
            <a:xfrm>
              <a:off x="1099692" y="5127535"/>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12" y="5173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17</a:t>
              </a:r>
            </a:p>
          </p:txBody>
        </p:sp>
        <p:sp>
          <p:nvSpPr>
            <p:cNvPr id="116" name="pg116"/>
            <p:cNvSpPr/>
            <p:nvPr/>
          </p:nvSpPr>
          <p:spPr>
            <a:xfrm>
              <a:off x="2352784" y="481004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4" y="4855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25</a:t>
              </a:r>
            </a:p>
          </p:txBody>
        </p:sp>
        <p:sp>
          <p:nvSpPr>
            <p:cNvPr id="118" name="pg118"/>
            <p:cNvSpPr/>
            <p:nvPr/>
          </p:nvSpPr>
          <p:spPr>
            <a:xfrm>
              <a:off x="3605893" y="4413164"/>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13" y="4458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35</a:t>
              </a:r>
            </a:p>
          </p:txBody>
        </p:sp>
        <p:sp>
          <p:nvSpPr>
            <p:cNvPr id="120" name="pg120"/>
            <p:cNvSpPr/>
            <p:nvPr/>
          </p:nvSpPr>
          <p:spPr>
            <a:xfrm>
              <a:off x="4858964" y="3817871"/>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84" y="3863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50</a:t>
              </a:r>
            </a:p>
          </p:txBody>
        </p:sp>
        <p:sp>
          <p:nvSpPr>
            <p:cNvPr id="122" name="pg122"/>
            <p:cNvSpPr/>
            <p:nvPr/>
          </p:nvSpPr>
          <p:spPr>
            <a:xfrm>
              <a:off x="5861455" y="334162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75" y="3387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62</a:t>
              </a:r>
            </a:p>
          </p:txBody>
        </p:sp>
        <p:sp>
          <p:nvSpPr>
            <p:cNvPr id="124" name="pg124"/>
            <p:cNvSpPr/>
            <p:nvPr/>
          </p:nvSpPr>
          <p:spPr>
            <a:xfrm>
              <a:off x="7365179" y="2944745"/>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99" y="29904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72</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308182" y="1368037"/>
              <a:ext cx="326203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Eastern Africa,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17% in 2000 to 72% in 2025. This increase since 2000 is a result of incremental improvement in introducing new vaccines and expanding vaccination services to previously missed populations.
Enhancing BOP now depends partly on improving the coverage of RCV1, HPV, IPVC, MCV2, ROTAC, MCV1, and PCVC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72%.</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53174"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1" name="pt11"/>
            <p:cNvSpPr/>
            <p:nvPr/>
          </p:nvSpPr>
          <p:spPr>
            <a:xfrm>
              <a:off x="1165188" y="52747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 name="pt12"/>
            <p:cNvSpPr/>
            <p:nvPr/>
          </p:nvSpPr>
          <p:spPr>
            <a:xfrm>
              <a:off x="1188389" y="50172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199990" y="47596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234792" y="4502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269594" y="42444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281195" y="39869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04397" y="37293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15997" y="34717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62400" y="32141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432005" y="29566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443606" y="26990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443606" y="24414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443606" y="21838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455206"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tx25"/>
            <p:cNvSpPr/>
            <p:nvPr/>
          </p:nvSpPr>
          <p:spPr>
            <a:xfrm>
              <a:off x="1271969" y="529513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6" name="tx26"/>
            <p:cNvSpPr/>
            <p:nvPr/>
          </p:nvSpPr>
          <p:spPr>
            <a:xfrm>
              <a:off x="1295170" y="503756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7" name="tx27"/>
            <p:cNvSpPr/>
            <p:nvPr/>
          </p:nvSpPr>
          <p:spPr>
            <a:xfrm>
              <a:off x="1306771" y="477998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8" name="tx28"/>
            <p:cNvSpPr/>
            <p:nvPr/>
          </p:nvSpPr>
          <p:spPr>
            <a:xfrm>
              <a:off x="1040400" y="452240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9" name="tx29"/>
            <p:cNvSpPr/>
            <p:nvPr/>
          </p:nvSpPr>
          <p:spPr>
            <a:xfrm>
              <a:off x="1092758" y="426483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0" name="tx30"/>
            <p:cNvSpPr/>
            <p:nvPr/>
          </p:nvSpPr>
          <p:spPr>
            <a:xfrm>
              <a:off x="1113229" y="400725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1" name="tx31"/>
            <p:cNvSpPr/>
            <p:nvPr/>
          </p:nvSpPr>
          <p:spPr>
            <a:xfrm>
              <a:off x="1176115" y="3749676"/>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32" name="tx32"/>
            <p:cNvSpPr/>
            <p:nvPr/>
          </p:nvSpPr>
          <p:spPr>
            <a:xfrm>
              <a:off x="1156901" y="349209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33" name="tx33"/>
            <p:cNvSpPr/>
            <p:nvPr/>
          </p:nvSpPr>
          <p:spPr>
            <a:xfrm>
              <a:off x="1189953" y="323452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34" name="tx34"/>
            <p:cNvSpPr/>
            <p:nvPr/>
          </p:nvSpPr>
          <p:spPr>
            <a:xfrm>
              <a:off x="1246391" y="297694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35" name="tx35"/>
            <p:cNvSpPr/>
            <p:nvPr/>
          </p:nvSpPr>
          <p:spPr>
            <a:xfrm>
              <a:off x="1302065" y="271936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36" name="tx36"/>
            <p:cNvSpPr/>
            <p:nvPr/>
          </p:nvSpPr>
          <p:spPr>
            <a:xfrm>
              <a:off x="1253602" y="246179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37" name="tx37"/>
            <p:cNvSpPr/>
            <p:nvPr/>
          </p:nvSpPr>
          <p:spPr>
            <a:xfrm>
              <a:off x="1262380" y="220421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8" name="tx38"/>
            <p:cNvSpPr/>
            <p:nvPr/>
          </p:nvSpPr>
          <p:spPr>
            <a:xfrm>
              <a:off x="1282759"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39" name="rc39"/>
            <p:cNvSpPr/>
            <p:nvPr/>
          </p:nvSpPr>
          <p:spPr>
            <a:xfrm>
              <a:off x="343909" y="1807652"/>
              <a:ext cx="1218078" cy="3683347"/>
            </a:xfrm>
            <a:prstGeom prst="rect">
              <a:avLst/>
            </a:prstGeom>
            <a:noFill/>
            <a:ln w="13550" cap="rnd">
              <a:solidFill>
                <a:srgbClr val="999999">
                  <a:alpha val="100000"/>
                </a:srgbClr>
              </a:solidFill>
              <a:prstDash val="solid"/>
              <a:round/>
            </a:ln>
          </p:spPr>
          <p:txBody>
            <a:bodyPr/>
            <a:lstStyle/>
            <a:p/>
          </p:txBody>
        </p:sp>
        <p:sp>
          <p:nvSpPr>
            <p:cNvPr id="40" name="pl40"/>
            <p:cNvSpPr/>
            <p:nvPr/>
          </p:nvSpPr>
          <p:spPr>
            <a:xfrm>
              <a:off x="164317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87519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210720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392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5712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8032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82838"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47" name="pt47"/>
            <p:cNvSpPr/>
            <p:nvPr/>
          </p:nvSpPr>
          <p:spPr>
            <a:xfrm>
              <a:off x="2336848"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8" name="pt48"/>
            <p:cNvSpPr/>
            <p:nvPr/>
          </p:nvSpPr>
          <p:spPr>
            <a:xfrm>
              <a:off x="2418053" y="50172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 name="pt49"/>
            <p:cNvSpPr/>
            <p:nvPr/>
          </p:nvSpPr>
          <p:spPr>
            <a:xfrm>
              <a:off x="2429654" y="47596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0" name="pt50"/>
            <p:cNvSpPr/>
            <p:nvPr/>
          </p:nvSpPr>
          <p:spPr>
            <a:xfrm>
              <a:off x="2441255" y="4502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 name="pt51"/>
            <p:cNvSpPr/>
            <p:nvPr/>
          </p:nvSpPr>
          <p:spPr>
            <a:xfrm>
              <a:off x="2464456" y="42444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2" name="pt52"/>
            <p:cNvSpPr/>
            <p:nvPr/>
          </p:nvSpPr>
          <p:spPr>
            <a:xfrm>
              <a:off x="2534061" y="39869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 name="pt53"/>
            <p:cNvSpPr/>
            <p:nvPr/>
          </p:nvSpPr>
          <p:spPr>
            <a:xfrm>
              <a:off x="2557262" y="37293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 name="pt54"/>
            <p:cNvSpPr/>
            <p:nvPr/>
          </p:nvSpPr>
          <p:spPr>
            <a:xfrm>
              <a:off x="2557262" y="34717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 name="pt55"/>
            <p:cNvSpPr/>
            <p:nvPr/>
          </p:nvSpPr>
          <p:spPr>
            <a:xfrm>
              <a:off x="2615266" y="3214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 name="pt56"/>
            <p:cNvSpPr/>
            <p:nvPr/>
          </p:nvSpPr>
          <p:spPr>
            <a:xfrm>
              <a:off x="2696471" y="29566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 name="pt57"/>
            <p:cNvSpPr/>
            <p:nvPr/>
          </p:nvSpPr>
          <p:spPr>
            <a:xfrm>
              <a:off x="2708072" y="26990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 name="pt58"/>
            <p:cNvSpPr/>
            <p:nvPr/>
          </p:nvSpPr>
          <p:spPr>
            <a:xfrm>
              <a:off x="2708072" y="24414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 name="pt59"/>
            <p:cNvSpPr/>
            <p:nvPr/>
          </p:nvSpPr>
          <p:spPr>
            <a:xfrm>
              <a:off x="2719673" y="21838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 name="pt60"/>
            <p:cNvSpPr/>
            <p:nvPr/>
          </p:nvSpPr>
          <p:spPr>
            <a:xfrm>
              <a:off x="273127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1" name="tx61"/>
            <p:cNvSpPr/>
            <p:nvPr/>
          </p:nvSpPr>
          <p:spPr>
            <a:xfrm>
              <a:off x="2443629" y="529513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62" name="tx62"/>
            <p:cNvSpPr/>
            <p:nvPr/>
          </p:nvSpPr>
          <p:spPr>
            <a:xfrm>
              <a:off x="2524834" y="503756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63" name="tx63"/>
            <p:cNvSpPr/>
            <p:nvPr/>
          </p:nvSpPr>
          <p:spPr>
            <a:xfrm>
              <a:off x="2536435" y="477998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64" name="tx64"/>
            <p:cNvSpPr/>
            <p:nvPr/>
          </p:nvSpPr>
          <p:spPr>
            <a:xfrm>
              <a:off x="2548036" y="452240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65" name="tx65"/>
            <p:cNvSpPr/>
            <p:nvPr/>
          </p:nvSpPr>
          <p:spPr>
            <a:xfrm>
              <a:off x="2571237" y="426483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66" name="tx66"/>
            <p:cNvSpPr/>
            <p:nvPr/>
          </p:nvSpPr>
          <p:spPr>
            <a:xfrm>
              <a:off x="2366094" y="400725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67" name="tx67"/>
            <p:cNvSpPr/>
            <p:nvPr/>
          </p:nvSpPr>
          <p:spPr>
            <a:xfrm>
              <a:off x="2428981" y="3749676"/>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68" name="tx68"/>
            <p:cNvSpPr/>
            <p:nvPr/>
          </p:nvSpPr>
          <p:spPr>
            <a:xfrm>
              <a:off x="2398166" y="349209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69" name="tx69"/>
            <p:cNvSpPr/>
            <p:nvPr/>
          </p:nvSpPr>
          <p:spPr>
            <a:xfrm>
              <a:off x="2442819" y="323452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70" name="tx70"/>
            <p:cNvSpPr/>
            <p:nvPr/>
          </p:nvSpPr>
          <p:spPr>
            <a:xfrm>
              <a:off x="2506468" y="297694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71" name="tx71"/>
            <p:cNvSpPr/>
            <p:nvPr/>
          </p:nvSpPr>
          <p:spPr>
            <a:xfrm>
              <a:off x="2566532" y="271936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72" name="tx72"/>
            <p:cNvSpPr/>
            <p:nvPr/>
          </p:nvSpPr>
          <p:spPr>
            <a:xfrm>
              <a:off x="2522458" y="246179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73" name="tx73"/>
            <p:cNvSpPr/>
            <p:nvPr/>
          </p:nvSpPr>
          <p:spPr>
            <a:xfrm>
              <a:off x="2538448" y="220421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74" name="tx74"/>
            <p:cNvSpPr/>
            <p:nvPr/>
          </p:nvSpPr>
          <p:spPr>
            <a:xfrm>
              <a:off x="2558827"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75" name="rc75"/>
            <p:cNvSpPr/>
            <p:nvPr/>
          </p:nvSpPr>
          <p:spPr>
            <a:xfrm>
              <a:off x="1631576" y="1807652"/>
              <a:ext cx="1218078" cy="3683347"/>
            </a:xfrm>
            <a:prstGeom prst="rect">
              <a:avLst/>
            </a:prstGeom>
            <a:noFill/>
            <a:ln w="13550" cap="rnd">
              <a:solidFill>
                <a:srgbClr val="999999">
                  <a:alpha val="100000"/>
                </a:srgbClr>
              </a:solidFill>
              <a:prstDash val="solid"/>
              <a:round/>
            </a:ln>
          </p:spPr>
          <p:txBody>
            <a:bodyPr/>
            <a:lstStyle/>
            <a:p/>
          </p:txBody>
        </p:sp>
        <p:sp>
          <p:nvSpPr>
            <p:cNvPr id="76" name="pl76"/>
            <p:cNvSpPr/>
            <p:nvPr/>
          </p:nvSpPr>
          <p:spPr>
            <a:xfrm>
              <a:off x="293084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316286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339487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6268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385890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409092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389370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83" name="pt83"/>
            <p:cNvSpPr/>
            <p:nvPr/>
          </p:nvSpPr>
          <p:spPr>
            <a:xfrm>
              <a:off x="3612915"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4" name="pt84"/>
            <p:cNvSpPr/>
            <p:nvPr/>
          </p:nvSpPr>
          <p:spPr>
            <a:xfrm>
              <a:off x="3659318" y="50172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5" name="pt85"/>
            <p:cNvSpPr/>
            <p:nvPr/>
          </p:nvSpPr>
          <p:spPr>
            <a:xfrm>
              <a:off x="3694120" y="47596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6" name="pt86"/>
            <p:cNvSpPr/>
            <p:nvPr/>
          </p:nvSpPr>
          <p:spPr>
            <a:xfrm>
              <a:off x="3752124" y="4502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7" name="pt87"/>
            <p:cNvSpPr/>
            <p:nvPr/>
          </p:nvSpPr>
          <p:spPr>
            <a:xfrm>
              <a:off x="3821729" y="42444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833329" y="39869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844930" y="37293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0" name="pt90"/>
            <p:cNvSpPr/>
            <p:nvPr/>
          </p:nvSpPr>
          <p:spPr>
            <a:xfrm>
              <a:off x="3879732" y="34717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1" name="pt91"/>
            <p:cNvSpPr/>
            <p:nvPr/>
          </p:nvSpPr>
          <p:spPr>
            <a:xfrm>
              <a:off x="3879732" y="3214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3984139" y="29566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995740" y="26990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4018941" y="24414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4018941" y="21838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403054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tx97"/>
            <p:cNvSpPr/>
            <p:nvPr/>
          </p:nvSpPr>
          <p:spPr>
            <a:xfrm>
              <a:off x="3719696" y="529513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98" name="tx98"/>
            <p:cNvSpPr/>
            <p:nvPr/>
          </p:nvSpPr>
          <p:spPr>
            <a:xfrm>
              <a:off x="3766099" y="503756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99" name="tx99"/>
            <p:cNvSpPr/>
            <p:nvPr/>
          </p:nvSpPr>
          <p:spPr>
            <a:xfrm>
              <a:off x="3800901" y="477998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00" name="tx100"/>
            <p:cNvSpPr/>
            <p:nvPr/>
          </p:nvSpPr>
          <p:spPr>
            <a:xfrm>
              <a:off x="3858905" y="452240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01" name="tx101"/>
            <p:cNvSpPr/>
            <p:nvPr/>
          </p:nvSpPr>
          <p:spPr>
            <a:xfrm>
              <a:off x="3644893" y="426483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02" name="tx102"/>
            <p:cNvSpPr/>
            <p:nvPr/>
          </p:nvSpPr>
          <p:spPr>
            <a:xfrm>
              <a:off x="3665363" y="400725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03" name="tx103"/>
            <p:cNvSpPr/>
            <p:nvPr/>
          </p:nvSpPr>
          <p:spPr>
            <a:xfrm>
              <a:off x="3685833" y="3749676"/>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04" name="tx104"/>
            <p:cNvSpPr/>
            <p:nvPr/>
          </p:nvSpPr>
          <p:spPr>
            <a:xfrm>
              <a:off x="3751451" y="3492099"/>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105" name="tx105"/>
            <p:cNvSpPr/>
            <p:nvPr/>
          </p:nvSpPr>
          <p:spPr>
            <a:xfrm>
              <a:off x="3707285" y="323452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06" name="tx106"/>
            <p:cNvSpPr/>
            <p:nvPr/>
          </p:nvSpPr>
          <p:spPr>
            <a:xfrm>
              <a:off x="3794136" y="297694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07" name="tx107"/>
            <p:cNvSpPr/>
            <p:nvPr/>
          </p:nvSpPr>
          <p:spPr>
            <a:xfrm>
              <a:off x="3854200" y="271936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08" name="tx108"/>
            <p:cNvSpPr/>
            <p:nvPr/>
          </p:nvSpPr>
          <p:spPr>
            <a:xfrm>
              <a:off x="3833327" y="246179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109" name="tx109"/>
            <p:cNvSpPr/>
            <p:nvPr/>
          </p:nvSpPr>
          <p:spPr>
            <a:xfrm>
              <a:off x="3837716" y="220421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10" name="tx110"/>
            <p:cNvSpPr/>
            <p:nvPr/>
          </p:nvSpPr>
          <p:spPr>
            <a:xfrm>
              <a:off x="3858095"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11" name="rc111"/>
            <p:cNvSpPr/>
            <p:nvPr/>
          </p:nvSpPr>
          <p:spPr>
            <a:xfrm>
              <a:off x="2919244" y="1807652"/>
              <a:ext cx="1218078" cy="3683347"/>
            </a:xfrm>
            <a:prstGeom prst="rect">
              <a:avLst/>
            </a:prstGeom>
            <a:noFill/>
            <a:ln w="13550" cap="rnd">
              <a:solidFill>
                <a:srgbClr val="999999">
                  <a:alpha val="100000"/>
                </a:srgbClr>
              </a:solidFill>
              <a:prstDash val="solid"/>
              <a:round/>
            </a:ln>
          </p:spPr>
          <p:txBody>
            <a:bodyPr/>
            <a:lstStyle/>
            <a:p/>
          </p:txBody>
        </p:sp>
        <p:sp>
          <p:nvSpPr>
            <p:cNvPr id="112" name="pl112"/>
            <p:cNvSpPr/>
            <p:nvPr/>
          </p:nvSpPr>
          <p:spPr>
            <a:xfrm>
              <a:off x="421851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45052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6825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91455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14657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37858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914558"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19" name="pt119"/>
            <p:cNvSpPr/>
            <p:nvPr/>
          </p:nvSpPr>
          <p:spPr>
            <a:xfrm>
              <a:off x="4274143"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0" name="pt120"/>
            <p:cNvSpPr/>
            <p:nvPr/>
          </p:nvSpPr>
          <p:spPr>
            <a:xfrm>
              <a:off x="4564161" y="50172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1" name="pt121"/>
            <p:cNvSpPr/>
            <p:nvPr/>
          </p:nvSpPr>
          <p:spPr>
            <a:xfrm>
              <a:off x="4714971" y="475964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2" name="pt122"/>
            <p:cNvSpPr/>
            <p:nvPr/>
          </p:nvSpPr>
          <p:spPr>
            <a:xfrm>
              <a:off x="4726572" y="4502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3" name="pt123"/>
            <p:cNvSpPr/>
            <p:nvPr/>
          </p:nvSpPr>
          <p:spPr>
            <a:xfrm>
              <a:off x="4761374" y="424449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4" name="pt124"/>
            <p:cNvSpPr/>
            <p:nvPr/>
          </p:nvSpPr>
          <p:spPr>
            <a:xfrm>
              <a:off x="4796176" y="39869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5" name="pt125"/>
            <p:cNvSpPr/>
            <p:nvPr/>
          </p:nvSpPr>
          <p:spPr>
            <a:xfrm>
              <a:off x="4946986" y="37293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6" name="pt126"/>
            <p:cNvSpPr/>
            <p:nvPr/>
          </p:nvSpPr>
          <p:spPr>
            <a:xfrm>
              <a:off x="5004990" y="347176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7" name="pt127"/>
            <p:cNvSpPr/>
            <p:nvPr/>
          </p:nvSpPr>
          <p:spPr>
            <a:xfrm>
              <a:off x="5051393" y="32141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8" name="pt128"/>
            <p:cNvSpPr/>
            <p:nvPr/>
          </p:nvSpPr>
          <p:spPr>
            <a:xfrm>
              <a:off x="5120997" y="29566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5248606" y="26990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0" name="pt130"/>
            <p:cNvSpPr/>
            <p:nvPr/>
          </p:nvSpPr>
          <p:spPr>
            <a:xfrm>
              <a:off x="5248606" y="244145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5271807" y="21838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306609"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tx133"/>
            <p:cNvSpPr/>
            <p:nvPr/>
          </p:nvSpPr>
          <p:spPr>
            <a:xfrm>
              <a:off x="4380923"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34" name="tx134"/>
            <p:cNvSpPr/>
            <p:nvPr/>
          </p:nvSpPr>
          <p:spPr>
            <a:xfrm>
              <a:off x="4670942" y="503756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35" name="tx135"/>
            <p:cNvSpPr/>
            <p:nvPr/>
          </p:nvSpPr>
          <p:spPr>
            <a:xfrm>
              <a:off x="4821752" y="477998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36" name="tx136"/>
            <p:cNvSpPr/>
            <p:nvPr/>
          </p:nvSpPr>
          <p:spPr>
            <a:xfrm>
              <a:off x="4833353" y="4522407"/>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37" name="tx137"/>
            <p:cNvSpPr/>
            <p:nvPr/>
          </p:nvSpPr>
          <p:spPr>
            <a:xfrm>
              <a:off x="4868155" y="426483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38" name="tx138"/>
            <p:cNvSpPr/>
            <p:nvPr/>
          </p:nvSpPr>
          <p:spPr>
            <a:xfrm>
              <a:off x="4902957" y="400725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39" name="tx139"/>
            <p:cNvSpPr/>
            <p:nvPr/>
          </p:nvSpPr>
          <p:spPr>
            <a:xfrm>
              <a:off x="5053767" y="3749676"/>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140" name="tx140"/>
            <p:cNvSpPr/>
            <p:nvPr/>
          </p:nvSpPr>
          <p:spPr>
            <a:xfrm>
              <a:off x="5111771" y="349209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41" name="tx141"/>
            <p:cNvSpPr/>
            <p:nvPr/>
          </p:nvSpPr>
          <p:spPr>
            <a:xfrm>
              <a:off x="5158174" y="323452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42" name="tx142"/>
            <p:cNvSpPr/>
            <p:nvPr/>
          </p:nvSpPr>
          <p:spPr>
            <a:xfrm>
              <a:off x="4939772" y="297694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43" name="tx143"/>
            <p:cNvSpPr/>
            <p:nvPr/>
          </p:nvSpPr>
          <p:spPr>
            <a:xfrm>
              <a:off x="5107065" y="271936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44" name="tx144"/>
            <p:cNvSpPr/>
            <p:nvPr/>
          </p:nvSpPr>
          <p:spPr>
            <a:xfrm>
              <a:off x="5058602" y="246179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45" name="tx145"/>
            <p:cNvSpPr/>
            <p:nvPr/>
          </p:nvSpPr>
          <p:spPr>
            <a:xfrm>
              <a:off x="5086193" y="220421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146" name="tx146"/>
            <p:cNvSpPr/>
            <p:nvPr/>
          </p:nvSpPr>
          <p:spPr>
            <a:xfrm>
              <a:off x="5134162"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47" name="rc147"/>
            <p:cNvSpPr/>
            <p:nvPr/>
          </p:nvSpPr>
          <p:spPr>
            <a:xfrm>
              <a:off x="4206912" y="1807652"/>
              <a:ext cx="1218078" cy="3683347"/>
            </a:xfrm>
            <a:prstGeom prst="rect">
              <a:avLst/>
            </a:prstGeom>
            <a:noFill/>
            <a:ln w="13550" cap="rnd">
              <a:solidFill>
                <a:srgbClr val="999999">
                  <a:alpha val="100000"/>
                </a:srgbClr>
              </a:solidFill>
              <a:prstDash val="solid"/>
              <a:round/>
            </a:ln>
          </p:spPr>
          <p:txBody>
            <a:bodyPr/>
            <a:lstStyle/>
            <a:p/>
          </p:txBody>
        </p:sp>
        <p:sp>
          <p:nvSpPr>
            <p:cNvPr id="148" name="pl148"/>
            <p:cNvSpPr/>
            <p:nvPr/>
          </p:nvSpPr>
          <p:spPr>
            <a:xfrm>
              <a:off x="550618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7381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7021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20222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643424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66625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399439"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55" name="pt155"/>
            <p:cNvSpPr/>
            <p:nvPr/>
          </p:nvSpPr>
          <p:spPr>
            <a:xfrm>
              <a:off x="6025840"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6165049" y="50172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6246255" y="47596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6269456" y="4502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9" name="pt159"/>
            <p:cNvSpPr/>
            <p:nvPr/>
          </p:nvSpPr>
          <p:spPr>
            <a:xfrm>
              <a:off x="6292658" y="42444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6327460" y="39869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1" name="pt161"/>
            <p:cNvSpPr/>
            <p:nvPr/>
          </p:nvSpPr>
          <p:spPr>
            <a:xfrm>
              <a:off x="6350661" y="37293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2" name="pt162"/>
            <p:cNvSpPr/>
            <p:nvPr/>
          </p:nvSpPr>
          <p:spPr>
            <a:xfrm>
              <a:off x="6385464" y="34717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3" name="pt163"/>
            <p:cNvSpPr/>
            <p:nvPr/>
          </p:nvSpPr>
          <p:spPr>
            <a:xfrm>
              <a:off x="6431867" y="3214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4" name="pt164"/>
            <p:cNvSpPr/>
            <p:nvPr/>
          </p:nvSpPr>
          <p:spPr>
            <a:xfrm>
              <a:off x="6524673" y="29566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5" name="pt165"/>
            <p:cNvSpPr/>
            <p:nvPr/>
          </p:nvSpPr>
          <p:spPr>
            <a:xfrm>
              <a:off x="6536273" y="26990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6" name="pt166"/>
            <p:cNvSpPr/>
            <p:nvPr/>
          </p:nvSpPr>
          <p:spPr>
            <a:xfrm>
              <a:off x="6536273" y="244145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7" name="pt167"/>
            <p:cNvSpPr/>
            <p:nvPr/>
          </p:nvSpPr>
          <p:spPr>
            <a:xfrm>
              <a:off x="6582676" y="21838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6594277"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tx169"/>
            <p:cNvSpPr/>
            <p:nvPr/>
          </p:nvSpPr>
          <p:spPr>
            <a:xfrm>
              <a:off x="6132621" y="529513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70" name="tx170"/>
            <p:cNvSpPr/>
            <p:nvPr/>
          </p:nvSpPr>
          <p:spPr>
            <a:xfrm>
              <a:off x="6271830" y="503756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71" name="tx171"/>
            <p:cNvSpPr/>
            <p:nvPr/>
          </p:nvSpPr>
          <p:spPr>
            <a:xfrm>
              <a:off x="6353036" y="477998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72" name="tx172"/>
            <p:cNvSpPr/>
            <p:nvPr/>
          </p:nvSpPr>
          <p:spPr>
            <a:xfrm>
              <a:off x="6376237" y="452240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73" name="tx173"/>
            <p:cNvSpPr/>
            <p:nvPr/>
          </p:nvSpPr>
          <p:spPr>
            <a:xfrm>
              <a:off x="6399439" y="426483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74" name="tx174"/>
            <p:cNvSpPr/>
            <p:nvPr/>
          </p:nvSpPr>
          <p:spPr>
            <a:xfrm>
              <a:off x="6434241" y="4007253"/>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175" name="tx175"/>
            <p:cNvSpPr/>
            <p:nvPr/>
          </p:nvSpPr>
          <p:spPr>
            <a:xfrm>
              <a:off x="6457442" y="374967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76" name="tx176"/>
            <p:cNvSpPr/>
            <p:nvPr/>
          </p:nvSpPr>
          <p:spPr>
            <a:xfrm>
              <a:off x="6213017" y="349209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77" name="tx177"/>
            <p:cNvSpPr/>
            <p:nvPr/>
          </p:nvSpPr>
          <p:spPr>
            <a:xfrm>
              <a:off x="6272770" y="323452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78" name="tx178"/>
            <p:cNvSpPr/>
            <p:nvPr/>
          </p:nvSpPr>
          <p:spPr>
            <a:xfrm>
              <a:off x="6343448" y="297694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79" name="tx179"/>
            <p:cNvSpPr/>
            <p:nvPr/>
          </p:nvSpPr>
          <p:spPr>
            <a:xfrm>
              <a:off x="6394733" y="271936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80" name="tx180"/>
            <p:cNvSpPr/>
            <p:nvPr/>
          </p:nvSpPr>
          <p:spPr>
            <a:xfrm>
              <a:off x="6346270" y="246179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81" name="tx181"/>
            <p:cNvSpPr/>
            <p:nvPr/>
          </p:nvSpPr>
          <p:spPr>
            <a:xfrm>
              <a:off x="6397062" y="220421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182" name="tx182"/>
            <p:cNvSpPr/>
            <p:nvPr/>
          </p:nvSpPr>
          <p:spPr>
            <a:xfrm>
              <a:off x="6421830"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83" name="rc183"/>
            <p:cNvSpPr/>
            <p:nvPr/>
          </p:nvSpPr>
          <p:spPr>
            <a:xfrm>
              <a:off x="5494580" y="1807652"/>
              <a:ext cx="1218078" cy="3683347"/>
            </a:xfrm>
            <a:prstGeom prst="rect">
              <a:avLst/>
            </a:prstGeom>
            <a:noFill/>
            <a:ln w="13550" cap="rnd">
              <a:solidFill>
                <a:srgbClr val="999999">
                  <a:alpha val="100000"/>
                </a:srgbClr>
              </a:solidFill>
              <a:prstDash val="solid"/>
              <a:round/>
            </a:ln>
          </p:spPr>
          <p:txBody>
            <a:bodyPr/>
            <a:lstStyle/>
            <a:p/>
          </p:txBody>
        </p:sp>
        <p:sp>
          <p:nvSpPr>
            <p:cNvPr id="184" name="pl184"/>
            <p:cNvSpPr/>
            <p:nvPr/>
          </p:nvSpPr>
          <p:spPr>
            <a:xfrm>
              <a:off x="679384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258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25787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48989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77219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795392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547898"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91" name="pt191"/>
            <p:cNvSpPr/>
            <p:nvPr/>
          </p:nvSpPr>
          <p:spPr>
            <a:xfrm>
              <a:off x="6826277"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2" name="pt192"/>
            <p:cNvSpPr/>
            <p:nvPr/>
          </p:nvSpPr>
          <p:spPr>
            <a:xfrm>
              <a:off x="7104695" y="50172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3" name="pt193"/>
            <p:cNvSpPr/>
            <p:nvPr/>
          </p:nvSpPr>
          <p:spPr>
            <a:xfrm>
              <a:off x="7220702" y="475964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4" name="pt194"/>
            <p:cNvSpPr/>
            <p:nvPr/>
          </p:nvSpPr>
          <p:spPr>
            <a:xfrm>
              <a:off x="7394714" y="4502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5" name="pt195"/>
            <p:cNvSpPr/>
            <p:nvPr/>
          </p:nvSpPr>
          <p:spPr>
            <a:xfrm>
              <a:off x="7417915" y="424449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6" name="pt196"/>
            <p:cNvSpPr/>
            <p:nvPr/>
          </p:nvSpPr>
          <p:spPr>
            <a:xfrm>
              <a:off x="7510721" y="39869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7" name="pt197"/>
            <p:cNvSpPr/>
            <p:nvPr/>
          </p:nvSpPr>
          <p:spPr>
            <a:xfrm>
              <a:off x="7557124" y="37293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8" name="pt198"/>
            <p:cNvSpPr/>
            <p:nvPr/>
          </p:nvSpPr>
          <p:spPr>
            <a:xfrm>
              <a:off x="7580326" y="347176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9" name="pt199"/>
            <p:cNvSpPr/>
            <p:nvPr/>
          </p:nvSpPr>
          <p:spPr>
            <a:xfrm>
              <a:off x="7603527" y="32141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0" name="pt200"/>
            <p:cNvSpPr/>
            <p:nvPr/>
          </p:nvSpPr>
          <p:spPr>
            <a:xfrm>
              <a:off x="7684732" y="29566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7777538" y="26990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7789139" y="244145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7823941" y="21838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787034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tx205"/>
            <p:cNvSpPr/>
            <p:nvPr/>
          </p:nvSpPr>
          <p:spPr>
            <a:xfrm>
              <a:off x="6933058"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06" name="tx206"/>
            <p:cNvSpPr/>
            <p:nvPr/>
          </p:nvSpPr>
          <p:spPr>
            <a:xfrm>
              <a:off x="7211476" y="503756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07" name="tx207"/>
            <p:cNvSpPr/>
            <p:nvPr/>
          </p:nvSpPr>
          <p:spPr>
            <a:xfrm>
              <a:off x="7327483" y="477998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08" name="tx208"/>
            <p:cNvSpPr/>
            <p:nvPr/>
          </p:nvSpPr>
          <p:spPr>
            <a:xfrm>
              <a:off x="7501495" y="452240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09" name="tx209"/>
            <p:cNvSpPr/>
            <p:nvPr/>
          </p:nvSpPr>
          <p:spPr>
            <a:xfrm>
              <a:off x="7524696" y="4264830"/>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10" name="tx210"/>
            <p:cNvSpPr/>
            <p:nvPr/>
          </p:nvSpPr>
          <p:spPr>
            <a:xfrm>
              <a:off x="7617502" y="400725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11" name="tx211"/>
            <p:cNvSpPr/>
            <p:nvPr/>
          </p:nvSpPr>
          <p:spPr>
            <a:xfrm>
              <a:off x="7663905" y="374967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12" name="tx212"/>
            <p:cNvSpPr/>
            <p:nvPr/>
          </p:nvSpPr>
          <p:spPr>
            <a:xfrm>
              <a:off x="7687107" y="349209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13" name="tx213"/>
            <p:cNvSpPr/>
            <p:nvPr/>
          </p:nvSpPr>
          <p:spPr>
            <a:xfrm>
              <a:off x="7710308" y="323452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14" name="tx214"/>
            <p:cNvSpPr/>
            <p:nvPr/>
          </p:nvSpPr>
          <p:spPr>
            <a:xfrm>
              <a:off x="7512285" y="297694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15" name="tx215"/>
            <p:cNvSpPr/>
            <p:nvPr/>
          </p:nvSpPr>
          <p:spPr>
            <a:xfrm>
              <a:off x="7635998" y="271936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16" name="tx216"/>
            <p:cNvSpPr/>
            <p:nvPr/>
          </p:nvSpPr>
          <p:spPr>
            <a:xfrm>
              <a:off x="7599136" y="246179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17" name="tx217"/>
            <p:cNvSpPr/>
            <p:nvPr/>
          </p:nvSpPr>
          <p:spPr>
            <a:xfrm>
              <a:off x="7638327" y="220421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218" name="tx218"/>
            <p:cNvSpPr/>
            <p:nvPr/>
          </p:nvSpPr>
          <p:spPr>
            <a:xfrm>
              <a:off x="7697897"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219" name="rc219"/>
            <p:cNvSpPr/>
            <p:nvPr/>
          </p:nvSpPr>
          <p:spPr>
            <a:xfrm>
              <a:off x="6782248" y="1807652"/>
              <a:ext cx="1218078" cy="3683347"/>
            </a:xfrm>
            <a:prstGeom prst="rect">
              <a:avLst/>
            </a:prstGeom>
            <a:noFill/>
            <a:ln w="13550" cap="rnd">
              <a:solidFill>
                <a:srgbClr val="999999">
                  <a:alpha val="100000"/>
                </a:srgbClr>
              </a:solidFill>
              <a:prstDash val="solid"/>
              <a:round/>
            </a:ln>
          </p:spPr>
          <p:txBody>
            <a:bodyPr/>
            <a:lstStyle/>
            <a:p/>
          </p:txBody>
        </p:sp>
        <p:sp>
          <p:nvSpPr>
            <p:cNvPr id="220" name="pl220"/>
            <p:cNvSpPr/>
            <p:nvPr/>
          </p:nvSpPr>
          <p:spPr>
            <a:xfrm>
              <a:off x="808151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31353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854554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877756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900957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924159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8974774"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27" name="pt227"/>
            <p:cNvSpPr/>
            <p:nvPr/>
          </p:nvSpPr>
          <p:spPr>
            <a:xfrm>
              <a:off x="8264754"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8345960" y="49957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8682381" y="47167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8891195" y="44376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1" name="pt231"/>
            <p:cNvSpPr/>
            <p:nvPr/>
          </p:nvSpPr>
          <p:spPr>
            <a:xfrm>
              <a:off x="8972400" y="4158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2" name="pt232"/>
            <p:cNvSpPr/>
            <p:nvPr/>
          </p:nvSpPr>
          <p:spPr>
            <a:xfrm>
              <a:off x="8984001" y="38795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3" name="pt233"/>
            <p:cNvSpPr/>
            <p:nvPr/>
          </p:nvSpPr>
          <p:spPr>
            <a:xfrm>
              <a:off x="8984001"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4" name="pt234"/>
            <p:cNvSpPr/>
            <p:nvPr/>
          </p:nvSpPr>
          <p:spPr>
            <a:xfrm>
              <a:off x="9042005" y="33215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5" name="pt235"/>
            <p:cNvSpPr/>
            <p:nvPr/>
          </p:nvSpPr>
          <p:spPr>
            <a:xfrm>
              <a:off x="9146411" y="30424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6" name="pt236"/>
            <p:cNvSpPr/>
            <p:nvPr/>
          </p:nvSpPr>
          <p:spPr>
            <a:xfrm>
              <a:off x="9146411" y="27634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7" name="pt237"/>
            <p:cNvSpPr/>
            <p:nvPr/>
          </p:nvSpPr>
          <p:spPr>
            <a:xfrm>
              <a:off x="9158012" y="24843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8" name="pt238"/>
            <p:cNvSpPr/>
            <p:nvPr/>
          </p:nvSpPr>
          <p:spPr>
            <a:xfrm>
              <a:off x="9169613" y="22053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9" name="pt239"/>
            <p:cNvSpPr/>
            <p:nvPr/>
          </p:nvSpPr>
          <p:spPr>
            <a:xfrm>
              <a:off x="918121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0" name="tx240"/>
            <p:cNvSpPr/>
            <p:nvPr/>
          </p:nvSpPr>
          <p:spPr>
            <a:xfrm>
              <a:off x="8371535" y="529513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41" name="tx241"/>
            <p:cNvSpPr/>
            <p:nvPr/>
          </p:nvSpPr>
          <p:spPr>
            <a:xfrm>
              <a:off x="8452741" y="501609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42" name="tx242"/>
            <p:cNvSpPr/>
            <p:nvPr/>
          </p:nvSpPr>
          <p:spPr>
            <a:xfrm>
              <a:off x="8789162" y="473705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43" name="tx243"/>
            <p:cNvSpPr/>
            <p:nvPr/>
          </p:nvSpPr>
          <p:spPr>
            <a:xfrm>
              <a:off x="8997976" y="445801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44" name="tx244"/>
            <p:cNvSpPr/>
            <p:nvPr/>
          </p:nvSpPr>
          <p:spPr>
            <a:xfrm>
              <a:off x="8804434" y="417897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45" name="tx245"/>
            <p:cNvSpPr/>
            <p:nvPr/>
          </p:nvSpPr>
          <p:spPr>
            <a:xfrm>
              <a:off x="8855720" y="3899929"/>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46" name="tx246"/>
            <p:cNvSpPr/>
            <p:nvPr/>
          </p:nvSpPr>
          <p:spPr>
            <a:xfrm>
              <a:off x="8824904" y="3620888"/>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47" name="tx247"/>
            <p:cNvSpPr/>
            <p:nvPr/>
          </p:nvSpPr>
          <p:spPr>
            <a:xfrm>
              <a:off x="8869558" y="334184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48" name="tx248"/>
            <p:cNvSpPr/>
            <p:nvPr/>
          </p:nvSpPr>
          <p:spPr>
            <a:xfrm>
              <a:off x="9004871" y="306280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49" name="tx249"/>
            <p:cNvSpPr/>
            <p:nvPr/>
          </p:nvSpPr>
          <p:spPr>
            <a:xfrm>
              <a:off x="8956408" y="278376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50" name="tx250"/>
            <p:cNvSpPr/>
            <p:nvPr/>
          </p:nvSpPr>
          <p:spPr>
            <a:xfrm>
              <a:off x="8976787" y="250472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51" name="tx251"/>
            <p:cNvSpPr/>
            <p:nvPr/>
          </p:nvSpPr>
          <p:spPr>
            <a:xfrm>
              <a:off x="8983999" y="222568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252" name="tx252"/>
            <p:cNvSpPr/>
            <p:nvPr/>
          </p:nvSpPr>
          <p:spPr>
            <a:xfrm>
              <a:off x="9008767"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253" name="rc253"/>
            <p:cNvSpPr/>
            <p:nvPr/>
          </p:nvSpPr>
          <p:spPr>
            <a:xfrm>
              <a:off x="8069916" y="1807652"/>
              <a:ext cx="1218078" cy="3683347"/>
            </a:xfrm>
            <a:prstGeom prst="rect">
              <a:avLst/>
            </a:prstGeom>
            <a:noFill/>
            <a:ln w="13550" cap="rnd">
              <a:solidFill>
                <a:srgbClr val="999999">
                  <a:alpha val="100000"/>
                </a:srgbClr>
              </a:solidFill>
              <a:prstDash val="solid"/>
              <a:round/>
            </a:ln>
          </p:spPr>
          <p:txBody>
            <a:bodyPr/>
            <a:lstStyle/>
            <a:p/>
          </p:txBody>
        </p:sp>
        <p:sp>
          <p:nvSpPr>
            <p:cNvPr id="254" name="pl254"/>
            <p:cNvSpPr/>
            <p:nvPr/>
          </p:nvSpPr>
          <p:spPr>
            <a:xfrm>
              <a:off x="93691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960120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983321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1006523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1029724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1052926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10192838"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61" name="pt261"/>
            <p:cNvSpPr/>
            <p:nvPr/>
          </p:nvSpPr>
          <p:spPr>
            <a:xfrm>
              <a:off x="9575624"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2" name="pt262"/>
            <p:cNvSpPr/>
            <p:nvPr/>
          </p:nvSpPr>
          <p:spPr>
            <a:xfrm>
              <a:off x="9587225" y="49957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3" name="pt263"/>
            <p:cNvSpPr/>
            <p:nvPr/>
          </p:nvSpPr>
          <p:spPr>
            <a:xfrm>
              <a:off x="9981650" y="47167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4" name="pt264"/>
            <p:cNvSpPr/>
            <p:nvPr/>
          </p:nvSpPr>
          <p:spPr>
            <a:xfrm>
              <a:off x="10074456" y="44376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5" name="pt265"/>
            <p:cNvSpPr/>
            <p:nvPr/>
          </p:nvSpPr>
          <p:spPr>
            <a:xfrm>
              <a:off x="10167262" y="41586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6" name="pt266"/>
            <p:cNvSpPr/>
            <p:nvPr/>
          </p:nvSpPr>
          <p:spPr>
            <a:xfrm>
              <a:off x="10236867" y="38795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7" name="pt267"/>
            <p:cNvSpPr/>
            <p:nvPr/>
          </p:nvSpPr>
          <p:spPr>
            <a:xfrm>
              <a:off x="10236867" y="36005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8" name="pt268"/>
            <p:cNvSpPr/>
            <p:nvPr/>
          </p:nvSpPr>
          <p:spPr>
            <a:xfrm>
              <a:off x="10260068" y="33215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9" name="pt269"/>
            <p:cNvSpPr/>
            <p:nvPr/>
          </p:nvSpPr>
          <p:spPr>
            <a:xfrm>
              <a:off x="10341273" y="30424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0" name="pt270"/>
            <p:cNvSpPr/>
            <p:nvPr/>
          </p:nvSpPr>
          <p:spPr>
            <a:xfrm>
              <a:off x="10364475" y="27634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1" name="pt271"/>
            <p:cNvSpPr/>
            <p:nvPr/>
          </p:nvSpPr>
          <p:spPr>
            <a:xfrm>
              <a:off x="10445680" y="24843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10457281" y="22053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pt273"/>
            <p:cNvSpPr/>
            <p:nvPr/>
          </p:nvSpPr>
          <p:spPr>
            <a:xfrm>
              <a:off x="1046888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4" name="tx274"/>
            <p:cNvSpPr/>
            <p:nvPr/>
          </p:nvSpPr>
          <p:spPr>
            <a:xfrm>
              <a:off x="9682405"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75" name="tx275"/>
            <p:cNvSpPr/>
            <p:nvPr/>
          </p:nvSpPr>
          <p:spPr>
            <a:xfrm>
              <a:off x="9694006" y="501609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76" name="tx276"/>
            <p:cNvSpPr/>
            <p:nvPr/>
          </p:nvSpPr>
          <p:spPr>
            <a:xfrm>
              <a:off x="10088431" y="473705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77" name="tx277"/>
            <p:cNvSpPr/>
            <p:nvPr/>
          </p:nvSpPr>
          <p:spPr>
            <a:xfrm>
              <a:off x="10181237" y="445801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78" name="tx278"/>
            <p:cNvSpPr/>
            <p:nvPr/>
          </p:nvSpPr>
          <p:spPr>
            <a:xfrm>
              <a:off x="10274043" y="417897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79" name="tx279"/>
            <p:cNvSpPr/>
            <p:nvPr/>
          </p:nvSpPr>
          <p:spPr>
            <a:xfrm>
              <a:off x="10343648" y="389992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80" name="tx280"/>
            <p:cNvSpPr/>
            <p:nvPr/>
          </p:nvSpPr>
          <p:spPr>
            <a:xfrm>
              <a:off x="10343648" y="362088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81" name="tx281"/>
            <p:cNvSpPr/>
            <p:nvPr/>
          </p:nvSpPr>
          <p:spPr>
            <a:xfrm>
              <a:off x="10100971" y="3341846"/>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82" name="tx282"/>
            <p:cNvSpPr/>
            <p:nvPr/>
          </p:nvSpPr>
          <p:spPr>
            <a:xfrm>
              <a:off x="10212992" y="3062805"/>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83" name="tx283"/>
            <p:cNvSpPr/>
            <p:nvPr/>
          </p:nvSpPr>
          <p:spPr>
            <a:xfrm>
              <a:off x="10178861" y="27837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284" name="tx284"/>
            <p:cNvSpPr/>
            <p:nvPr/>
          </p:nvSpPr>
          <p:spPr>
            <a:xfrm>
              <a:off x="10304140" y="250472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85" name="tx285"/>
            <p:cNvSpPr/>
            <p:nvPr/>
          </p:nvSpPr>
          <p:spPr>
            <a:xfrm>
              <a:off x="10267277" y="222568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86" name="tx286"/>
            <p:cNvSpPr/>
            <p:nvPr/>
          </p:nvSpPr>
          <p:spPr>
            <a:xfrm>
              <a:off x="10296435"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287" name="rc287"/>
            <p:cNvSpPr/>
            <p:nvPr/>
          </p:nvSpPr>
          <p:spPr>
            <a:xfrm>
              <a:off x="9357584" y="1807652"/>
              <a:ext cx="1218078" cy="3683347"/>
            </a:xfrm>
            <a:prstGeom prst="rect">
              <a:avLst/>
            </a:prstGeom>
            <a:noFill/>
            <a:ln w="13550" cap="rnd">
              <a:solidFill>
                <a:srgbClr val="999999">
                  <a:alpha val="100000"/>
                </a:srgbClr>
              </a:solidFill>
              <a:prstDash val="solid"/>
              <a:round/>
            </a:ln>
          </p:spPr>
          <p:txBody>
            <a:bodyPr/>
            <a:lstStyle/>
            <a:p/>
          </p:txBody>
        </p:sp>
        <p:sp>
          <p:nvSpPr>
            <p:cNvPr id="288" name="pl288"/>
            <p:cNvSpPr/>
            <p:nvPr/>
          </p:nvSpPr>
          <p:spPr>
            <a:xfrm>
              <a:off x="106568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1088886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1112088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1135289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1158491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18169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10946871"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95" name="pt295"/>
            <p:cNvSpPr/>
            <p:nvPr/>
          </p:nvSpPr>
          <p:spPr>
            <a:xfrm>
              <a:off x="10642877"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11408527" y="36005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7" name="pt297"/>
            <p:cNvSpPr/>
            <p:nvPr/>
          </p:nvSpPr>
          <p:spPr>
            <a:xfrm>
              <a:off x="11420128" y="19263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tx298"/>
            <p:cNvSpPr/>
            <p:nvPr/>
          </p:nvSpPr>
          <p:spPr>
            <a:xfrm>
              <a:off x="10749658"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99" name="tx299"/>
            <p:cNvSpPr/>
            <p:nvPr/>
          </p:nvSpPr>
          <p:spPr>
            <a:xfrm>
              <a:off x="11515308" y="362088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00" name="tx300"/>
            <p:cNvSpPr/>
            <p:nvPr/>
          </p:nvSpPr>
          <p:spPr>
            <a:xfrm>
              <a:off x="11526909" y="194663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01" name="rc301"/>
            <p:cNvSpPr/>
            <p:nvPr/>
          </p:nvSpPr>
          <p:spPr>
            <a:xfrm>
              <a:off x="10645252" y="1807652"/>
              <a:ext cx="1218078" cy="3683347"/>
            </a:xfrm>
            <a:prstGeom prst="rect">
              <a:avLst/>
            </a:prstGeom>
            <a:noFill/>
            <a:ln w="13550" cap="rnd">
              <a:solidFill>
                <a:srgbClr val="999999">
                  <a:alpha val="100000"/>
                </a:srgbClr>
              </a:solidFill>
              <a:prstDash val="solid"/>
              <a:round/>
            </a:ln>
          </p:spPr>
          <p:txBody>
            <a:bodyPr/>
            <a:lstStyle/>
            <a:p/>
          </p:txBody>
        </p:sp>
        <p:sp>
          <p:nvSpPr>
            <p:cNvPr id="302" name="rc302"/>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3" name="tx303"/>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(86%)</a:t>
              </a:r>
            </a:p>
          </p:txBody>
        </p:sp>
        <p:sp>
          <p:nvSpPr>
            <p:cNvPr id="304" name="rc304"/>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5" name="tx305"/>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(81%)</a:t>
              </a:r>
            </a:p>
          </p:txBody>
        </p:sp>
        <p:sp>
          <p:nvSpPr>
            <p:cNvPr id="306" name="rc306"/>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(83%)</a:t>
              </a:r>
            </a:p>
          </p:txBody>
        </p:sp>
        <p:sp>
          <p:nvSpPr>
            <p:cNvPr id="308" name="rc308"/>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(60%)</a:t>
              </a:r>
            </a:p>
          </p:txBody>
        </p:sp>
        <p:sp>
          <p:nvSpPr>
            <p:cNvPr id="310" name="rc310"/>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(77%)</a:t>
              </a:r>
            </a:p>
          </p:txBody>
        </p:sp>
        <p:sp>
          <p:nvSpPr>
            <p:cNvPr id="312" name="rc312"/>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(65%)</a:t>
              </a:r>
            </a:p>
          </p:txBody>
        </p:sp>
        <p:sp>
          <p:nvSpPr>
            <p:cNvPr id="314" name="rc314"/>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(77%)</a:t>
              </a:r>
            </a:p>
          </p:txBody>
        </p:sp>
        <p:sp>
          <p:nvSpPr>
            <p:cNvPr id="316" name="rc316"/>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(71%)</a:t>
              </a:r>
            </a:p>
          </p:txBody>
        </p:sp>
        <p:sp>
          <p:nvSpPr>
            <p:cNvPr id="318" name="rc318"/>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9" name="tx319"/>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(25%)</a:t>
              </a:r>
            </a:p>
          </p:txBody>
        </p:sp>
        <p:sp>
          <p:nvSpPr>
            <p:cNvPr id="320" name="pl320"/>
            <p:cNvSpPr/>
            <p:nvPr/>
          </p:nvSpPr>
          <p:spPr>
            <a:xfrm>
              <a:off x="343909"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21" name="pl321"/>
            <p:cNvSpPr/>
            <p:nvPr/>
          </p:nvSpPr>
          <p:spPr>
            <a:xfrm>
              <a:off x="3555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58752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81953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105155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12835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15155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tx327"/>
            <p:cNvSpPr/>
            <p:nvPr/>
          </p:nvSpPr>
          <p:spPr>
            <a:xfrm rot="-5400000">
              <a:off x="324420"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28" name="tx328"/>
            <p:cNvSpPr/>
            <p:nvPr/>
          </p:nvSpPr>
          <p:spPr>
            <a:xfrm rot="-5400000">
              <a:off x="52534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29" name="tx329"/>
            <p:cNvSpPr/>
            <p:nvPr/>
          </p:nvSpPr>
          <p:spPr>
            <a:xfrm rot="-5400000">
              <a:off x="75736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30" name="tx330"/>
            <p:cNvSpPr/>
            <p:nvPr/>
          </p:nvSpPr>
          <p:spPr>
            <a:xfrm rot="-5400000">
              <a:off x="98937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31" name="tx331"/>
            <p:cNvSpPr/>
            <p:nvPr/>
          </p:nvSpPr>
          <p:spPr>
            <a:xfrm rot="-5400000">
              <a:off x="12213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32" name="tx332"/>
            <p:cNvSpPr/>
            <p:nvPr/>
          </p:nvSpPr>
          <p:spPr>
            <a:xfrm rot="-5400000">
              <a:off x="1422316"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33" name="pl333"/>
            <p:cNvSpPr/>
            <p:nvPr/>
          </p:nvSpPr>
          <p:spPr>
            <a:xfrm>
              <a:off x="163157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34" name="pl334"/>
            <p:cNvSpPr/>
            <p:nvPr/>
          </p:nvSpPr>
          <p:spPr>
            <a:xfrm>
              <a:off x="164317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187519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210720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23392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25712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28032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tx340"/>
            <p:cNvSpPr/>
            <p:nvPr/>
          </p:nvSpPr>
          <p:spPr>
            <a:xfrm rot="-5400000">
              <a:off x="1612088"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1" name="tx341"/>
            <p:cNvSpPr/>
            <p:nvPr/>
          </p:nvSpPr>
          <p:spPr>
            <a:xfrm rot="-5400000">
              <a:off x="181301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42" name="tx342"/>
            <p:cNvSpPr/>
            <p:nvPr/>
          </p:nvSpPr>
          <p:spPr>
            <a:xfrm rot="-5400000">
              <a:off x="204502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43" name="tx343"/>
            <p:cNvSpPr/>
            <p:nvPr/>
          </p:nvSpPr>
          <p:spPr>
            <a:xfrm rot="-5400000">
              <a:off x="227704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44" name="tx344"/>
            <p:cNvSpPr/>
            <p:nvPr/>
          </p:nvSpPr>
          <p:spPr>
            <a:xfrm rot="-5400000">
              <a:off x="250905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45" name="tx345"/>
            <p:cNvSpPr/>
            <p:nvPr/>
          </p:nvSpPr>
          <p:spPr>
            <a:xfrm rot="-5400000">
              <a:off x="270998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46" name="pl346"/>
            <p:cNvSpPr/>
            <p:nvPr/>
          </p:nvSpPr>
          <p:spPr>
            <a:xfrm>
              <a:off x="291924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47" name="pl347"/>
            <p:cNvSpPr/>
            <p:nvPr/>
          </p:nvSpPr>
          <p:spPr>
            <a:xfrm>
              <a:off x="293084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316286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339487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36268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385890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409092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3" name="tx353"/>
            <p:cNvSpPr/>
            <p:nvPr/>
          </p:nvSpPr>
          <p:spPr>
            <a:xfrm rot="-5400000">
              <a:off x="2899755"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4" name="tx354"/>
            <p:cNvSpPr/>
            <p:nvPr/>
          </p:nvSpPr>
          <p:spPr>
            <a:xfrm rot="-5400000">
              <a:off x="310068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55" name="tx355"/>
            <p:cNvSpPr/>
            <p:nvPr/>
          </p:nvSpPr>
          <p:spPr>
            <a:xfrm rot="-5400000">
              <a:off x="333269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56" name="tx356"/>
            <p:cNvSpPr/>
            <p:nvPr/>
          </p:nvSpPr>
          <p:spPr>
            <a:xfrm rot="-5400000">
              <a:off x="35647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57" name="tx357"/>
            <p:cNvSpPr/>
            <p:nvPr/>
          </p:nvSpPr>
          <p:spPr>
            <a:xfrm rot="-5400000">
              <a:off x="379672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58" name="tx358"/>
            <p:cNvSpPr/>
            <p:nvPr/>
          </p:nvSpPr>
          <p:spPr>
            <a:xfrm rot="-5400000">
              <a:off x="399765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59" name="pl359"/>
            <p:cNvSpPr/>
            <p:nvPr/>
          </p:nvSpPr>
          <p:spPr>
            <a:xfrm>
              <a:off x="420691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60" name="pl360"/>
            <p:cNvSpPr/>
            <p:nvPr/>
          </p:nvSpPr>
          <p:spPr>
            <a:xfrm>
              <a:off x="421851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445052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46825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491455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514657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537858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tx366"/>
            <p:cNvSpPr/>
            <p:nvPr/>
          </p:nvSpPr>
          <p:spPr>
            <a:xfrm rot="-5400000">
              <a:off x="4187423"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7" name="tx367"/>
            <p:cNvSpPr/>
            <p:nvPr/>
          </p:nvSpPr>
          <p:spPr>
            <a:xfrm rot="-5400000">
              <a:off x="438834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68" name="tx368"/>
            <p:cNvSpPr/>
            <p:nvPr/>
          </p:nvSpPr>
          <p:spPr>
            <a:xfrm rot="-5400000">
              <a:off x="462036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69" name="tx369"/>
            <p:cNvSpPr/>
            <p:nvPr/>
          </p:nvSpPr>
          <p:spPr>
            <a:xfrm rot="-5400000">
              <a:off x="485237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70" name="tx370"/>
            <p:cNvSpPr/>
            <p:nvPr/>
          </p:nvSpPr>
          <p:spPr>
            <a:xfrm rot="-5400000">
              <a:off x="508439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71" name="tx371"/>
            <p:cNvSpPr/>
            <p:nvPr/>
          </p:nvSpPr>
          <p:spPr>
            <a:xfrm rot="-5400000">
              <a:off x="528531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2" name="pl372"/>
            <p:cNvSpPr/>
            <p:nvPr/>
          </p:nvSpPr>
          <p:spPr>
            <a:xfrm>
              <a:off x="5494580"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73" name="pl373"/>
            <p:cNvSpPr/>
            <p:nvPr/>
          </p:nvSpPr>
          <p:spPr>
            <a:xfrm>
              <a:off x="550618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57381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597021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620222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643424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pl378"/>
            <p:cNvSpPr/>
            <p:nvPr/>
          </p:nvSpPr>
          <p:spPr>
            <a:xfrm>
              <a:off x="666625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9" name="tx379"/>
            <p:cNvSpPr/>
            <p:nvPr/>
          </p:nvSpPr>
          <p:spPr>
            <a:xfrm rot="-5400000">
              <a:off x="5475091"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0" name="tx380"/>
            <p:cNvSpPr/>
            <p:nvPr/>
          </p:nvSpPr>
          <p:spPr>
            <a:xfrm rot="-5400000">
              <a:off x="567601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1" name="tx381"/>
            <p:cNvSpPr/>
            <p:nvPr/>
          </p:nvSpPr>
          <p:spPr>
            <a:xfrm rot="-5400000">
              <a:off x="590803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82" name="tx382"/>
            <p:cNvSpPr/>
            <p:nvPr/>
          </p:nvSpPr>
          <p:spPr>
            <a:xfrm rot="-5400000">
              <a:off x="614004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83" name="tx383"/>
            <p:cNvSpPr/>
            <p:nvPr/>
          </p:nvSpPr>
          <p:spPr>
            <a:xfrm rot="-5400000">
              <a:off x="637206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84" name="tx384"/>
            <p:cNvSpPr/>
            <p:nvPr/>
          </p:nvSpPr>
          <p:spPr>
            <a:xfrm rot="-5400000">
              <a:off x="6572987"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5" name="pl385"/>
            <p:cNvSpPr/>
            <p:nvPr/>
          </p:nvSpPr>
          <p:spPr>
            <a:xfrm>
              <a:off x="6782248"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86" name="pl386"/>
            <p:cNvSpPr/>
            <p:nvPr/>
          </p:nvSpPr>
          <p:spPr>
            <a:xfrm>
              <a:off x="679384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7" name="pl387"/>
            <p:cNvSpPr/>
            <p:nvPr/>
          </p:nvSpPr>
          <p:spPr>
            <a:xfrm>
              <a:off x="70258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8" name="pl388"/>
            <p:cNvSpPr/>
            <p:nvPr/>
          </p:nvSpPr>
          <p:spPr>
            <a:xfrm>
              <a:off x="725787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9" name="pl389"/>
            <p:cNvSpPr/>
            <p:nvPr/>
          </p:nvSpPr>
          <p:spPr>
            <a:xfrm>
              <a:off x="748989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7219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795392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tx392"/>
            <p:cNvSpPr/>
            <p:nvPr/>
          </p:nvSpPr>
          <p:spPr>
            <a:xfrm rot="-5400000">
              <a:off x="6762759"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3" name="tx393"/>
            <p:cNvSpPr/>
            <p:nvPr/>
          </p:nvSpPr>
          <p:spPr>
            <a:xfrm rot="-5400000">
              <a:off x="696368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94" name="tx394"/>
            <p:cNvSpPr/>
            <p:nvPr/>
          </p:nvSpPr>
          <p:spPr>
            <a:xfrm rot="-5400000">
              <a:off x="719570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95" name="tx395"/>
            <p:cNvSpPr/>
            <p:nvPr/>
          </p:nvSpPr>
          <p:spPr>
            <a:xfrm rot="-5400000">
              <a:off x="742771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96" name="tx396"/>
            <p:cNvSpPr/>
            <p:nvPr/>
          </p:nvSpPr>
          <p:spPr>
            <a:xfrm rot="-5400000">
              <a:off x="765973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97" name="tx397"/>
            <p:cNvSpPr/>
            <p:nvPr/>
          </p:nvSpPr>
          <p:spPr>
            <a:xfrm rot="-5400000">
              <a:off x="7860655"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8" name="pl398"/>
            <p:cNvSpPr/>
            <p:nvPr/>
          </p:nvSpPr>
          <p:spPr>
            <a:xfrm>
              <a:off x="806991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99" name="pl399"/>
            <p:cNvSpPr/>
            <p:nvPr/>
          </p:nvSpPr>
          <p:spPr>
            <a:xfrm>
              <a:off x="808151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831353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854554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pl402"/>
            <p:cNvSpPr/>
            <p:nvPr/>
          </p:nvSpPr>
          <p:spPr>
            <a:xfrm>
              <a:off x="877756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pl403"/>
            <p:cNvSpPr/>
            <p:nvPr/>
          </p:nvSpPr>
          <p:spPr>
            <a:xfrm>
              <a:off x="900957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924159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tx405"/>
            <p:cNvSpPr/>
            <p:nvPr/>
          </p:nvSpPr>
          <p:spPr>
            <a:xfrm rot="-5400000">
              <a:off x="8050427"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06" name="tx406"/>
            <p:cNvSpPr/>
            <p:nvPr/>
          </p:nvSpPr>
          <p:spPr>
            <a:xfrm rot="-5400000">
              <a:off x="825135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07" name="tx407"/>
            <p:cNvSpPr/>
            <p:nvPr/>
          </p:nvSpPr>
          <p:spPr>
            <a:xfrm rot="-5400000">
              <a:off x="848336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08" name="tx408"/>
            <p:cNvSpPr/>
            <p:nvPr/>
          </p:nvSpPr>
          <p:spPr>
            <a:xfrm rot="-5400000">
              <a:off x="871538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09" name="tx409"/>
            <p:cNvSpPr/>
            <p:nvPr/>
          </p:nvSpPr>
          <p:spPr>
            <a:xfrm rot="-5400000">
              <a:off x="894739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10" name="tx410"/>
            <p:cNvSpPr/>
            <p:nvPr/>
          </p:nvSpPr>
          <p:spPr>
            <a:xfrm rot="-5400000">
              <a:off x="914832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11" name="pl411"/>
            <p:cNvSpPr/>
            <p:nvPr/>
          </p:nvSpPr>
          <p:spPr>
            <a:xfrm>
              <a:off x="935758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12" name="pl412"/>
            <p:cNvSpPr/>
            <p:nvPr/>
          </p:nvSpPr>
          <p:spPr>
            <a:xfrm>
              <a:off x="93691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3" name="pl413"/>
            <p:cNvSpPr/>
            <p:nvPr/>
          </p:nvSpPr>
          <p:spPr>
            <a:xfrm>
              <a:off x="960120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4" name="pl414"/>
            <p:cNvSpPr/>
            <p:nvPr/>
          </p:nvSpPr>
          <p:spPr>
            <a:xfrm>
              <a:off x="983321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1006523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1029724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1052926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tx418"/>
            <p:cNvSpPr/>
            <p:nvPr/>
          </p:nvSpPr>
          <p:spPr>
            <a:xfrm rot="-5400000">
              <a:off x="9338095"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19" name="tx419"/>
            <p:cNvSpPr/>
            <p:nvPr/>
          </p:nvSpPr>
          <p:spPr>
            <a:xfrm rot="-5400000">
              <a:off x="953902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20" name="tx420"/>
            <p:cNvSpPr/>
            <p:nvPr/>
          </p:nvSpPr>
          <p:spPr>
            <a:xfrm rot="-5400000">
              <a:off x="977103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21" name="tx421"/>
            <p:cNvSpPr/>
            <p:nvPr/>
          </p:nvSpPr>
          <p:spPr>
            <a:xfrm rot="-5400000">
              <a:off x="1000305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22" name="tx422"/>
            <p:cNvSpPr/>
            <p:nvPr/>
          </p:nvSpPr>
          <p:spPr>
            <a:xfrm rot="-5400000">
              <a:off x="1023506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23" name="tx423"/>
            <p:cNvSpPr/>
            <p:nvPr/>
          </p:nvSpPr>
          <p:spPr>
            <a:xfrm rot="-5400000">
              <a:off x="1043599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24" name="pl424"/>
            <p:cNvSpPr/>
            <p:nvPr/>
          </p:nvSpPr>
          <p:spPr>
            <a:xfrm>
              <a:off x="1064525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25" name="pl425"/>
            <p:cNvSpPr/>
            <p:nvPr/>
          </p:nvSpPr>
          <p:spPr>
            <a:xfrm>
              <a:off x="106568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088886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112088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1135289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1158491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pl430"/>
            <p:cNvSpPr/>
            <p:nvPr/>
          </p:nvSpPr>
          <p:spPr>
            <a:xfrm>
              <a:off x="118169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1" name="tx431"/>
            <p:cNvSpPr/>
            <p:nvPr/>
          </p:nvSpPr>
          <p:spPr>
            <a:xfrm rot="-5400000">
              <a:off x="10625763"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32" name="tx432"/>
            <p:cNvSpPr/>
            <p:nvPr/>
          </p:nvSpPr>
          <p:spPr>
            <a:xfrm rot="-5400000">
              <a:off x="1082668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33" name="tx433"/>
            <p:cNvSpPr/>
            <p:nvPr/>
          </p:nvSpPr>
          <p:spPr>
            <a:xfrm rot="-5400000">
              <a:off x="1105870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34" name="tx434"/>
            <p:cNvSpPr/>
            <p:nvPr/>
          </p:nvSpPr>
          <p:spPr>
            <a:xfrm rot="-5400000">
              <a:off x="1129071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35" name="tx435"/>
            <p:cNvSpPr/>
            <p:nvPr/>
          </p:nvSpPr>
          <p:spPr>
            <a:xfrm rot="-5400000">
              <a:off x="1152273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36" name="tx436"/>
            <p:cNvSpPr/>
            <p:nvPr/>
          </p:nvSpPr>
          <p:spPr>
            <a:xfrm rot="-5400000">
              <a:off x="1172365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37" name="tx437"/>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38" name="tx438"/>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39" name="pt439"/>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0" name="pt440"/>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1" name="pt441"/>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3" name="pt443"/>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4" name="pt444"/>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5" name="tx445"/>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446" name="tx446"/>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447" name="tx447"/>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448" name="tx448"/>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449" name="tx449"/>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450" name="tx450"/>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451" name="tx451"/>
            <p:cNvSpPr/>
            <p:nvPr/>
          </p:nvSpPr>
          <p:spPr>
            <a:xfrm>
              <a:off x="343909" y="1368037"/>
              <a:ext cx="408160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Eastern Africa, 2025</a:t>
              </a:r>
            </a:p>
          </p:txBody>
        </p:sp>
        <p:sp>
          <p:nvSpPr>
            <p:cNvPr id="452" name="tx452"/>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53" name="tx453"/>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454"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455" name=""/>
          <p:cNvGrpSpPr/>
          <p:nvPr/>
        </p:nvGrpSpPr>
        <p:grpSpPr>
          <a:xfrm>
            <a:off x="292608" y="914400"/>
            <a:ext cx="11612880" cy="28575"/>
            <a:chOff x="292608" y="914400"/>
            <a:chExt cx="11612880" cy="28575"/>
          </a:xfrm>
        </p:grpSpPr>
        <p:sp>
          <p:nvSpPr>
            <p:cNvPr id="456"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7"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5538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214881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74377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714376"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 name="pl9"/>
            <p:cNvSpPr/>
            <p:nvPr/>
          </p:nvSpPr>
          <p:spPr>
            <a:xfrm>
              <a:off x="714376" y="93369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 name="pl10"/>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 name="rc20"/>
            <p:cNvSpPr/>
            <p:nvPr/>
          </p:nvSpPr>
          <p:spPr>
            <a:xfrm>
              <a:off x="1899745" y="2553859"/>
              <a:ext cx="106736" cy="405040"/>
            </a:xfrm>
            <a:prstGeom prst="rect">
              <a:avLst/>
            </a:prstGeom>
            <a:solidFill>
              <a:srgbClr val="2C7FB8">
                <a:alpha val="100000"/>
              </a:srgbClr>
            </a:solidFill>
          </p:spPr>
          <p:txBody>
            <a:bodyPr/>
            <a:lstStyle/>
            <a:p/>
          </p:txBody>
        </p:sp>
        <p:sp>
          <p:nvSpPr>
            <p:cNvPr id="21" name="rc21"/>
            <p:cNvSpPr/>
            <p:nvPr/>
          </p:nvSpPr>
          <p:spPr>
            <a:xfrm>
              <a:off x="2018341" y="2229826"/>
              <a:ext cx="106736" cy="729073"/>
            </a:xfrm>
            <a:prstGeom prst="rect">
              <a:avLst/>
            </a:prstGeom>
            <a:solidFill>
              <a:srgbClr val="2C7FB8">
                <a:alpha val="100000"/>
              </a:srgbClr>
            </a:solidFill>
          </p:spPr>
          <p:txBody>
            <a:bodyPr/>
            <a:lstStyle/>
            <a:p/>
          </p:txBody>
        </p:sp>
        <p:sp>
          <p:nvSpPr>
            <p:cNvPr id="22" name="rc22"/>
            <p:cNvSpPr/>
            <p:nvPr/>
          </p:nvSpPr>
          <p:spPr>
            <a:xfrm>
              <a:off x="2136937" y="2148818"/>
              <a:ext cx="106736" cy="810081"/>
            </a:xfrm>
            <a:prstGeom prst="rect">
              <a:avLst/>
            </a:prstGeom>
            <a:solidFill>
              <a:srgbClr val="2C7FB8">
                <a:alpha val="100000"/>
              </a:srgbClr>
            </a:solidFill>
          </p:spPr>
          <p:txBody>
            <a:bodyPr/>
            <a:lstStyle/>
            <a:p/>
          </p:txBody>
        </p:sp>
        <p:sp>
          <p:nvSpPr>
            <p:cNvPr id="23" name="rc23"/>
            <p:cNvSpPr/>
            <p:nvPr/>
          </p:nvSpPr>
          <p:spPr>
            <a:xfrm>
              <a:off x="2255533" y="1824785"/>
              <a:ext cx="106736" cy="1134114"/>
            </a:xfrm>
            <a:prstGeom prst="rect">
              <a:avLst/>
            </a:prstGeom>
            <a:solidFill>
              <a:srgbClr val="2C7FB8">
                <a:alpha val="100000"/>
              </a:srgbClr>
            </a:solidFill>
          </p:spPr>
          <p:txBody>
            <a:bodyPr/>
            <a:lstStyle/>
            <a:p/>
          </p:txBody>
        </p:sp>
        <p:sp>
          <p:nvSpPr>
            <p:cNvPr id="24" name="rc24"/>
            <p:cNvSpPr/>
            <p:nvPr/>
          </p:nvSpPr>
          <p:spPr>
            <a:xfrm>
              <a:off x="2374129" y="1824785"/>
              <a:ext cx="106736" cy="1134114"/>
            </a:xfrm>
            <a:prstGeom prst="rect">
              <a:avLst/>
            </a:prstGeom>
            <a:solidFill>
              <a:srgbClr val="2C7FB8">
                <a:alpha val="100000"/>
              </a:srgbClr>
            </a:solidFill>
          </p:spPr>
          <p:txBody>
            <a:bodyPr/>
            <a:lstStyle/>
            <a:p/>
          </p:txBody>
        </p:sp>
        <p:sp>
          <p:nvSpPr>
            <p:cNvPr id="25" name="rc25"/>
            <p:cNvSpPr/>
            <p:nvPr/>
          </p:nvSpPr>
          <p:spPr>
            <a:xfrm>
              <a:off x="2492725" y="1824785"/>
              <a:ext cx="106736" cy="1134114"/>
            </a:xfrm>
            <a:prstGeom prst="rect">
              <a:avLst/>
            </a:prstGeom>
            <a:solidFill>
              <a:srgbClr val="2C7FB8">
                <a:alpha val="100000"/>
              </a:srgbClr>
            </a:solidFill>
          </p:spPr>
          <p:txBody>
            <a:bodyPr/>
            <a:lstStyle/>
            <a:p/>
          </p:txBody>
        </p:sp>
        <p:sp>
          <p:nvSpPr>
            <p:cNvPr id="26" name="rc26"/>
            <p:cNvSpPr/>
            <p:nvPr/>
          </p:nvSpPr>
          <p:spPr>
            <a:xfrm>
              <a:off x="2611322" y="1824785"/>
              <a:ext cx="106736" cy="1134114"/>
            </a:xfrm>
            <a:prstGeom prst="rect">
              <a:avLst/>
            </a:prstGeom>
            <a:solidFill>
              <a:srgbClr val="2C7FB8">
                <a:alpha val="100000"/>
              </a:srgbClr>
            </a:solidFill>
          </p:spPr>
          <p:txBody>
            <a:bodyPr/>
            <a:lstStyle/>
            <a:p/>
          </p:txBody>
        </p:sp>
        <p:sp>
          <p:nvSpPr>
            <p:cNvPr id="27" name="rc27"/>
            <p:cNvSpPr/>
            <p:nvPr/>
          </p:nvSpPr>
          <p:spPr>
            <a:xfrm>
              <a:off x="2729918" y="1824785"/>
              <a:ext cx="106736" cy="1134114"/>
            </a:xfrm>
            <a:prstGeom prst="rect">
              <a:avLst/>
            </a:prstGeom>
            <a:solidFill>
              <a:srgbClr val="2C7FB8">
                <a:alpha val="100000"/>
              </a:srgbClr>
            </a:solidFill>
          </p:spPr>
          <p:txBody>
            <a:bodyPr/>
            <a:lstStyle/>
            <a:p/>
          </p:txBody>
        </p:sp>
        <p:sp>
          <p:nvSpPr>
            <p:cNvPr id="28" name="rc28"/>
            <p:cNvSpPr/>
            <p:nvPr/>
          </p:nvSpPr>
          <p:spPr>
            <a:xfrm>
              <a:off x="2848514" y="1824785"/>
              <a:ext cx="106736" cy="1134114"/>
            </a:xfrm>
            <a:prstGeom prst="rect">
              <a:avLst/>
            </a:prstGeom>
            <a:solidFill>
              <a:srgbClr val="2C7FB8">
                <a:alpha val="100000"/>
              </a:srgbClr>
            </a:solidFill>
          </p:spPr>
          <p:txBody>
            <a:bodyPr/>
            <a:lstStyle/>
            <a:p/>
          </p:txBody>
        </p:sp>
        <p:sp>
          <p:nvSpPr>
            <p:cNvPr id="29" name="rc29"/>
            <p:cNvSpPr/>
            <p:nvPr/>
          </p:nvSpPr>
          <p:spPr>
            <a:xfrm>
              <a:off x="2967110" y="1824785"/>
              <a:ext cx="106736" cy="1134114"/>
            </a:xfrm>
            <a:prstGeom prst="rect">
              <a:avLst/>
            </a:prstGeom>
            <a:solidFill>
              <a:srgbClr val="2C7FB8">
                <a:alpha val="100000"/>
              </a:srgbClr>
            </a:solidFill>
          </p:spPr>
          <p:txBody>
            <a:bodyPr/>
            <a:lstStyle/>
            <a:p/>
          </p:txBody>
        </p:sp>
        <p:sp>
          <p:nvSpPr>
            <p:cNvPr id="30" name="rc30"/>
            <p:cNvSpPr/>
            <p:nvPr/>
          </p:nvSpPr>
          <p:spPr>
            <a:xfrm>
              <a:off x="3085706" y="1824785"/>
              <a:ext cx="106736" cy="1134114"/>
            </a:xfrm>
            <a:prstGeom prst="rect">
              <a:avLst/>
            </a:prstGeom>
            <a:solidFill>
              <a:srgbClr val="2C7FB8">
                <a:alpha val="100000"/>
              </a:srgbClr>
            </a:solidFill>
          </p:spPr>
          <p:txBody>
            <a:bodyPr/>
            <a:lstStyle/>
            <a:p/>
          </p:txBody>
        </p:sp>
        <p:sp>
          <p:nvSpPr>
            <p:cNvPr id="31" name="pl31"/>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2" name="pl32"/>
            <p:cNvSpPr/>
            <p:nvPr/>
          </p:nvSpPr>
          <p:spPr>
            <a:xfrm>
              <a:off x="1953113" y="1390041"/>
              <a:ext cx="1185961" cy="1379839"/>
            </a:xfrm>
            <a:custGeom>
              <a:avLst/>
              <a:pathLst>
                <a:path w="1185961" h="1379839">
                  <a:moveTo>
                    <a:pt x="0" y="1379839"/>
                  </a:moveTo>
                  <a:lnTo>
                    <a:pt x="118596" y="1077408"/>
                  </a:lnTo>
                  <a:lnTo>
                    <a:pt x="237192" y="831684"/>
                  </a:lnTo>
                  <a:lnTo>
                    <a:pt x="355788" y="302430"/>
                  </a:lnTo>
                  <a:lnTo>
                    <a:pt x="474384" y="75607"/>
                  </a:lnTo>
                  <a:lnTo>
                    <a:pt x="592980" y="75607"/>
                  </a:lnTo>
                  <a:lnTo>
                    <a:pt x="711576" y="75607"/>
                  </a:lnTo>
                  <a:lnTo>
                    <a:pt x="830173" y="37803"/>
                  </a:lnTo>
                  <a:lnTo>
                    <a:pt x="948769" y="94509"/>
                  </a:lnTo>
                  <a:lnTo>
                    <a:pt x="1067365" y="113411"/>
                  </a:lnTo>
                  <a:lnTo>
                    <a:pt x="1185961" y="0"/>
                  </a:lnTo>
                </a:path>
              </a:pathLst>
            </a:custGeom>
            <a:ln w="27101" cap="flat">
              <a:solidFill>
                <a:srgbClr val="000000">
                  <a:alpha val="80000"/>
                </a:srgbClr>
              </a:solidFill>
              <a:prstDash val="solid"/>
              <a:round/>
            </a:ln>
          </p:spPr>
          <p:txBody>
            <a:bodyPr/>
            <a:lstStyle/>
            <a:p/>
          </p:txBody>
        </p:sp>
        <p:sp>
          <p:nvSpPr>
            <p:cNvPr id="33" name="tx33"/>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N=14</a:t>
              </a:r>
            </a:p>
          </p:txBody>
        </p:sp>
        <p:sp>
          <p:nvSpPr>
            <p:cNvPr id="34" name="tx34"/>
            <p:cNvSpPr/>
            <p:nvPr/>
          </p:nvSpPr>
          <p:spPr>
            <a:xfrm>
              <a:off x="1930070" y="246470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35" name="tx35"/>
            <p:cNvSpPr/>
            <p:nvPr/>
          </p:nvSpPr>
          <p:spPr>
            <a:xfrm>
              <a:off x="2048666" y="214067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36" name="tx36"/>
            <p:cNvSpPr/>
            <p:nvPr/>
          </p:nvSpPr>
          <p:spPr>
            <a:xfrm>
              <a:off x="2144220" y="205966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7" name="tx37"/>
            <p:cNvSpPr/>
            <p:nvPr/>
          </p:nvSpPr>
          <p:spPr>
            <a:xfrm>
              <a:off x="2262816"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38" name="tx38"/>
            <p:cNvSpPr/>
            <p:nvPr/>
          </p:nvSpPr>
          <p:spPr>
            <a:xfrm>
              <a:off x="2381412"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39" name="tx39"/>
            <p:cNvSpPr/>
            <p:nvPr/>
          </p:nvSpPr>
          <p:spPr>
            <a:xfrm>
              <a:off x="2500008"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40" name="tx40"/>
            <p:cNvSpPr/>
            <p:nvPr/>
          </p:nvSpPr>
          <p:spPr>
            <a:xfrm>
              <a:off x="2618604"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41" name="tx41"/>
            <p:cNvSpPr/>
            <p:nvPr/>
          </p:nvSpPr>
          <p:spPr>
            <a:xfrm>
              <a:off x="2737200"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42" name="tx42"/>
            <p:cNvSpPr/>
            <p:nvPr/>
          </p:nvSpPr>
          <p:spPr>
            <a:xfrm>
              <a:off x="2855796"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43" name="tx43"/>
            <p:cNvSpPr/>
            <p:nvPr/>
          </p:nvSpPr>
          <p:spPr>
            <a:xfrm>
              <a:off x="2974393"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44" name="tx44"/>
            <p:cNvSpPr/>
            <p:nvPr/>
          </p:nvSpPr>
          <p:spPr>
            <a:xfrm>
              <a:off x="3092989"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45" name="tx45"/>
            <p:cNvSpPr/>
            <p:nvPr/>
          </p:nvSpPr>
          <p:spPr>
            <a:xfrm>
              <a:off x="3117385" y="127359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 name="rc46"/>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7" name="pl47"/>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502147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714376" y="461643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0" name="pl50"/>
            <p:cNvSpPr/>
            <p:nvPr/>
          </p:nvSpPr>
          <p:spPr>
            <a:xfrm>
              <a:off x="714376" y="421138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1" name="pl51"/>
            <p:cNvSpPr/>
            <p:nvPr/>
          </p:nvSpPr>
          <p:spPr>
            <a:xfrm>
              <a:off x="714376"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2" name="pl52"/>
            <p:cNvSpPr/>
            <p:nvPr/>
          </p:nvSpPr>
          <p:spPr>
            <a:xfrm>
              <a:off x="714376" y="340130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3" name="pl53"/>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3" name="rc63"/>
            <p:cNvSpPr/>
            <p:nvPr/>
          </p:nvSpPr>
          <p:spPr>
            <a:xfrm>
              <a:off x="832379" y="5264495"/>
              <a:ext cx="106736" cy="162016"/>
            </a:xfrm>
            <a:prstGeom prst="rect">
              <a:avLst/>
            </a:prstGeom>
            <a:solidFill>
              <a:srgbClr val="2C7FB8">
                <a:alpha val="100000"/>
              </a:srgbClr>
            </a:solidFill>
          </p:spPr>
          <p:txBody>
            <a:bodyPr/>
            <a:lstStyle/>
            <a:p/>
          </p:txBody>
        </p:sp>
        <p:sp>
          <p:nvSpPr>
            <p:cNvPr id="64" name="rc64"/>
            <p:cNvSpPr/>
            <p:nvPr/>
          </p:nvSpPr>
          <p:spPr>
            <a:xfrm>
              <a:off x="950975" y="5264495"/>
              <a:ext cx="106736" cy="162016"/>
            </a:xfrm>
            <a:prstGeom prst="rect">
              <a:avLst/>
            </a:prstGeom>
            <a:solidFill>
              <a:srgbClr val="2C7FB8">
                <a:alpha val="100000"/>
              </a:srgbClr>
            </a:solidFill>
          </p:spPr>
          <p:txBody>
            <a:bodyPr/>
            <a:lstStyle/>
            <a:p/>
          </p:txBody>
        </p:sp>
        <p:sp>
          <p:nvSpPr>
            <p:cNvPr id="65" name="rc65"/>
            <p:cNvSpPr/>
            <p:nvPr/>
          </p:nvSpPr>
          <p:spPr>
            <a:xfrm>
              <a:off x="1069572" y="5264495"/>
              <a:ext cx="106736" cy="162016"/>
            </a:xfrm>
            <a:prstGeom prst="rect">
              <a:avLst/>
            </a:prstGeom>
            <a:solidFill>
              <a:srgbClr val="2C7FB8">
                <a:alpha val="100000"/>
              </a:srgbClr>
            </a:solidFill>
          </p:spPr>
          <p:txBody>
            <a:bodyPr/>
            <a:lstStyle/>
            <a:p/>
          </p:txBody>
        </p:sp>
        <p:sp>
          <p:nvSpPr>
            <p:cNvPr id="66" name="rc66"/>
            <p:cNvSpPr/>
            <p:nvPr/>
          </p:nvSpPr>
          <p:spPr>
            <a:xfrm>
              <a:off x="1188168" y="5264495"/>
              <a:ext cx="106736" cy="162016"/>
            </a:xfrm>
            <a:prstGeom prst="rect">
              <a:avLst/>
            </a:prstGeom>
            <a:solidFill>
              <a:srgbClr val="2C7FB8">
                <a:alpha val="100000"/>
              </a:srgbClr>
            </a:solidFill>
          </p:spPr>
          <p:txBody>
            <a:bodyPr/>
            <a:lstStyle/>
            <a:p/>
          </p:txBody>
        </p:sp>
        <p:sp>
          <p:nvSpPr>
            <p:cNvPr id="67" name="rc67"/>
            <p:cNvSpPr/>
            <p:nvPr/>
          </p:nvSpPr>
          <p:spPr>
            <a:xfrm>
              <a:off x="1306764" y="5264495"/>
              <a:ext cx="106736" cy="162016"/>
            </a:xfrm>
            <a:prstGeom prst="rect">
              <a:avLst/>
            </a:prstGeom>
            <a:solidFill>
              <a:srgbClr val="2C7FB8">
                <a:alpha val="100000"/>
              </a:srgbClr>
            </a:solidFill>
          </p:spPr>
          <p:txBody>
            <a:bodyPr/>
            <a:lstStyle/>
            <a:p/>
          </p:txBody>
        </p:sp>
        <p:sp>
          <p:nvSpPr>
            <p:cNvPr id="68" name="rc68"/>
            <p:cNvSpPr/>
            <p:nvPr/>
          </p:nvSpPr>
          <p:spPr>
            <a:xfrm>
              <a:off x="1425360" y="5264495"/>
              <a:ext cx="106736" cy="162016"/>
            </a:xfrm>
            <a:prstGeom prst="rect">
              <a:avLst/>
            </a:prstGeom>
            <a:solidFill>
              <a:srgbClr val="2C7FB8">
                <a:alpha val="100000"/>
              </a:srgbClr>
            </a:solidFill>
          </p:spPr>
          <p:txBody>
            <a:bodyPr/>
            <a:lstStyle/>
            <a:p/>
          </p:txBody>
        </p:sp>
        <p:sp>
          <p:nvSpPr>
            <p:cNvPr id="69" name="rc69"/>
            <p:cNvSpPr/>
            <p:nvPr/>
          </p:nvSpPr>
          <p:spPr>
            <a:xfrm>
              <a:off x="1543956" y="5264495"/>
              <a:ext cx="106736" cy="162016"/>
            </a:xfrm>
            <a:prstGeom prst="rect">
              <a:avLst/>
            </a:prstGeom>
            <a:solidFill>
              <a:srgbClr val="2C7FB8">
                <a:alpha val="100000"/>
              </a:srgbClr>
            </a:solidFill>
          </p:spPr>
          <p:txBody>
            <a:bodyPr/>
            <a:lstStyle/>
            <a:p/>
          </p:txBody>
        </p:sp>
        <p:sp>
          <p:nvSpPr>
            <p:cNvPr id="70" name="rc70"/>
            <p:cNvSpPr/>
            <p:nvPr/>
          </p:nvSpPr>
          <p:spPr>
            <a:xfrm>
              <a:off x="1662552" y="5264495"/>
              <a:ext cx="106736" cy="162016"/>
            </a:xfrm>
            <a:prstGeom prst="rect">
              <a:avLst/>
            </a:prstGeom>
            <a:solidFill>
              <a:srgbClr val="2C7FB8">
                <a:alpha val="100000"/>
              </a:srgbClr>
            </a:solidFill>
          </p:spPr>
          <p:txBody>
            <a:bodyPr/>
            <a:lstStyle/>
            <a:p/>
          </p:txBody>
        </p:sp>
        <p:sp>
          <p:nvSpPr>
            <p:cNvPr id="71" name="rc71"/>
            <p:cNvSpPr/>
            <p:nvPr/>
          </p:nvSpPr>
          <p:spPr>
            <a:xfrm>
              <a:off x="1781149" y="5183487"/>
              <a:ext cx="106736" cy="243024"/>
            </a:xfrm>
            <a:prstGeom prst="rect">
              <a:avLst/>
            </a:prstGeom>
            <a:solidFill>
              <a:srgbClr val="2C7FB8">
                <a:alpha val="100000"/>
              </a:srgbClr>
            </a:solidFill>
          </p:spPr>
          <p:txBody>
            <a:bodyPr/>
            <a:lstStyle/>
            <a:p/>
          </p:txBody>
        </p:sp>
        <p:sp>
          <p:nvSpPr>
            <p:cNvPr id="72" name="rc72"/>
            <p:cNvSpPr/>
            <p:nvPr/>
          </p:nvSpPr>
          <p:spPr>
            <a:xfrm>
              <a:off x="1899745" y="5102479"/>
              <a:ext cx="106736" cy="324032"/>
            </a:xfrm>
            <a:prstGeom prst="rect">
              <a:avLst/>
            </a:prstGeom>
            <a:solidFill>
              <a:srgbClr val="2C7FB8">
                <a:alpha val="100000"/>
              </a:srgbClr>
            </a:solidFill>
          </p:spPr>
          <p:txBody>
            <a:bodyPr/>
            <a:lstStyle/>
            <a:p/>
          </p:txBody>
        </p:sp>
        <p:sp>
          <p:nvSpPr>
            <p:cNvPr id="73" name="rc73"/>
            <p:cNvSpPr/>
            <p:nvPr/>
          </p:nvSpPr>
          <p:spPr>
            <a:xfrm>
              <a:off x="2018341" y="5102479"/>
              <a:ext cx="106736" cy="324032"/>
            </a:xfrm>
            <a:prstGeom prst="rect">
              <a:avLst/>
            </a:prstGeom>
            <a:solidFill>
              <a:srgbClr val="2C7FB8">
                <a:alpha val="100000"/>
              </a:srgbClr>
            </a:solidFill>
          </p:spPr>
          <p:txBody>
            <a:bodyPr/>
            <a:lstStyle/>
            <a:p/>
          </p:txBody>
        </p:sp>
        <p:sp>
          <p:nvSpPr>
            <p:cNvPr id="74" name="rc74"/>
            <p:cNvSpPr/>
            <p:nvPr/>
          </p:nvSpPr>
          <p:spPr>
            <a:xfrm>
              <a:off x="2136937" y="5021471"/>
              <a:ext cx="106736" cy="405040"/>
            </a:xfrm>
            <a:prstGeom prst="rect">
              <a:avLst/>
            </a:prstGeom>
            <a:solidFill>
              <a:srgbClr val="2C7FB8">
                <a:alpha val="100000"/>
              </a:srgbClr>
            </a:solidFill>
          </p:spPr>
          <p:txBody>
            <a:bodyPr/>
            <a:lstStyle/>
            <a:p/>
          </p:txBody>
        </p:sp>
        <p:sp>
          <p:nvSpPr>
            <p:cNvPr id="75" name="rc75"/>
            <p:cNvSpPr/>
            <p:nvPr/>
          </p:nvSpPr>
          <p:spPr>
            <a:xfrm>
              <a:off x="2255533" y="4940463"/>
              <a:ext cx="106736" cy="486049"/>
            </a:xfrm>
            <a:prstGeom prst="rect">
              <a:avLst/>
            </a:prstGeom>
            <a:solidFill>
              <a:srgbClr val="2C7FB8">
                <a:alpha val="100000"/>
              </a:srgbClr>
            </a:solidFill>
          </p:spPr>
          <p:txBody>
            <a:bodyPr/>
            <a:lstStyle/>
            <a:p/>
          </p:txBody>
        </p:sp>
        <p:sp>
          <p:nvSpPr>
            <p:cNvPr id="76" name="rc76"/>
            <p:cNvSpPr/>
            <p:nvPr/>
          </p:nvSpPr>
          <p:spPr>
            <a:xfrm>
              <a:off x="2374129" y="4940463"/>
              <a:ext cx="106736" cy="486049"/>
            </a:xfrm>
            <a:prstGeom prst="rect">
              <a:avLst/>
            </a:prstGeom>
            <a:solidFill>
              <a:srgbClr val="2C7FB8">
                <a:alpha val="100000"/>
              </a:srgbClr>
            </a:solidFill>
          </p:spPr>
          <p:txBody>
            <a:bodyPr/>
            <a:lstStyle/>
            <a:p/>
          </p:txBody>
        </p:sp>
        <p:sp>
          <p:nvSpPr>
            <p:cNvPr id="77" name="rc77"/>
            <p:cNvSpPr/>
            <p:nvPr/>
          </p:nvSpPr>
          <p:spPr>
            <a:xfrm>
              <a:off x="2492725" y="4859454"/>
              <a:ext cx="106736" cy="567057"/>
            </a:xfrm>
            <a:prstGeom prst="rect">
              <a:avLst/>
            </a:prstGeom>
            <a:solidFill>
              <a:srgbClr val="2C7FB8">
                <a:alpha val="100000"/>
              </a:srgbClr>
            </a:solidFill>
          </p:spPr>
          <p:txBody>
            <a:bodyPr/>
            <a:lstStyle/>
            <a:p/>
          </p:txBody>
        </p:sp>
        <p:sp>
          <p:nvSpPr>
            <p:cNvPr id="78" name="rc78"/>
            <p:cNvSpPr/>
            <p:nvPr/>
          </p:nvSpPr>
          <p:spPr>
            <a:xfrm>
              <a:off x="2611322" y="4778446"/>
              <a:ext cx="106736" cy="648065"/>
            </a:xfrm>
            <a:prstGeom prst="rect">
              <a:avLst/>
            </a:prstGeom>
            <a:solidFill>
              <a:srgbClr val="2C7FB8">
                <a:alpha val="100000"/>
              </a:srgbClr>
            </a:solidFill>
          </p:spPr>
          <p:txBody>
            <a:bodyPr/>
            <a:lstStyle/>
            <a:p/>
          </p:txBody>
        </p:sp>
        <p:sp>
          <p:nvSpPr>
            <p:cNvPr id="79" name="rc79"/>
            <p:cNvSpPr/>
            <p:nvPr/>
          </p:nvSpPr>
          <p:spPr>
            <a:xfrm>
              <a:off x="2729918" y="4778446"/>
              <a:ext cx="106736" cy="648065"/>
            </a:xfrm>
            <a:prstGeom prst="rect">
              <a:avLst/>
            </a:prstGeom>
            <a:solidFill>
              <a:srgbClr val="2C7FB8">
                <a:alpha val="100000"/>
              </a:srgbClr>
            </a:solidFill>
          </p:spPr>
          <p:txBody>
            <a:bodyPr/>
            <a:lstStyle/>
            <a:p/>
          </p:txBody>
        </p:sp>
        <p:sp>
          <p:nvSpPr>
            <p:cNvPr id="80" name="rc80"/>
            <p:cNvSpPr/>
            <p:nvPr/>
          </p:nvSpPr>
          <p:spPr>
            <a:xfrm>
              <a:off x="2848514" y="4778446"/>
              <a:ext cx="106736" cy="648065"/>
            </a:xfrm>
            <a:prstGeom prst="rect">
              <a:avLst/>
            </a:prstGeom>
            <a:solidFill>
              <a:srgbClr val="2C7FB8">
                <a:alpha val="100000"/>
              </a:srgbClr>
            </a:solidFill>
          </p:spPr>
          <p:txBody>
            <a:bodyPr/>
            <a:lstStyle/>
            <a:p/>
          </p:txBody>
        </p:sp>
        <p:sp>
          <p:nvSpPr>
            <p:cNvPr id="81" name="rc81"/>
            <p:cNvSpPr/>
            <p:nvPr/>
          </p:nvSpPr>
          <p:spPr>
            <a:xfrm>
              <a:off x="2967110" y="4697438"/>
              <a:ext cx="106736" cy="729073"/>
            </a:xfrm>
            <a:prstGeom prst="rect">
              <a:avLst/>
            </a:prstGeom>
            <a:solidFill>
              <a:srgbClr val="2C7FB8">
                <a:alpha val="100000"/>
              </a:srgbClr>
            </a:solidFill>
          </p:spPr>
          <p:txBody>
            <a:bodyPr/>
            <a:lstStyle/>
            <a:p/>
          </p:txBody>
        </p:sp>
        <p:sp>
          <p:nvSpPr>
            <p:cNvPr id="82" name="rc82"/>
            <p:cNvSpPr/>
            <p:nvPr/>
          </p:nvSpPr>
          <p:spPr>
            <a:xfrm>
              <a:off x="3085706" y="4697438"/>
              <a:ext cx="106736" cy="729073"/>
            </a:xfrm>
            <a:prstGeom prst="rect">
              <a:avLst/>
            </a:prstGeom>
            <a:solidFill>
              <a:srgbClr val="2C7FB8">
                <a:alpha val="100000"/>
              </a:srgbClr>
            </a:solidFill>
          </p:spPr>
          <p:txBody>
            <a:bodyPr/>
            <a:lstStyle/>
            <a:p/>
          </p:txBody>
        </p:sp>
        <p:sp>
          <p:nvSpPr>
            <p:cNvPr id="83" name="pl83"/>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4" name="pl84"/>
            <p:cNvSpPr/>
            <p:nvPr/>
          </p:nvSpPr>
          <p:spPr>
            <a:xfrm>
              <a:off x="885748" y="4613730"/>
              <a:ext cx="2253326" cy="812782"/>
            </a:xfrm>
            <a:custGeom>
              <a:avLst/>
              <a:pathLst>
                <a:path w="2253326" h="812782">
                  <a:moveTo>
                    <a:pt x="0" y="812782"/>
                  </a:moveTo>
                  <a:lnTo>
                    <a:pt x="118596" y="812782"/>
                  </a:lnTo>
                  <a:lnTo>
                    <a:pt x="237192" y="812782"/>
                  </a:lnTo>
                  <a:lnTo>
                    <a:pt x="355788" y="812782"/>
                  </a:lnTo>
                  <a:lnTo>
                    <a:pt x="474384" y="812782"/>
                  </a:lnTo>
                  <a:lnTo>
                    <a:pt x="592980" y="812782"/>
                  </a:lnTo>
                  <a:lnTo>
                    <a:pt x="711576" y="812782"/>
                  </a:lnTo>
                  <a:lnTo>
                    <a:pt x="830173" y="812782"/>
                  </a:lnTo>
                  <a:lnTo>
                    <a:pt x="948769" y="510351"/>
                  </a:lnTo>
                  <a:lnTo>
                    <a:pt x="1067365" y="472547"/>
                  </a:lnTo>
                  <a:lnTo>
                    <a:pt x="1185961" y="491449"/>
                  </a:lnTo>
                  <a:lnTo>
                    <a:pt x="1304557" y="283528"/>
                  </a:lnTo>
                  <a:lnTo>
                    <a:pt x="1423153" y="264626"/>
                  </a:lnTo>
                  <a:lnTo>
                    <a:pt x="1541750" y="283528"/>
                  </a:lnTo>
                  <a:lnTo>
                    <a:pt x="1660346" y="94509"/>
                  </a:lnTo>
                  <a:lnTo>
                    <a:pt x="1778942" y="113411"/>
                  </a:lnTo>
                  <a:lnTo>
                    <a:pt x="1897538" y="94509"/>
                  </a:lnTo>
                  <a:lnTo>
                    <a:pt x="2016134" y="94509"/>
                  </a:lnTo>
                  <a:lnTo>
                    <a:pt x="2134730" y="0"/>
                  </a:lnTo>
                  <a:lnTo>
                    <a:pt x="2253326" y="0"/>
                  </a:lnTo>
                </a:path>
              </a:pathLst>
            </a:custGeom>
            <a:ln w="27101" cap="flat">
              <a:solidFill>
                <a:srgbClr val="000000">
                  <a:alpha val="80000"/>
                </a:srgbClr>
              </a:solidFill>
              <a:prstDash val="solid"/>
              <a:round/>
            </a:ln>
          </p:spPr>
          <p:txBody>
            <a:bodyPr/>
            <a:lstStyle/>
            <a:p/>
          </p:txBody>
        </p:sp>
        <p:sp>
          <p:nvSpPr>
            <p:cNvPr id="85" name="tx85"/>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N=14</a:t>
              </a:r>
            </a:p>
          </p:txBody>
        </p:sp>
        <p:sp>
          <p:nvSpPr>
            <p:cNvPr id="86" name="tx86"/>
            <p:cNvSpPr/>
            <p:nvPr/>
          </p:nvSpPr>
          <p:spPr>
            <a:xfrm>
              <a:off x="862705"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87" name="tx87"/>
            <p:cNvSpPr/>
            <p:nvPr/>
          </p:nvSpPr>
          <p:spPr>
            <a:xfrm>
              <a:off x="981301"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88" name="tx88"/>
            <p:cNvSpPr/>
            <p:nvPr/>
          </p:nvSpPr>
          <p:spPr>
            <a:xfrm>
              <a:off x="1099897"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89" name="tx89"/>
            <p:cNvSpPr/>
            <p:nvPr/>
          </p:nvSpPr>
          <p:spPr>
            <a:xfrm>
              <a:off x="1218493"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0" name="tx90"/>
            <p:cNvSpPr/>
            <p:nvPr/>
          </p:nvSpPr>
          <p:spPr>
            <a:xfrm>
              <a:off x="1337089"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1" name="tx91"/>
            <p:cNvSpPr/>
            <p:nvPr/>
          </p:nvSpPr>
          <p:spPr>
            <a:xfrm>
              <a:off x="1455685"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2" name="tx92"/>
            <p:cNvSpPr/>
            <p:nvPr/>
          </p:nvSpPr>
          <p:spPr>
            <a:xfrm>
              <a:off x="1574282"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3" name="tx93"/>
            <p:cNvSpPr/>
            <p:nvPr/>
          </p:nvSpPr>
          <p:spPr>
            <a:xfrm>
              <a:off x="1692878"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4" name="tx94"/>
            <p:cNvSpPr/>
            <p:nvPr/>
          </p:nvSpPr>
          <p:spPr>
            <a:xfrm>
              <a:off x="1811474" y="509433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95" name="tx95"/>
            <p:cNvSpPr/>
            <p:nvPr/>
          </p:nvSpPr>
          <p:spPr>
            <a:xfrm>
              <a:off x="1930070" y="501332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96" name="tx96"/>
            <p:cNvSpPr/>
            <p:nvPr/>
          </p:nvSpPr>
          <p:spPr>
            <a:xfrm>
              <a:off x="2048666" y="501332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97" name="tx97"/>
            <p:cNvSpPr/>
            <p:nvPr/>
          </p:nvSpPr>
          <p:spPr>
            <a:xfrm>
              <a:off x="2167262" y="493231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98" name="tx98"/>
            <p:cNvSpPr/>
            <p:nvPr/>
          </p:nvSpPr>
          <p:spPr>
            <a:xfrm>
              <a:off x="2285859" y="485130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9" name="tx99"/>
            <p:cNvSpPr/>
            <p:nvPr/>
          </p:nvSpPr>
          <p:spPr>
            <a:xfrm>
              <a:off x="2404455" y="485130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00" name="tx100"/>
            <p:cNvSpPr/>
            <p:nvPr/>
          </p:nvSpPr>
          <p:spPr>
            <a:xfrm>
              <a:off x="2523051"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01" name="tx101"/>
            <p:cNvSpPr/>
            <p:nvPr/>
          </p:nvSpPr>
          <p:spPr>
            <a:xfrm>
              <a:off x="2641647" y="468929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02" name="tx102"/>
            <p:cNvSpPr/>
            <p:nvPr/>
          </p:nvSpPr>
          <p:spPr>
            <a:xfrm>
              <a:off x="2760243" y="468929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03" name="tx103"/>
            <p:cNvSpPr/>
            <p:nvPr/>
          </p:nvSpPr>
          <p:spPr>
            <a:xfrm>
              <a:off x="2878839" y="468929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04" name="tx104"/>
            <p:cNvSpPr/>
            <p:nvPr/>
          </p:nvSpPr>
          <p:spPr>
            <a:xfrm>
              <a:off x="2997435" y="460828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05" name="tx105"/>
            <p:cNvSpPr/>
            <p:nvPr/>
          </p:nvSpPr>
          <p:spPr>
            <a:xfrm>
              <a:off x="3116032" y="460828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06" name="tx106"/>
            <p:cNvSpPr/>
            <p:nvPr/>
          </p:nvSpPr>
          <p:spPr>
            <a:xfrm>
              <a:off x="3117385" y="449728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07" name="rc107"/>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8" name="pl108"/>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9" name="pl109"/>
            <p:cNvSpPr/>
            <p:nvPr/>
          </p:nvSpPr>
          <p:spPr>
            <a:xfrm>
              <a:off x="3380035" y="25538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0" name="pl110"/>
            <p:cNvSpPr/>
            <p:nvPr/>
          </p:nvSpPr>
          <p:spPr>
            <a:xfrm>
              <a:off x="3380035" y="214881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1" name="pl111"/>
            <p:cNvSpPr/>
            <p:nvPr/>
          </p:nvSpPr>
          <p:spPr>
            <a:xfrm>
              <a:off x="3380035" y="174377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2" name="pl112"/>
            <p:cNvSpPr/>
            <p:nvPr/>
          </p:nvSpPr>
          <p:spPr>
            <a:xfrm>
              <a:off x="3380035"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3" name="pl113"/>
            <p:cNvSpPr/>
            <p:nvPr/>
          </p:nvSpPr>
          <p:spPr>
            <a:xfrm>
              <a:off x="3380035" y="93369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4" name="pl114"/>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5276980" y="2472850"/>
              <a:ext cx="106736" cy="486049"/>
            </a:xfrm>
            <a:prstGeom prst="rect">
              <a:avLst/>
            </a:prstGeom>
            <a:solidFill>
              <a:srgbClr val="2C7FB8">
                <a:alpha val="100000"/>
              </a:srgbClr>
            </a:solidFill>
          </p:spPr>
          <p:txBody>
            <a:bodyPr/>
            <a:lstStyle/>
            <a:p/>
          </p:txBody>
        </p:sp>
        <p:sp>
          <p:nvSpPr>
            <p:cNvPr id="125" name="rc125"/>
            <p:cNvSpPr/>
            <p:nvPr/>
          </p:nvSpPr>
          <p:spPr>
            <a:xfrm>
              <a:off x="5395577" y="2310834"/>
              <a:ext cx="106736" cy="648065"/>
            </a:xfrm>
            <a:prstGeom prst="rect">
              <a:avLst/>
            </a:prstGeom>
            <a:solidFill>
              <a:srgbClr val="2C7FB8">
                <a:alpha val="100000"/>
              </a:srgbClr>
            </a:solidFill>
          </p:spPr>
          <p:txBody>
            <a:bodyPr/>
            <a:lstStyle/>
            <a:p/>
          </p:txBody>
        </p:sp>
        <p:sp>
          <p:nvSpPr>
            <p:cNvPr id="126" name="rc126"/>
            <p:cNvSpPr/>
            <p:nvPr/>
          </p:nvSpPr>
          <p:spPr>
            <a:xfrm>
              <a:off x="5514173" y="2310834"/>
              <a:ext cx="106736" cy="648065"/>
            </a:xfrm>
            <a:prstGeom prst="rect">
              <a:avLst/>
            </a:prstGeom>
            <a:solidFill>
              <a:srgbClr val="2C7FB8">
                <a:alpha val="100000"/>
              </a:srgbClr>
            </a:solidFill>
          </p:spPr>
          <p:txBody>
            <a:bodyPr/>
            <a:lstStyle/>
            <a:p/>
          </p:txBody>
        </p:sp>
        <p:sp>
          <p:nvSpPr>
            <p:cNvPr id="127" name="rc127"/>
            <p:cNvSpPr/>
            <p:nvPr/>
          </p:nvSpPr>
          <p:spPr>
            <a:xfrm>
              <a:off x="5632769" y="1986801"/>
              <a:ext cx="106736" cy="972098"/>
            </a:xfrm>
            <a:prstGeom prst="rect">
              <a:avLst/>
            </a:prstGeom>
            <a:solidFill>
              <a:srgbClr val="2C7FB8">
                <a:alpha val="100000"/>
              </a:srgbClr>
            </a:solidFill>
          </p:spPr>
          <p:txBody>
            <a:bodyPr/>
            <a:lstStyle/>
            <a:p/>
          </p:txBody>
        </p:sp>
        <p:sp>
          <p:nvSpPr>
            <p:cNvPr id="128" name="rc128"/>
            <p:cNvSpPr/>
            <p:nvPr/>
          </p:nvSpPr>
          <p:spPr>
            <a:xfrm>
              <a:off x="5751365" y="1824785"/>
              <a:ext cx="106736" cy="1134114"/>
            </a:xfrm>
            <a:prstGeom prst="rect">
              <a:avLst/>
            </a:prstGeom>
            <a:solidFill>
              <a:srgbClr val="2C7FB8">
                <a:alpha val="100000"/>
              </a:srgbClr>
            </a:solidFill>
          </p:spPr>
          <p:txBody>
            <a:bodyPr/>
            <a:lstStyle/>
            <a:p/>
          </p:txBody>
        </p:sp>
        <p:sp>
          <p:nvSpPr>
            <p:cNvPr id="129" name="pl129"/>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30" name="pl130"/>
            <p:cNvSpPr/>
            <p:nvPr/>
          </p:nvSpPr>
          <p:spPr>
            <a:xfrm>
              <a:off x="5330349" y="1824785"/>
              <a:ext cx="474384" cy="1039605"/>
            </a:xfrm>
            <a:custGeom>
              <a:avLst/>
              <a:pathLst>
                <a:path w="474384" h="1039605">
                  <a:moveTo>
                    <a:pt x="0" y="1039605"/>
                  </a:moveTo>
                  <a:lnTo>
                    <a:pt x="118596" y="812782"/>
                  </a:lnTo>
                  <a:lnTo>
                    <a:pt x="237192" y="756076"/>
                  </a:lnTo>
                  <a:lnTo>
                    <a:pt x="355788" y="510351"/>
                  </a:lnTo>
                  <a:lnTo>
                    <a:pt x="474384" y="0"/>
                  </a:lnTo>
                </a:path>
              </a:pathLst>
            </a:custGeom>
            <a:ln w="27101" cap="flat">
              <a:solidFill>
                <a:srgbClr val="000000">
                  <a:alpha val="80000"/>
                </a:srgbClr>
              </a:solidFill>
              <a:prstDash val="solid"/>
              <a:round/>
            </a:ln>
          </p:spPr>
          <p:txBody>
            <a:bodyPr/>
            <a:lstStyle/>
            <a:p/>
          </p:txBody>
        </p:sp>
        <p:sp>
          <p:nvSpPr>
            <p:cNvPr id="131" name="tx131"/>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N=14</a:t>
              </a:r>
            </a:p>
          </p:txBody>
        </p:sp>
        <p:sp>
          <p:nvSpPr>
            <p:cNvPr id="132" name="tx132"/>
            <p:cNvSpPr/>
            <p:nvPr/>
          </p:nvSpPr>
          <p:spPr>
            <a:xfrm>
              <a:off x="5307306" y="238369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33" name="tx133"/>
            <p:cNvSpPr/>
            <p:nvPr/>
          </p:nvSpPr>
          <p:spPr>
            <a:xfrm>
              <a:off x="5425902" y="222168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34" name="tx134"/>
            <p:cNvSpPr/>
            <p:nvPr/>
          </p:nvSpPr>
          <p:spPr>
            <a:xfrm>
              <a:off x="5544498" y="222168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35" name="tx135"/>
            <p:cNvSpPr/>
            <p:nvPr/>
          </p:nvSpPr>
          <p:spPr>
            <a:xfrm>
              <a:off x="5640051" y="189764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36" name="tx136"/>
            <p:cNvSpPr/>
            <p:nvPr/>
          </p:nvSpPr>
          <p:spPr>
            <a:xfrm>
              <a:off x="5758648"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37" name="tx137"/>
            <p:cNvSpPr/>
            <p:nvPr/>
          </p:nvSpPr>
          <p:spPr>
            <a:xfrm>
              <a:off x="5783044" y="170833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8" name="rc138"/>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9" name="pl139"/>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0" name="pl140"/>
            <p:cNvSpPr/>
            <p:nvPr/>
          </p:nvSpPr>
          <p:spPr>
            <a:xfrm>
              <a:off x="3380035" y="502147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1" name="pl141"/>
            <p:cNvSpPr/>
            <p:nvPr/>
          </p:nvSpPr>
          <p:spPr>
            <a:xfrm>
              <a:off x="3380035" y="461643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2" name="pl142"/>
            <p:cNvSpPr/>
            <p:nvPr/>
          </p:nvSpPr>
          <p:spPr>
            <a:xfrm>
              <a:off x="3380035" y="421138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3" name="pl143"/>
            <p:cNvSpPr/>
            <p:nvPr/>
          </p:nvSpPr>
          <p:spPr>
            <a:xfrm>
              <a:off x="3380035"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4" name="pl144"/>
            <p:cNvSpPr/>
            <p:nvPr/>
          </p:nvSpPr>
          <p:spPr>
            <a:xfrm>
              <a:off x="3380035" y="340130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5" name="pl145"/>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4091019" y="5345504"/>
              <a:ext cx="106736" cy="81008"/>
            </a:xfrm>
            <a:prstGeom prst="rect">
              <a:avLst/>
            </a:prstGeom>
            <a:solidFill>
              <a:srgbClr val="2C7FB8">
                <a:alpha val="100000"/>
              </a:srgbClr>
            </a:solidFill>
          </p:spPr>
          <p:txBody>
            <a:bodyPr/>
            <a:lstStyle/>
            <a:p/>
          </p:txBody>
        </p:sp>
        <p:sp>
          <p:nvSpPr>
            <p:cNvPr id="156" name="rc156"/>
            <p:cNvSpPr/>
            <p:nvPr/>
          </p:nvSpPr>
          <p:spPr>
            <a:xfrm>
              <a:off x="4209615" y="5264495"/>
              <a:ext cx="106736" cy="162016"/>
            </a:xfrm>
            <a:prstGeom prst="rect">
              <a:avLst/>
            </a:prstGeom>
            <a:solidFill>
              <a:srgbClr val="2C7FB8">
                <a:alpha val="100000"/>
              </a:srgbClr>
            </a:solidFill>
          </p:spPr>
          <p:txBody>
            <a:bodyPr/>
            <a:lstStyle/>
            <a:p/>
          </p:txBody>
        </p:sp>
        <p:sp>
          <p:nvSpPr>
            <p:cNvPr id="157" name="rc157"/>
            <p:cNvSpPr/>
            <p:nvPr/>
          </p:nvSpPr>
          <p:spPr>
            <a:xfrm>
              <a:off x="4328211" y="5183487"/>
              <a:ext cx="106736" cy="243024"/>
            </a:xfrm>
            <a:prstGeom prst="rect">
              <a:avLst/>
            </a:prstGeom>
            <a:solidFill>
              <a:srgbClr val="2C7FB8">
                <a:alpha val="100000"/>
              </a:srgbClr>
            </a:solidFill>
          </p:spPr>
          <p:txBody>
            <a:bodyPr/>
            <a:lstStyle/>
            <a:p/>
          </p:txBody>
        </p:sp>
        <p:sp>
          <p:nvSpPr>
            <p:cNvPr id="158" name="rc158"/>
            <p:cNvSpPr/>
            <p:nvPr/>
          </p:nvSpPr>
          <p:spPr>
            <a:xfrm>
              <a:off x="4446807" y="4859454"/>
              <a:ext cx="106736" cy="567057"/>
            </a:xfrm>
            <a:prstGeom prst="rect">
              <a:avLst/>
            </a:prstGeom>
            <a:solidFill>
              <a:srgbClr val="2C7FB8">
                <a:alpha val="100000"/>
              </a:srgbClr>
            </a:solidFill>
          </p:spPr>
          <p:txBody>
            <a:bodyPr/>
            <a:lstStyle/>
            <a:p/>
          </p:txBody>
        </p:sp>
        <p:sp>
          <p:nvSpPr>
            <p:cNvPr id="159" name="rc159"/>
            <p:cNvSpPr/>
            <p:nvPr/>
          </p:nvSpPr>
          <p:spPr>
            <a:xfrm>
              <a:off x="4565404" y="4697438"/>
              <a:ext cx="106736" cy="729073"/>
            </a:xfrm>
            <a:prstGeom prst="rect">
              <a:avLst/>
            </a:prstGeom>
            <a:solidFill>
              <a:srgbClr val="2C7FB8">
                <a:alpha val="100000"/>
              </a:srgbClr>
            </a:solidFill>
          </p:spPr>
          <p:txBody>
            <a:bodyPr/>
            <a:lstStyle/>
            <a:p/>
          </p:txBody>
        </p:sp>
        <p:sp>
          <p:nvSpPr>
            <p:cNvPr id="160" name="rc160"/>
            <p:cNvSpPr/>
            <p:nvPr/>
          </p:nvSpPr>
          <p:spPr>
            <a:xfrm>
              <a:off x="4684000" y="4697438"/>
              <a:ext cx="106736" cy="729073"/>
            </a:xfrm>
            <a:prstGeom prst="rect">
              <a:avLst/>
            </a:prstGeom>
            <a:solidFill>
              <a:srgbClr val="2C7FB8">
                <a:alpha val="100000"/>
              </a:srgbClr>
            </a:solidFill>
          </p:spPr>
          <p:txBody>
            <a:bodyPr/>
            <a:lstStyle/>
            <a:p/>
          </p:txBody>
        </p:sp>
        <p:sp>
          <p:nvSpPr>
            <p:cNvPr id="161" name="rc161"/>
            <p:cNvSpPr/>
            <p:nvPr/>
          </p:nvSpPr>
          <p:spPr>
            <a:xfrm>
              <a:off x="4802596" y="4616430"/>
              <a:ext cx="106736" cy="810081"/>
            </a:xfrm>
            <a:prstGeom prst="rect">
              <a:avLst/>
            </a:prstGeom>
            <a:solidFill>
              <a:srgbClr val="2C7FB8">
                <a:alpha val="100000"/>
              </a:srgbClr>
            </a:solidFill>
          </p:spPr>
          <p:txBody>
            <a:bodyPr/>
            <a:lstStyle/>
            <a:p/>
          </p:txBody>
        </p:sp>
        <p:sp>
          <p:nvSpPr>
            <p:cNvPr id="162" name="rc162"/>
            <p:cNvSpPr/>
            <p:nvPr/>
          </p:nvSpPr>
          <p:spPr>
            <a:xfrm>
              <a:off x="4921192" y="4535422"/>
              <a:ext cx="106736" cy="891090"/>
            </a:xfrm>
            <a:prstGeom prst="rect">
              <a:avLst/>
            </a:prstGeom>
            <a:solidFill>
              <a:srgbClr val="2C7FB8">
                <a:alpha val="100000"/>
              </a:srgbClr>
            </a:solidFill>
          </p:spPr>
          <p:txBody>
            <a:bodyPr/>
            <a:lstStyle/>
            <a:p/>
          </p:txBody>
        </p:sp>
        <p:sp>
          <p:nvSpPr>
            <p:cNvPr id="163" name="rc163"/>
            <p:cNvSpPr/>
            <p:nvPr/>
          </p:nvSpPr>
          <p:spPr>
            <a:xfrm>
              <a:off x="5039788" y="4535422"/>
              <a:ext cx="106736" cy="891090"/>
            </a:xfrm>
            <a:prstGeom prst="rect">
              <a:avLst/>
            </a:prstGeom>
            <a:solidFill>
              <a:srgbClr val="2C7FB8">
                <a:alpha val="100000"/>
              </a:srgbClr>
            </a:solidFill>
          </p:spPr>
          <p:txBody>
            <a:bodyPr/>
            <a:lstStyle/>
            <a:p/>
          </p:txBody>
        </p:sp>
        <p:sp>
          <p:nvSpPr>
            <p:cNvPr id="164" name="rc164"/>
            <p:cNvSpPr/>
            <p:nvPr/>
          </p:nvSpPr>
          <p:spPr>
            <a:xfrm>
              <a:off x="5158384" y="4535422"/>
              <a:ext cx="106736" cy="891090"/>
            </a:xfrm>
            <a:prstGeom prst="rect">
              <a:avLst/>
            </a:prstGeom>
            <a:solidFill>
              <a:srgbClr val="2C7FB8">
                <a:alpha val="100000"/>
              </a:srgbClr>
            </a:solidFill>
          </p:spPr>
          <p:txBody>
            <a:bodyPr/>
            <a:lstStyle/>
            <a:p/>
          </p:txBody>
        </p:sp>
        <p:sp>
          <p:nvSpPr>
            <p:cNvPr id="165" name="rc165"/>
            <p:cNvSpPr/>
            <p:nvPr/>
          </p:nvSpPr>
          <p:spPr>
            <a:xfrm>
              <a:off x="5276980" y="4535422"/>
              <a:ext cx="106736" cy="891090"/>
            </a:xfrm>
            <a:prstGeom prst="rect">
              <a:avLst/>
            </a:prstGeom>
            <a:solidFill>
              <a:srgbClr val="2C7FB8">
                <a:alpha val="100000"/>
              </a:srgbClr>
            </a:solidFill>
          </p:spPr>
          <p:txBody>
            <a:bodyPr/>
            <a:lstStyle/>
            <a:p/>
          </p:txBody>
        </p:sp>
        <p:sp>
          <p:nvSpPr>
            <p:cNvPr id="166" name="rc166"/>
            <p:cNvSpPr/>
            <p:nvPr/>
          </p:nvSpPr>
          <p:spPr>
            <a:xfrm>
              <a:off x="5395577" y="4535422"/>
              <a:ext cx="106736" cy="891090"/>
            </a:xfrm>
            <a:prstGeom prst="rect">
              <a:avLst/>
            </a:prstGeom>
            <a:solidFill>
              <a:srgbClr val="2C7FB8">
                <a:alpha val="100000"/>
              </a:srgbClr>
            </a:solidFill>
          </p:spPr>
          <p:txBody>
            <a:bodyPr/>
            <a:lstStyle/>
            <a:p/>
          </p:txBody>
        </p:sp>
        <p:sp>
          <p:nvSpPr>
            <p:cNvPr id="167" name="rc167"/>
            <p:cNvSpPr/>
            <p:nvPr/>
          </p:nvSpPr>
          <p:spPr>
            <a:xfrm>
              <a:off x="5514173" y="4535422"/>
              <a:ext cx="106736" cy="891090"/>
            </a:xfrm>
            <a:prstGeom prst="rect">
              <a:avLst/>
            </a:prstGeom>
            <a:solidFill>
              <a:srgbClr val="2C7FB8">
                <a:alpha val="100000"/>
              </a:srgbClr>
            </a:solidFill>
          </p:spPr>
          <p:txBody>
            <a:bodyPr/>
            <a:lstStyle/>
            <a:p/>
          </p:txBody>
        </p:sp>
        <p:sp>
          <p:nvSpPr>
            <p:cNvPr id="168" name="rc168"/>
            <p:cNvSpPr/>
            <p:nvPr/>
          </p:nvSpPr>
          <p:spPr>
            <a:xfrm>
              <a:off x="5632769" y="4535422"/>
              <a:ext cx="106736" cy="891090"/>
            </a:xfrm>
            <a:prstGeom prst="rect">
              <a:avLst/>
            </a:prstGeom>
            <a:solidFill>
              <a:srgbClr val="2C7FB8">
                <a:alpha val="100000"/>
              </a:srgbClr>
            </a:solidFill>
          </p:spPr>
          <p:txBody>
            <a:bodyPr/>
            <a:lstStyle/>
            <a:p/>
          </p:txBody>
        </p:sp>
        <p:sp>
          <p:nvSpPr>
            <p:cNvPr id="169" name="rc169"/>
            <p:cNvSpPr/>
            <p:nvPr/>
          </p:nvSpPr>
          <p:spPr>
            <a:xfrm>
              <a:off x="5751365" y="4373405"/>
              <a:ext cx="106736" cy="1053106"/>
            </a:xfrm>
            <a:prstGeom prst="rect">
              <a:avLst/>
            </a:prstGeom>
            <a:solidFill>
              <a:srgbClr val="2C7FB8">
                <a:alpha val="100000"/>
              </a:srgbClr>
            </a:solidFill>
          </p:spPr>
          <p:txBody>
            <a:bodyPr/>
            <a:lstStyle/>
            <a:p/>
          </p:txBody>
        </p:sp>
        <p:sp>
          <p:nvSpPr>
            <p:cNvPr id="170" name="pl170"/>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71" name="pl171"/>
            <p:cNvSpPr/>
            <p:nvPr/>
          </p:nvSpPr>
          <p:spPr>
            <a:xfrm>
              <a:off x="3551406" y="3989967"/>
              <a:ext cx="2253326" cy="1436545"/>
            </a:xfrm>
            <a:custGeom>
              <a:avLst/>
              <a:pathLst>
                <a:path w="2253326" h="1436545">
                  <a:moveTo>
                    <a:pt x="0" y="1436545"/>
                  </a:moveTo>
                  <a:lnTo>
                    <a:pt x="118596" y="1436545"/>
                  </a:lnTo>
                  <a:lnTo>
                    <a:pt x="237192" y="1436545"/>
                  </a:lnTo>
                  <a:lnTo>
                    <a:pt x="355788" y="1436545"/>
                  </a:lnTo>
                  <a:lnTo>
                    <a:pt x="474384" y="1436545"/>
                  </a:lnTo>
                  <a:lnTo>
                    <a:pt x="592980" y="1379839"/>
                  </a:lnTo>
                  <a:lnTo>
                    <a:pt x="711576" y="1247526"/>
                  </a:lnTo>
                  <a:lnTo>
                    <a:pt x="830173" y="945095"/>
                  </a:lnTo>
                  <a:lnTo>
                    <a:pt x="948769" y="472547"/>
                  </a:lnTo>
                  <a:lnTo>
                    <a:pt x="1067365" y="340234"/>
                  </a:lnTo>
                  <a:lnTo>
                    <a:pt x="1185961" y="283528"/>
                  </a:lnTo>
                  <a:lnTo>
                    <a:pt x="1304557" y="283528"/>
                  </a:lnTo>
                  <a:lnTo>
                    <a:pt x="1423153" y="151215"/>
                  </a:lnTo>
                  <a:lnTo>
                    <a:pt x="1541750" y="0"/>
                  </a:lnTo>
                  <a:lnTo>
                    <a:pt x="1660346" y="0"/>
                  </a:lnTo>
                  <a:lnTo>
                    <a:pt x="1778942" y="75607"/>
                  </a:lnTo>
                  <a:lnTo>
                    <a:pt x="1897538" y="283528"/>
                  </a:lnTo>
                  <a:lnTo>
                    <a:pt x="2016134" y="189019"/>
                  </a:lnTo>
                  <a:lnTo>
                    <a:pt x="2134730" y="170117"/>
                  </a:lnTo>
                  <a:lnTo>
                    <a:pt x="2253326" y="94509"/>
                  </a:lnTo>
                </a:path>
              </a:pathLst>
            </a:custGeom>
            <a:ln w="27101" cap="flat">
              <a:solidFill>
                <a:srgbClr val="000000">
                  <a:alpha val="80000"/>
                </a:srgbClr>
              </a:solidFill>
              <a:prstDash val="solid"/>
              <a:round/>
            </a:ln>
          </p:spPr>
          <p:txBody>
            <a:bodyPr/>
            <a:lstStyle/>
            <a:p/>
          </p:txBody>
        </p:sp>
        <p:sp>
          <p:nvSpPr>
            <p:cNvPr id="172" name="tx172"/>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N=14</a:t>
              </a:r>
            </a:p>
          </p:txBody>
        </p:sp>
        <p:sp>
          <p:nvSpPr>
            <p:cNvPr id="173" name="tx173"/>
            <p:cNvSpPr/>
            <p:nvPr/>
          </p:nvSpPr>
          <p:spPr>
            <a:xfrm>
              <a:off x="4121344" y="525635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74" name="tx174"/>
            <p:cNvSpPr/>
            <p:nvPr/>
          </p:nvSpPr>
          <p:spPr>
            <a:xfrm>
              <a:off x="4239940"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75" name="tx175"/>
            <p:cNvSpPr/>
            <p:nvPr/>
          </p:nvSpPr>
          <p:spPr>
            <a:xfrm>
              <a:off x="4358537" y="509433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6" name="tx176"/>
            <p:cNvSpPr/>
            <p:nvPr/>
          </p:nvSpPr>
          <p:spPr>
            <a:xfrm>
              <a:off x="4477133"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77" name="tx177"/>
            <p:cNvSpPr/>
            <p:nvPr/>
          </p:nvSpPr>
          <p:spPr>
            <a:xfrm>
              <a:off x="4595729" y="460828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78" name="tx178"/>
            <p:cNvSpPr/>
            <p:nvPr/>
          </p:nvSpPr>
          <p:spPr>
            <a:xfrm>
              <a:off x="4714325" y="460828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79" name="tx179"/>
            <p:cNvSpPr/>
            <p:nvPr/>
          </p:nvSpPr>
          <p:spPr>
            <a:xfrm>
              <a:off x="4809878" y="452727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80" name="tx180"/>
            <p:cNvSpPr/>
            <p:nvPr/>
          </p:nvSpPr>
          <p:spPr>
            <a:xfrm>
              <a:off x="4931538" y="444626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81" name="tx181"/>
            <p:cNvSpPr/>
            <p:nvPr/>
          </p:nvSpPr>
          <p:spPr>
            <a:xfrm>
              <a:off x="5050134" y="444626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82" name="tx182"/>
            <p:cNvSpPr/>
            <p:nvPr/>
          </p:nvSpPr>
          <p:spPr>
            <a:xfrm>
              <a:off x="5168730" y="444626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83" name="tx183"/>
            <p:cNvSpPr/>
            <p:nvPr/>
          </p:nvSpPr>
          <p:spPr>
            <a:xfrm>
              <a:off x="5287326" y="444626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84" name="tx184"/>
            <p:cNvSpPr/>
            <p:nvPr/>
          </p:nvSpPr>
          <p:spPr>
            <a:xfrm>
              <a:off x="5405922" y="444626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85" name="tx185"/>
            <p:cNvSpPr/>
            <p:nvPr/>
          </p:nvSpPr>
          <p:spPr>
            <a:xfrm>
              <a:off x="5524519" y="444626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86" name="tx186"/>
            <p:cNvSpPr/>
            <p:nvPr/>
          </p:nvSpPr>
          <p:spPr>
            <a:xfrm>
              <a:off x="5643115" y="4446268"/>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87" name="tx187"/>
            <p:cNvSpPr/>
            <p:nvPr/>
          </p:nvSpPr>
          <p:spPr>
            <a:xfrm>
              <a:off x="5758648" y="428425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88" name="tx188"/>
            <p:cNvSpPr/>
            <p:nvPr/>
          </p:nvSpPr>
          <p:spPr>
            <a:xfrm>
              <a:off x="5783044" y="396802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9" name="rc189"/>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90" name="pl190"/>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1" name="pl191"/>
            <p:cNvSpPr/>
            <p:nvPr/>
          </p:nvSpPr>
          <p:spPr>
            <a:xfrm>
              <a:off x="6045694" y="25538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2" name="pl192"/>
            <p:cNvSpPr/>
            <p:nvPr/>
          </p:nvSpPr>
          <p:spPr>
            <a:xfrm>
              <a:off x="6045694" y="214881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3" name="pl193"/>
            <p:cNvSpPr/>
            <p:nvPr/>
          </p:nvSpPr>
          <p:spPr>
            <a:xfrm>
              <a:off x="6045694" y="174377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4" name="pl194"/>
            <p:cNvSpPr/>
            <p:nvPr/>
          </p:nvSpPr>
          <p:spPr>
            <a:xfrm>
              <a:off x="6045694" y="13387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5" name="pl195"/>
            <p:cNvSpPr/>
            <p:nvPr/>
          </p:nvSpPr>
          <p:spPr>
            <a:xfrm>
              <a:off x="6045694" y="93369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6" name="pl196"/>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6" name="rc206"/>
            <p:cNvSpPr/>
            <p:nvPr/>
          </p:nvSpPr>
          <p:spPr>
            <a:xfrm>
              <a:off x="6638082" y="2877891"/>
              <a:ext cx="106736" cy="81008"/>
            </a:xfrm>
            <a:prstGeom prst="rect">
              <a:avLst/>
            </a:prstGeom>
            <a:solidFill>
              <a:srgbClr val="2C7FB8">
                <a:alpha val="100000"/>
              </a:srgbClr>
            </a:solidFill>
          </p:spPr>
          <p:txBody>
            <a:bodyPr/>
            <a:lstStyle/>
            <a:p/>
          </p:txBody>
        </p:sp>
        <p:sp>
          <p:nvSpPr>
            <p:cNvPr id="207" name="rc207"/>
            <p:cNvSpPr/>
            <p:nvPr/>
          </p:nvSpPr>
          <p:spPr>
            <a:xfrm>
              <a:off x="6756678" y="2715875"/>
              <a:ext cx="106736" cy="243024"/>
            </a:xfrm>
            <a:prstGeom prst="rect">
              <a:avLst/>
            </a:prstGeom>
            <a:solidFill>
              <a:srgbClr val="2C7FB8">
                <a:alpha val="100000"/>
              </a:srgbClr>
            </a:solidFill>
          </p:spPr>
          <p:txBody>
            <a:bodyPr/>
            <a:lstStyle/>
            <a:p/>
          </p:txBody>
        </p:sp>
        <p:sp>
          <p:nvSpPr>
            <p:cNvPr id="208" name="rc208"/>
            <p:cNvSpPr/>
            <p:nvPr/>
          </p:nvSpPr>
          <p:spPr>
            <a:xfrm>
              <a:off x="6875274" y="2715875"/>
              <a:ext cx="106736" cy="243024"/>
            </a:xfrm>
            <a:prstGeom prst="rect">
              <a:avLst/>
            </a:prstGeom>
            <a:solidFill>
              <a:srgbClr val="2C7FB8">
                <a:alpha val="100000"/>
              </a:srgbClr>
            </a:solidFill>
          </p:spPr>
          <p:txBody>
            <a:bodyPr/>
            <a:lstStyle/>
            <a:p/>
          </p:txBody>
        </p:sp>
        <p:sp>
          <p:nvSpPr>
            <p:cNvPr id="209" name="rc209"/>
            <p:cNvSpPr/>
            <p:nvPr/>
          </p:nvSpPr>
          <p:spPr>
            <a:xfrm>
              <a:off x="6993870" y="2391842"/>
              <a:ext cx="106736" cy="567057"/>
            </a:xfrm>
            <a:prstGeom prst="rect">
              <a:avLst/>
            </a:prstGeom>
            <a:solidFill>
              <a:srgbClr val="2C7FB8">
                <a:alpha val="100000"/>
              </a:srgbClr>
            </a:solidFill>
          </p:spPr>
          <p:txBody>
            <a:bodyPr/>
            <a:lstStyle/>
            <a:p/>
          </p:txBody>
        </p:sp>
        <p:sp>
          <p:nvSpPr>
            <p:cNvPr id="210" name="rc210"/>
            <p:cNvSpPr/>
            <p:nvPr/>
          </p:nvSpPr>
          <p:spPr>
            <a:xfrm>
              <a:off x="7112466" y="2310834"/>
              <a:ext cx="106736" cy="648065"/>
            </a:xfrm>
            <a:prstGeom prst="rect">
              <a:avLst/>
            </a:prstGeom>
            <a:solidFill>
              <a:srgbClr val="2C7FB8">
                <a:alpha val="100000"/>
              </a:srgbClr>
            </a:solidFill>
          </p:spPr>
          <p:txBody>
            <a:bodyPr/>
            <a:lstStyle/>
            <a:p/>
          </p:txBody>
        </p:sp>
        <p:sp>
          <p:nvSpPr>
            <p:cNvPr id="211" name="rc211"/>
            <p:cNvSpPr/>
            <p:nvPr/>
          </p:nvSpPr>
          <p:spPr>
            <a:xfrm>
              <a:off x="7231062" y="2310834"/>
              <a:ext cx="106736" cy="648065"/>
            </a:xfrm>
            <a:prstGeom prst="rect">
              <a:avLst/>
            </a:prstGeom>
            <a:solidFill>
              <a:srgbClr val="2C7FB8">
                <a:alpha val="100000"/>
              </a:srgbClr>
            </a:solidFill>
          </p:spPr>
          <p:txBody>
            <a:bodyPr/>
            <a:lstStyle/>
            <a:p/>
          </p:txBody>
        </p:sp>
        <p:sp>
          <p:nvSpPr>
            <p:cNvPr id="212" name="rc212"/>
            <p:cNvSpPr/>
            <p:nvPr/>
          </p:nvSpPr>
          <p:spPr>
            <a:xfrm>
              <a:off x="7349659" y="2148818"/>
              <a:ext cx="106736" cy="810081"/>
            </a:xfrm>
            <a:prstGeom prst="rect">
              <a:avLst/>
            </a:prstGeom>
            <a:solidFill>
              <a:srgbClr val="2C7FB8">
                <a:alpha val="100000"/>
              </a:srgbClr>
            </a:solidFill>
          </p:spPr>
          <p:txBody>
            <a:bodyPr/>
            <a:lstStyle/>
            <a:p/>
          </p:txBody>
        </p:sp>
        <p:sp>
          <p:nvSpPr>
            <p:cNvPr id="213" name="rc213"/>
            <p:cNvSpPr/>
            <p:nvPr/>
          </p:nvSpPr>
          <p:spPr>
            <a:xfrm>
              <a:off x="7468255" y="2148818"/>
              <a:ext cx="106736" cy="810081"/>
            </a:xfrm>
            <a:prstGeom prst="rect">
              <a:avLst/>
            </a:prstGeom>
            <a:solidFill>
              <a:srgbClr val="2C7FB8">
                <a:alpha val="100000"/>
              </a:srgbClr>
            </a:solidFill>
          </p:spPr>
          <p:txBody>
            <a:bodyPr/>
            <a:lstStyle/>
            <a:p/>
          </p:txBody>
        </p:sp>
        <p:sp>
          <p:nvSpPr>
            <p:cNvPr id="214" name="rc214"/>
            <p:cNvSpPr/>
            <p:nvPr/>
          </p:nvSpPr>
          <p:spPr>
            <a:xfrm>
              <a:off x="7586851" y="2067809"/>
              <a:ext cx="106736" cy="891090"/>
            </a:xfrm>
            <a:prstGeom prst="rect">
              <a:avLst/>
            </a:prstGeom>
            <a:solidFill>
              <a:srgbClr val="2C7FB8">
                <a:alpha val="100000"/>
              </a:srgbClr>
            </a:solidFill>
          </p:spPr>
          <p:txBody>
            <a:bodyPr/>
            <a:lstStyle/>
            <a:p/>
          </p:txBody>
        </p:sp>
        <p:sp>
          <p:nvSpPr>
            <p:cNvPr id="215" name="rc215"/>
            <p:cNvSpPr/>
            <p:nvPr/>
          </p:nvSpPr>
          <p:spPr>
            <a:xfrm>
              <a:off x="7705447" y="2067809"/>
              <a:ext cx="106736" cy="891090"/>
            </a:xfrm>
            <a:prstGeom prst="rect">
              <a:avLst/>
            </a:prstGeom>
            <a:solidFill>
              <a:srgbClr val="2C7FB8">
                <a:alpha val="100000"/>
              </a:srgbClr>
            </a:solidFill>
          </p:spPr>
          <p:txBody>
            <a:bodyPr/>
            <a:lstStyle/>
            <a:p/>
          </p:txBody>
        </p:sp>
        <p:sp>
          <p:nvSpPr>
            <p:cNvPr id="216" name="rc216"/>
            <p:cNvSpPr/>
            <p:nvPr/>
          </p:nvSpPr>
          <p:spPr>
            <a:xfrm>
              <a:off x="7824043" y="2067809"/>
              <a:ext cx="106736" cy="891090"/>
            </a:xfrm>
            <a:prstGeom prst="rect">
              <a:avLst/>
            </a:prstGeom>
            <a:solidFill>
              <a:srgbClr val="2C7FB8">
                <a:alpha val="100000"/>
              </a:srgbClr>
            </a:solidFill>
          </p:spPr>
          <p:txBody>
            <a:bodyPr/>
            <a:lstStyle/>
            <a:p/>
          </p:txBody>
        </p:sp>
        <p:sp>
          <p:nvSpPr>
            <p:cNvPr id="217" name="rc217"/>
            <p:cNvSpPr/>
            <p:nvPr/>
          </p:nvSpPr>
          <p:spPr>
            <a:xfrm>
              <a:off x="7942639" y="2067809"/>
              <a:ext cx="106736" cy="891090"/>
            </a:xfrm>
            <a:prstGeom prst="rect">
              <a:avLst/>
            </a:prstGeom>
            <a:solidFill>
              <a:srgbClr val="2C7FB8">
                <a:alpha val="100000"/>
              </a:srgbClr>
            </a:solidFill>
          </p:spPr>
          <p:txBody>
            <a:bodyPr/>
            <a:lstStyle/>
            <a:p/>
          </p:txBody>
        </p:sp>
        <p:sp>
          <p:nvSpPr>
            <p:cNvPr id="218" name="rc218"/>
            <p:cNvSpPr/>
            <p:nvPr/>
          </p:nvSpPr>
          <p:spPr>
            <a:xfrm>
              <a:off x="8061236" y="2067809"/>
              <a:ext cx="106736" cy="891090"/>
            </a:xfrm>
            <a:prstGeom prst="rect">
              <a:avLst/>
            </a:prstGeom>
            <a:solidFill>
              <a:srgbClr val="2C7FB8">
                <a:alpha val="100000"/>
              </a:srgbClr>
            </a:solidFill>
          </p:spPr>
          <p:txBody>
            <a:bodyPr/>
            <a:lstStyle/>
            <a:p/>
          </p:txBody>
        </p:sp>
        <p:sp>
          <p:nvSpPr>
            <p:cNvPr id="219" name="rc219"/>
            <p:cNvSpPr/>
            <p:nvPr/>
          </p:nvSpPr>
          <p:spPr>
            <a:xfrm>
              <a:off x="8179832" y="2067809"/>
              <a:ext cx="106736" cy="891090"/>
            </a:xfrm>
            <a:prstGeom prst="rect">
              <a:avLst/>
            </a:prstGeom>
            <a:solidFill>
              <a:srgbClr val="2C7FB8">
                <a:alpha val="100000"/>
              </a:srgbClr>
            </a:solidFill>
          </p:spPr>
          <p:txBody>
            <a:bodyPr/>
            <a:lstStyle/>
            <a:p/>
          </p:txBody>
        </p:sp>
        <p:sp>
          <p:nvSpPr>
            <p:cNvPr id="220" name="rc220"/>
            <p:cNvSpPr/>
            <p:nvPr/>
          </p:nvSpPr>
          <p:spPr>
            <a:xfrm>
              <a:off x="8298428" y="2067809"/>
              <a:ext cx="106736" cy="891090"/>
            </a:xfrm>
            <a:prstGeom prst="rect">
              <a:avLst/>
            </a:prstGeom>
            <a:solidFill>
              <a:srgbClr val="2C7FB8">
                <a:alpha val="100000"/>
              </a:srgbClr>
            </a:solidFill>
          </p:spPr>
          <p:txBody>
            <a:bodyPr/>
            <a:lstStyle/>
            <a:p/>
          </p:txBody>
        </p:sp>
        <p:sp>
          <p:nvSpPr>
            <p:cNvPr id="221" name="rc221"/>
            <p:cNvSpPr/>
            <p:nvPr/>
          </p:nvSpPr>
          <p:spPr>
            <a:xfrm>
              <a:off x="8417024" y="1905793"/>
              <a:ext cx="106736" cy="1053106"/>
            </a:xfrm>
            <a:prstGeom prst="rect">
              <a:avLst/>
            </a:prstGeom>
            <a:solidFill>
              <a:srgbClr val="2C7FB8">
                <a:alpha val="100000"/>
              </a:srgbClr>
            </a:solidFill>
          </p:spPr>
          <p:txBody>
            <a:bodyPr/>
            <a:lstStyle/>
            <a:p/>
          </p:txBody>
        </p:sp>
        <p:sp>
          <p:nvSpPr>
            <p:cNvPr id="222" name="pl222"/>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23" name="pl223"/>
            <p:cNvSpPr/>
            <p:nvPr/>
          </p:nvSpPr>
          <p:spPr>
            <a:xfrm>
              <a:off x="6454258" y="1503452"/>
              <a:ext cx="2016134" cy="1455447"/>
            </a:xfrm>
            <a:custGeom>
              <a:avLst/>
              <a:pathLst>
                <a:path w="2016134" h="1455447">
                  <a:moveTo>
                    <a:pt x="0" y="1455447"/>
                  </a:moveTo>
                  <a:lnTo>
                    <a:pt x="118596" y="1455447"/>
                  </a:lnTo>
                  <a:lnTo>
                    <a:pt x="237192" y="1398741"/>
                  </a:lnTo>
                  <a:lnTo>
                    <a:pt x="355788" y="1134114"/>
                  </a:lnTo>
                  <a:lnTo>
                    <a:pt x="474384" y="1039605"/>
                  </a:lnTo>
                  <a:lnTo>
                    <a:pt x="592980" y="548155"/>
                  </a:lnTo>
                  <a:lnTo>
                    <a:pt x="711576" y="189019"/>
                  </a:lnTo>
                  <a:lnTo>
                    <a:pt x="830173" y="189019"/>
                  </a:lnTo>
                  <a:lnTo>
                    <a:pt x="948769" y="113411"/>
                  </a:lnTo>
                  <a:lnTo>
                    <a:pt x="1067365" y="75607"/>
                  </a:lnTo>
                  <a:lnTo>
                    <a:pt x="1185961" y="18901"/>
                  </a:lnTo>
                  <a:lnTo>
                    <a:pt x="1304557" y="0"/>
                  </a:lnTo>
                  <a:lnTo>
                    <a:pt x="1423153" y="18901"/>
                  </a:lnTo>
                  <a:lnTo>
                    <a:pt x="1541750" y="75607"/>
                  </a:lnTo>
                  <a:lnTo>
                    <a:pt x="1660346" y="56705"/>
                  </a:lnTo>
                  <a:lnTo>
                    <a:pt x="1778942" y="113411"/>
                  </a:lnTo>
                  <a:lnTo>
                    <a:pt x="1897538" y="132313"/>
                  </a:lnTo>
                  <a:lnTo>
                    <a:pt x="2016134" y="0"/>
                  </a:lnTo>
                </a:path>
              </a:pathLst>
            </a:custGeom>
            <a:ln w="27101" cap="flat">
              <a:solidFill>
                <a:srgbClr val="000000">
                  <a:alpha val="80000"/>
                </a:srgbClr>
              </a:solidFill>
              <a:prstDash val="solid"/>
              <a:round/>
            </a:ln>
          </p:spPr>
          <p:txBody>
            <a:bodyPr/>
            <a:lstStyle/>
            <a:p/>
          </p:txBody>
        </p:sp>
        <p:sp>
          <p:nvSpPr>
            <p:cNvPr id="224" name="tx224"/>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N=14</a:t>
              </a:r>
            </a:p>
          </p:txBody>
        </p:sp>
        <p:sp>
          <p:nvSpPr>
            <p:cNvPr id="225" name="tx225"/>
            <p:cNvSpPr/>
            <p:nvPr/>
          </p:nvSpPr>
          <p:spPr>
            <a:xfrm>
              <a:off x="6668407" y="278873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26" name="tx226"/>
            <p:cNvSpPr/>
            <p:nvPr/>
          </p:nvSpPr>
          <p:spPr>
            <a:xfrm>
              <a:off x="6787003" y="262672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27" name="tx227"/>
            <p:cNvSpPr/>
            <p:nvPr/>
          </p:nvSpPr>
          <p:spPr>
            <a:xfrm>
              <a:off x="6905599" y="262672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28" name="tx228"/>
            <p:cNvSpPr/>
            <p:nvPr/>
          </p:nvSpPr>
          <p:spPr>
            <a:xfrm>
              <a:off x="7024196"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29" name="tx229"/>
            <p:cNvSpPr/>
            <p:nvPr/>
          </p:nvSpPr>
          <p:spPr>
            <a:xfrm>
              <a:off x="7142792" y="222168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30" name="tx230"/>
            <p:cNvSpPr/>
            <p:nvPr/>
          </p:nvSpPr>
          <p:spPr>
            <a:xfrm>
              <a:off x="7261388" y="222168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31" name="tx231"/>
            <p:cNvSpPr/>
            <p:nvPr/>
          </p:nvSpPr>
          <p:spPr>
            <a:xfrm>
              <a:off x="7356941" y="205966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32" name="tx232"/>
            <p:cNvSpPr/>
            <p:nvPr/>
          </p:nvSpPr>
          <p:spPr>
            <a:xfrm>
              <a:off x="7475537" y="205966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33" name="tx233"/>
            <p:cNvSpPr/>
            <p:nvPr/>
          </p:nvSpPr>
          <p:spPr>
            <a:xfrm>
              <a:off x="7597197" y="197865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34" name="tx234"/>
            <p:cNvSpPr/>
            <p:nvPr/>
          </p:nvSpPr>
          <p:spPr>
            <a:xfrm>
              <a:off x="7715793" y="197865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35" name="tx235"/>
            <p:cNvSpPr/>
            <p:nvPr/>
          </p:nvSpPr>
          <p:spPr>
            <a:xfrm>
              <a:off x="7834389" y="197865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36" name="tx236"/>
            <p:cNvSpPr/>
            <p:nvPr/>
          </p:nvSpPr>
          <p:spPr>
            <a:xfrm>
              <a:off x="7952985" y="197865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37" name="tx237"/>
            <p:cNvSpPr/>
            <p:nvPr/>
          </p:nvSpPr>
          <p:spPr>
            <a:xfrm>
              <a:off x="8071581" y="197865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38" name="tx238"/>
            <p:cNvSpPr/>
            <p:nvPr/>
          </p:nvSpPr>
          <p:spPr>
            <a:xfrm>
              <a:off x="8190177" y="197865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39" name="tx239"/>
            <p:cNvSpPr/>
            <p:nvPr/>
          </p:nvSpPr>
          <p:spPr>
            <a:xfrm>
              <a:off x="8308774" y="197865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40" name="tx240"/>
            <p:cNvSpPr/>
            <p:nvPr/>
          </p:nvSpPr>
          <p:spPr>
            <a:xfrm>
              <a:off x="8424306" y="181663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41" name="tx241"/>
            <p:cNvSpPr/>
            <p:nvPr/>
          </p:nvSpPr>
          <p:spPr>
            <a:xfrm>
              <a:off x="8448703" y="138700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42" name="rc242"/>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43" name="pl243"/>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4" name="pl244"/>
            <p:cNvSpPr/>
            <p:nvPr/>
          </p:nvSpPr>
          <p:spPr>
            <a:xfrm>
              <a:off x="6045694" y="502147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5" name="pl245"/>
            <p:cNvSpPr/>
            <p:nvPr/>
          </p:nvSpPr>
          <p:spPr>
            <a:xfrm>
              <a:off x="6045694" y="461643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6" name="pl246"/>
            <p:cNvSpPr/>
            <p:nvPr/>
          </p:nvSpPr>
          <p:spPr>
            <a:xfrm>
              <a:off x="6045694" y="421138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7" name="pl247"/>
            <p:cNvSpPr/>
            <p:nvPr/>
          </p:nvSpPr>
          <p:spPr>
            <a:xfrm>
              <a:off x="6045694" y="38063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8" name="pl248"/>
            <p:cNvSpPr/>
            <p:nvPr/>
          </p:nvSpPr>
          <p:spPr>
            <a:xfrm>
              <a:off x="6045694" y="340130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9" name="pl249"/>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9" name="rc259"/>
            <p:cNvSpPr/>
            <p:nvPr/>
          </p:nvSpPr>
          <p:spPr>
            <a:xfrm>
              <a:off x="6163697" y="5264495"/>
              <a:ext cx="106736" cy="162016"/>
            </a:xfrm>
            <a:prstGeom prst="rect">
              <a:avLst/>
            </a:prstGeom>
            <a:solidFill>
              <a:srgbClr val="2C7FB8">
                <a:alpha val="100000"/>
              </a:srgbClr>
            </a:solidFill>
          </p:spPr>
          <p:txBody>
            <a:bodyPr/>
            <a:lstStyle/>
            <a:p/>
          </p:txBody>
        </p:sp>
        <p:sp>
          <p:nvSpPr>
            <p:cNvPr id="260" name="rc260"/>
            <p:cNvSpPr/>
            <p:nvPr/>
          </p:nvSpPr>
          <p:spPr>
            <a:xfrm>
              <a:off x="6282293" y="5264495"/>
              <a:ext cx="106736" cy="162016"/>
            </a:xfrm>
            <a:prstGeom prst="rect">
              <a:avLst/>
            </a:prstGeom>
            <a:solidFill>
              <a:srgbClr val="2C7FB8">
                <a:alpha val="100000"/>
              </a:srgbClr>
            </a:solidFill>
          </p:spPr>
          <p:txBody>
            <a:bodyPr/>
            <a:lstStyle/>
            <a:p/>
          </p:txBody>
        </p:sp>
        <p:sp>
          <p:nvSpPr>
            <p:cNvPr id="261" name="rc261"/>
            <p:cNvSpPr/>
            <p:nvPr/>
          </p:nvSpPr>
          <p:spPr>
            <a:xfrm>
              <a:off x="6400889" y="5264495"/>
              <a:ext cx="106736" cy="162016"/>
            </a:xfrm>
            <a:prstGeom prst="rect">
              <a:avLst/>
            </a:prstGeom>
            <a:solidFill>
              <a:srgbClr val="2C7FB8">
                <a:alpha val="100000"/>
              </a:srgbClr>
            </a:solidFill>
          </p:spPr>
          <p:txBody>
            <a:bodyPr/>
            <a:lstStyle/>
            <a:p/>
          </p:txBody>
        </p:sp>
        <p:sp>
          <p:nvSpPr>
            <p:cNvPr id="262" name="rc262"/>
            <p:cNvSpPr/>
            <p:nvPr/>
          </p:nvSpPr>
          <p:spPr>
            <a:xfrm>
              <a:off x="6519485" y="5264495"/>
              <a:ext cx="106736" cy="162016"/>
            </a:xfrm>
            <a:prstGeom prst="rect">
              <a:avLst/>
            </a:prstGeom>
            <a:solidFill>
              <a:srgbClr val="2C7FB8">
                <a:alpha val="100000"/>
              </a:srgbClr>
            </a:solidFill>
          </p:spPr>
          <p:txBody>
            <a:bodyPr/>
            <a:lstStyle/>
            <a:p/>
          </p:txBody>
        </p:sp>
        <p:sp>
          <p:nvSpPr>
            <p:cNvPr id="263" name="rc263"/>
            <p:cNvSpPr/>
            <p:nvPr/>
          </p:nvSpPr>
          <p:spPr>
            <a:xfrm>
              <a:off x="6638082" y="5264495"/>
              <a:ext cx="106736" cy="162016"/>
            </a:xfrm>
            <a:prstGeom prst="rect">
              <a:avLst/>
            </a:prstGeom>
            <a:solidFill>
              <a:srgbClr val="2C7FB8">
                <a:alpha val="100000"/>
              </a:srgbClr>
            </a:solidFill>
          </p:spPr>
          <p:txBody>
            <a:bodyPr/>
            <a:lstStyle/>
            <a:p/>
          </p:txBody>
        </p:sp>
        <p:sp>
          <p:nvSpPr>
            <p:cNvPr id="264" name="rc264"/>
            <p:cNvSpPr/>
            <p:nvPr/>
          </p:nvSpPr>
          <p:spPr>
            <a:xfrm>
              <a:off x="6756678" y="5264495"/>
              <a:ext cx="106736" cy="162016"/>
            </a:xfrm>
            <a:prstGeom prst="rect">
              <a:avLst/>
            </a:prstGeom>
            <a:solidFill>
              <a:srgbClr val="2C7FB8">
                <a:alpha val="100000"/>
              </a:srgbClr>
            </a:solidFill>
          </p:spPr>
          <p:txBody>
            <a:bodyPr/>
            <a:lstStyle/>
            <a:p/>
          </p:txBody>
        </p:sp>
        <p:sp>
          <p:nvSpPr>
            <p:cNvPr id="265" name="rc265"/>
            <p:cNvSpPr/>
            <p:nvPr/>
          </p:nvSpPr>
          <p:spPr>
            <a:xfrm>
              <a:off x="6875274" y="5102479"/>
              <a:ext cx="106736" cy="324032"/>
            </a:xfrm>
            <a:prstGeom prst="rect">
              <a:avLst/>
            </a:prstGeom>
            <a:solidFill>
              <a:srgbClr val="2C7FB8">
                <a:alpha val="100000"/>
              </a:srgbClr>
            </a:solidFill>
          </p:spPr>
          <p:txBody>
            <a:bodyPr/>
            <a:lstStyle/>
            <a:p/>
          </p:txBody>
        </p:sp>
        <p:sp>
          <p:nvSpPr>
            <p:cNvPr id="266" name="rc266"/>
            <p:cNvSpPr/>
            <p:nvPr/>
          </p:nvSpPr>
          <p:spPr>
            <a:xfrm>
              <a:off x="6993870" y="5102479"/>
              <a:ext cx="106736" cy="324032"/>
            </a:xfrm>
            <a:prstGeom prst="rect">
              <a:avLst/>
            </a:prstGeom>
            <a:solidFill>
              <a:srgbClr val="2C7FB8">
                <a:alpha val="100000"/>
              </a:srgbClr>
            </a:solidFill>
          </p:spPr>
          <p:txBody>
            <a:bodyPr/>
            <a:lstStyle/>
            <a:p/>
          </p:txBody>
        </p:sp>
        <p:sp>
          <p:nvSpPr>
            <p:cNvPr id="267" name="rc267"/>
            <p:cNvSpPr/>
            <p:nvPr/>
          </p:nvSpPr>
          <p:spPr>
            <a:xfrm>
              <a:off x="7112466" y="5021471"/>
              <a:ext cx="106736" cy="405040"/>
            </a:xfrm>
            <a:prstGeom prst="rect">
              <a:avLst/>
            </a:prstGeom>
            <a:solidFill>
              <a:srgbClr val="2C7FB8">
                <a:alpha val="100000"/>
              </a:srgbClr>
            </a:solidFill>
          </p:spPr>
          <p:txBody>
            <a:bodyPr/>
            <a:lstStyle/>
            <a:p/>
          </p:txBody>
        </p:sp>
        <p:sp>
          <p:nvSpPr>
            <p:cNvPr id="268" name="rc268"/>
            <p:cNvSpPr/>
            <p:nvPr/>
          </p:nvSpPr>
          <p:spPr>
            <a:xfrm>
              <a:off x="7231062" y="4778446"/>
              <a:ext cx="106736" cy="648065"/>
            </a:xfrm>
            <a:prstGeom prst="rect">
              <a:avLst/>
            </a:prstGeom>
            <a:solidFill>
              <a:srgbClr val="2C7FB8">
                <a:alpha val="100000"/>
              </a:srgbClr>
            </a:solidFill>
          </p:spPr>
          <p:txBody>
            <a:bodyPr/>
            <a:lstStyle/>
            <a:p/>
          </p:txBody>
        </p:sp>
        <p:sp>
          <p:nvSpPr>
            <p:cNvPr id="269" name="rc269"/>
            <p:cNvSpPr/>
            <p:nvPr/>
          </p:nvSpPr>
          <p:spPr>
            <a:xfrm>
              <a:off x="7349659" y="4778446"/>
              <a:ext cx="106736" cy="648065"/>
            </a:xfrm>
            <a:prstGeom prst="rect">
              <a:avLst/>
            </a:prstGeom>
            <a:solidFill>
              <a:srgbClr val="2C7FB8">
                <a:alpha val="100000"/>
              </a:srgbClr>
            </a:solidFill>
          </p:spPr>
          <p:txBody>
            <a:bodyPr/>
            <a:lstStyle/>
            <a:p/>
          </p:txBody>
        </p:sp>
        <p:sp>
          <p:nvSpPr>
            <p:cNvPr id="270" name="rc270"/>
            <p:cNvSpPr/>
            <p:nvPr/>
          </p:nvSpPr>
          <p:spPr>
            <a:xfrm>
              <a:off x="7468255" y="4778446"/>
              <a:ext cx="106736" cy="648065"/>
            </a:xfrm>
            <a:prstGeom prst="rect">
              <a:avLst/>
            </a:prstGeom>
            <a:solidFill>
              <a:srgbClr val="2C7FB8">
                <a:alpha val="100000"/>
              </a:srgbClr>
            </a:solidFill>
          </p:spPr>
          <p:txBody>
            <a:bodyPr/>
            <a:lstStyle/>
            <a:p/>
          </p:txBody>
        </p:sp>
        <p:sp>
          <p:nvSpPr>
            <p:cNvPr id="271" name="rc271"/>
            <p:cNvSpPr/>
            <p:nvPr/>
          </p:nvSpPr>
          <p:spPr>
            <a:xfrm>
              <a:off x="7586851" y="4778446"/>
              <a:ext cx="106736" cy="648065"/>
            </a:xfrm>
            <a:prstGeom prst="rect">
              <a:avLst/>
            </a:prstGeom>
            <a:solidFill>
              <a:srgbClr val="2C7FB8">
                <a:alpha val="100000"/>
              </a:srgbClr>
            </a:solidFill>
          </p:spPr>
          <p:txBody>
            <a:bodyPr/>
            <a:lstStyle/>
            <a:p/>
          </p:txBody>
        </p:sp>
        <p:sp>
          <p:nvSpPr>
            <p:cNvPr id="272" name="rc272"/>
            <p:cNvSpPr/>
            <p:nvPr/>
          </p:nvSpPr>
          <p:spPr>
            <a:xfrm>
              <a:off x="7705447" y="4697438"/>
              <a:ext cx="106736" cy="729073"/>
            </a:xfrm>
            <a:prstGeom prst="rect">
              <a:avLst/>
            </a:prstGeom>
            <a:solidFill>
              <a:srgbClr val="2C7FB8">
                <a:alpha val="100000"/>
              </a:srgbClr>
            </a:solidFill>
          </p:spPr>
          <p:txBody>
            <a:bodyPr/>
            <a:lstStyle/>
            <a:p/>
          </p:txBody>
        </p:sp>
        <p:sp>
          <p:nvSpPr>
            <p:cNvPr id="273" name="rc273"/>
            <p:cNvSpPr/>
            <p:nvPr/>
          </p:nvSpPr>
          <p:spPr>
            <a:xfrm>
              <a:off x="7824043" y="4616430"/>
              <a:ext cx="106736" cy="810081"/>
            </a:xfrm>
            <a:prstGeom prst="rect">
              <a:avLst/>
            </a:prstGeom>
            <a:solidFill>
              <a:srgbClr val="2C7FB8">
                <a:alpha val="100000"/>
              </a:srgbClr>
            </a:solidFill>
          </p:spPr>
          <p:txBody>
            <a:bodyPr/>
            <a:lstStyle/>
            <a:p/>
          </p:txBody>
        </p:sp>
        <p:sp>
          <p:nvSpPr>
            <p:cNvPr id="274" name="rc274"/>
            <p:cNvSpPr/>
            <p:nvPr/>
          </p:nvSpPr>
          <p:spPr>
            <a:xfrm>
              <a:off x="7942639" y="4454413"/>
              <a:ext cx="106736" cy="972098"/>
            </a:xfrm>
            <a:prstGeom prst="rect">
              <a:avLst/>
            </a:prstGeom>
            <a:solidFill>
              <a:srgbClr val="2C7FB8">
                <a:alpha val="100000"/>
              </a:srgbClr>
            </a:solidFill>
          </p:spPr>
          <p:txBody>
            <a:bodyPr/>
            <a:lstStyle/>
            <a:p/>
          </p:txBody>
        </p:sp>
        <p:sp>
          <p:nvSpPr>
            <p:cNvPr id="275" name="rc275"/>
            <p:cNvSpPr/>
            <p:nvPr/>
          </p:nvSpPr>
          <p:spPr>
            <a:xfrm>
              <a:off x="8061236" y="4373405"/>
              <a:ext cx="106736" cy="1053106"/>
            </a:xfrm>
            <a:prstGeom prst="rect">
              <a:avLst/>
            </a:prstGeom>
            <a:solidFill>
              <a:srgbClr val="2C7FB8">
                <a:alpha val="100000"/>
              </a:srgbClr>
            </a:solidFill>
          </p:spPr>
          <p:txBody>
            <a:bodyPr/>
            <a:lstStyle/>
            <a:p/>
          </p:txBody>
        </p:sp>
        <p:sp>
          <p:nvSpPr>
            <p:cNvPr id="276" name="rc276"/>
            <p:cNvSpPr/>
            <p:nvPr/>
          </p:nvSpPr>
          <p:spPr>
            <a:xfrm>
              <a:off x="8179832" y="4373405"/>
              <a:ext cx="106736" cy="1053106"/>
            </a:xfrm>
            <a:prstGeom prst="rect">
              <a:avLst/>
            </a:prstGeom>
            <a:solidFill>
              <a:srgbClr val="2C7FB8">
                <a:alpha val="100000"/>
              </a:srgbClr>
            </a:solidFill>
          </p:spPr>
          <p:txBody>
            <a:bodyPr/>
            <a:lstStyle/>
            <a:p/>
          </p:txBody>
        </p:sp>
        <p:sp>
          <p:nvSpPr>
            <p:cNvPr id="277" name="rc277"/>
            <p:cNvSpPr/>
            <p:nvPr/>
          </p:nvSpPr>
          <p:spPr>
            <a:xfrm>
              <a:off x="8298428" y="4373405"/>
              <a:ext cx="106736" cy="1053106"/>
            </a:xfrm>
            <a:prstGeom prst="rect">
              <a:avLst/>
            </a:prstGeom>
            <a:solidFill>
              <a:srgbClr val="2C7FB8">
                <a:alpha val="100000"/>
              </a:srgbClr>
            </a:solidFill>
          </p:spPr>
          <p:txBody>
            <a:bodyPr/>
            <a:lstStyle/>
            <a:p/>
          </p:txBody>
        </p:sp>
        <p:sp>
          <p:nvSpPr>
            <p:cNvPr id="278" name="rc278"/>
            <p:cNvSpPr/>
            <p:nvPr/>
          </p:nvSpPr>
          <p:spPr>
            <a:xfrm>
              <a:off x="8417024" y="4292397"/>
              <a:ext cx="106736" cy="1134114"/>
            </a:xfrm>
            <a:prstGeom prst="rect">
              <a:avLst/>
            </a:prstGeom>
            <a:solidFill>
              <a:srgbClr val="2C7FB8">
                <a:alpha val="100000"/>
              </a:srgbClr>
            </a:solidFill>
          </p:spPr>
          <p:txBody>
            <a:bodyPr/>
            <a:lstStyle/>
            <a:p/>
          </p:txBody>
        </p:sp>
        <p:sp>
          <p:nvSpPr>
            <p:cNvPr id="279" name="pl279"/>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80" name="pl280"/>
            <p:cNvSpPr/>
            <p:nvPr/>
          </p:nvSpPr>
          <p:spPr>
            <a:xfrm>
              <a:off x="6217065" y="4197888"/>
              <a:ext cx="2253326" cy="1228624"/>
            </a:xfrm>
            <a:custGeom>
              <a:avLst/>
              <a:pathLst>
                <a:path w="2253326" h="1228624">
                  <a:moveTo>
                    <a:pt x="0" y="1228624"/>
                  </a:moveTo>
                  <a:lnTo>
                    <a:pt x="118596" y="1228624"/>
                  </a:lnTo>
                  <a:lnTo>
                    <a:pt x="237192" y="1228624"/>
                  </a:lnTo>
                  <a:lnTo>
                    <a:pt x="355788" y="1228624"/>
                  </a:lnTo>
                  <a:lnTo>
                    <a:pt x="474384" y="1228624"/>
                  </a:lnTo>
                  <a:lnTo>
                    <a:pt x="592980" y="1228624"/>
                  </a:lnTo>
                  <a:lnTo>
                    <a:pt x="711576" y="1171918"/>
                  </a:lnTo>
                  <a:lnTo>
                    <a:pt x="830173" y="1096310"/>
                  </a:lnTo>
                  <a:lnTo>
                    <a:pt x="948769" y="1001801"/>
                  </a:lnTo>
                  <a:lnTo>
                    <a:pt x="1067365" y="774978"/>
                  </a:lnTo>
                  <a:lnTo>
                    <a:pt x="1185961" y="737174"/>
                  </a:lnTo>
                  <a:lnTo>
                    <a:pt x="1304557" y="699370"/>
                  </a:lnTo>
                  <a:lnTo>
                    <a:pt x="1423153" y="661566"/>
                  </a:lnTo>
                  <a:lnTo>
                    <a:pt x="1541750" y="378038"/>
                  </a:lnTo>
                  <a:lnTo>
                    <a:pt x="1660346" y="359136"/>
                  </a:lnTo>
                  <a:lnTo>
                    <a:pt x="1778942" y="359136"/>
                  </a:lnTo>
                  <a:lnTo>
                    <a:pt x="1897538" y="132313"/>
                  </a:lnTo>
                  <a:lnTo>
                    <a:pt x="2016134" y="207921"/>
                  </a:lnTo>
                  <a:lnTo>
                    <a:pt x="2134730" y="113411"/>
                  </a:lnTo>
                  <a:lnTo>
                    <a:pt x="2253326" y="0"/>
                  </a:lnTo>
                </a:path>
              </a:pathLst>
            </a:custGeom>
            <a:ln w="27101" cap="flat">
              <a:solidFill>
                <a:srgbClr val="000000">
                  <a:alpha val="80000"/>
                </a:srgbClr>
              </a:solidFill>
              <a:prstDash val="solid"/>
              <a:round/>
            </a:ln>
          </p:spPr>
          <p:txBody>
            <a:bodyPr/>
            <a:lstStyle/>
            <a:p/>
          </p:txBody>
        </p:sp>
        <p:sp>
          <p:nvSpPr>
            <p:cNvPr id="281" name="tx281"/>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N=14</a:t>
              </a:r>
            </a:p>
          </p:txBody>
        </p:sp>
        <p:sp>
          <p:nvSpPr>
            <p:cNvPr id="282" name="tx282"/>
            <p:cNvSpPr/>
            <p:nvPr/>
          </p:nvSpPr>
          <p:spPr>
            <a:xfrm>
              <a:off x="6194022"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83" name="tx283"/>
            <p:cNvSpPr/>
            <p:nvPr/>
          </p:nvSpPr>
          <p:spPr>
            <a:xfrm>
              <a:off x="6312619"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84" name="tx284"/>
            <p:cNvSpPr/>
            <p:nvPr/>
          </p:nvSpPr>
          <p:spPr>
            <a:xfrm>
              <a:off x="6431215"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85" name="tx285"/>
            <p:cNvSpPr/>
            <p:nvPr/>
          </p:nvSpPr>
          <p:spPr>
            <a:xfrm>
              <a:off x="6549811"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86" name="tx286"/>
            <p:cNvSpPr/>
            <p:nvPr/>
          </p:nvSpPr>
          <p:spPr>
            <a:xfrm>
              <a:off x="6668407"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87" name="tx287"/>
            <p:cNvSpPr/>
            <p:nvPr/>
          </p:nvSpPr>
          <p:spPr>
            <a:xfrm>
              <a:off x="6787003" y="5175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88" name="tx288"/>
            <p:cNvSpPr/>
            <p:nvPr/>
          </p:nvSpPr>
          <p:spPr>
            <a:xfrm>
              <a:off x="6905599" y="501332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89" name="tx289"/>
            <p:cNvSpPr/>
            <p:nvPr/>
          </p:nvSpPr>
          <p:spPr>
            <a:xfrm>
              <a:off x="7024196" y="501332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90" name="tx290"/>
            <p:cNvSpPr/>
            <p:nvPr/>
          </p:nvSpPr>
          <p:spPr>
            <a:xfrm>
              <a:off x="7142792" y="493231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91" name="tx291"/>
            <p:cNvSpPr/>
            <p:nvPr/>
          </p:nvSpPr>
          <p:spPr>
            <a:xfrm>
              <a:off x="7261388" y="468929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92" name="tx292"/>
            <p:cNvSpPr/>
            <p:nvPr/>
          </p:nvSpPr>
          <p:spPr>
            <a:xfrm>
              <a:off x="7379984" y="468929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93" name="tx293"/>
            <p:cNvSpPr/>
            <p:nvPr/>
          </p:nvSpPr>
          <p:spPr>
            <a:xfrm>
              <a:off x="7498580" y="468929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94" name="tx294"/>
            <p:cNvSpPr/>
            <p:nvPr/>
          </p:nvSpPr>
          <p:spPr>
            <a:xfrm>
              <a:off x="7617176" y="468929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95" name="tx295"/>
            <p:cNvSpPr/>
            <p:nvPr/>
          </p:nvSpPr>
          <p:spPr>
            <a:xfrm>
              <a:off x="7735772" y="460828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96" name="tx296"/>
            <p:cNvSpPr/>
            <p:nvPr/>
          </p:nvSpPr>
          <p:spPr>
            <a:xfrm>
              <a:off x="7831326" y="452727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97" name="tx297"/>
            <p:cNvSpPr/>
            <p:nvPr/>
          </p:nvSpPr>
          <p:spPr>
            <a:xfrm>
              <a:off x="7949922" y="436525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98" name="tx298"/>
            <p:cNvSpPr/>
            <p:nvPr/>
          </p:nvSpPr>
          <p:spPr>
            <a:xfrm>
              <a:off x="8068518" y="428425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99" name="tx299"/>
            <p:cNvSpPr/>
            <p:nvPr/>
          </p:nvSpPr>
          <p:spPr>
            <a:xfrm>
              <a:off x="8187114" y="428425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300" name="tx300"/>
            <p:cNvSpPr/>
            <p:nvPr/>
          </p:nvSpPr>
          <p:spPr>
            <a:xfrm>
              <a:off x="8305710" y="428425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301" name="tx301"/>
            <p:cNvSpPr/>
            <p:nvPr/>
          </p:nvSpPr>
          <p:spPr>
            <a:xfrm>
              <a:off x="8424306" y="420324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302" name="tx302"/>
            <p:cNvSpPr/>
            <p:nvPr/>
          </p:nvSpPr>
          <p:spPr>
            <a:xfrm>
              <a:off x="8448703" y="408143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3" name="rc303"/>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304" name="rc304"/>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5" name="tx305"/>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6" name="rc306"/>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08" name="rc308"/>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10" name="rc310"/>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2" name="rc312"/>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4" name="rc314"/>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6" name="pl316"/>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7" name="pl317"/>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tx327"/>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8" name="tx328"/>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9" name="tx329"/>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0" name="tx330"/>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1" name="tx331"/>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2" name="tx332"/>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3" name="tx333"/>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4" name="tx334"/>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5" name="tx335"/>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6" name="tx336"/>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7" name="pl337"/>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8" name="pl338"/>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tx348"/>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9" name="tx349"/>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50" name="tx350"/>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51" name="tx351"/>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2" name="tx352"/>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3" name="tx353"/>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4" name="tx354"/>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5" name="tx355"/>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6" name="tx356"/>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7" name="tx357"/>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8" name="pl358"/>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59" name="pl359"/>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tx369"/>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70" name="tx370"/>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71" name="tx371"/>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72" name="tx372"/>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73" name="tx373"/>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4" name="tx374"/>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5" name="tx375"/>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6" name="tx376"/>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7" name="tx377"/>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78" name="tx378"/>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79" name="tx379"/>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0" name="tx380"/>
            <p:cNvSpPr/>
            <p:nvPr/>
          </p:nvSpPr>
          <p:spPr>
            <a:xfrm>
              <a:off x="570361" y="251385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81" name="tx381"/>
            <p:cNvSpPr/>
            <p:nvPr/>
          </p:nvSpPr>
          <p:spPr>
            <a:xfrm>
              <a:off x="508182" y="21088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82" name="tx382"/>
            <p:cNvSpPr/>
            <p:nvPr/>
          </p:nvSpPr>
          <p:spPr>
            <a:xfrm>
              <a:off x="508182" y="1703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83" name="tx383"/>
            <p:cNvSpPr/>
            <p:nvPr/>
          </p:nvSpPr>
          <p:spPr>
            <a:xfrm>
              <a:off x="508182" y="12987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4" name="tx384"/>
            <p:cNvSpPr/>
            <p:nvPr/>
          </p:nvSpPr>
          <p:spPr>
            <a:xfrm>
              <a:off x="508182" y="89369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5" name="tx385"/>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6" name="tx386"/>
            <p:cNvSpPr/>
            <p:nvPr/>
          </p:nvSpPr>
          <p:spPr>
            <a:xfrm>
              <a:off x="570361" y="498146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87" name="tx387"/>
            <p:cNvSpPr/>
            <p:nvPr/>
          </p:nvSpPr>
          <p:spPr>
            <a:xfrm>
              <a:off x="508182" y="45764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88" name="tx388"/>
            <p:cNvSpPr/>
            <p:nvPr/>
          </p:nvSpPr>
          <p:spPr>
            <a:xfrm>
              <a:off x="508182" y="41713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89" name="tx389"/>
            <p:cNvSpPr/>
            <p:nvPr/>
          </p:nvSpPr>
          <p:spPr>
            <a:xfrm>
              <a:off x="508182" y="37663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90" name="tx390"/>
            <p:cNvSpPr/>
            <p:nvPr/>
          </p:nvSpPr>
          <p:spPr>
            <a:xfrm>
              <a:off x="508182" y="336130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1" name="tx391"/>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2" name="tx392"/>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3" name="tx393"/>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4" name="tx394"/>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5" name="tx395"/>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6" name="tx396"/>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7" name="tx397"/>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8" name="tx398"/>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9" name="tx399"/>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00" name="tx400"/>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01" name="tx401"/>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402" name="tx402"/>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03" name="rc403"/>
            <p:cNvSpPr/>
            <p:nvPr/>
          </p:nvSpPr>
          <p:spPr>
            <a:xfrm>
              <a:off x="3743125" y="6243826"/>
              <a:ext cx="201456" cy="201456"/>
            </a:xfrm>
            <a:prstGeom prst="rect">
              <a:avLst/>
            </a:prstGeom>
            <a:solidFill>
              <a:srgbClr val="2C7FB8">
                <a:alpha val="100000"/>
              </a:srgbClr>
            </a:solidFill>
          </p:spPr>
          <p:txBody>
            <a:bodyPr/>
            <a:lstStyle/>
            <a:p/>
          </p:txBody>
        </p:sp>
        <p:sp>
          <p:nvSpPr>
            <p:cNvPr id="404" name="tx404"/>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405" name="pl405"/>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6" name="tx406"/>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7" name="tx407"/>
            <p:cNvSpPr/>
            <p:nvPr/>
          </p:nvSpPr>
          <p:spPr>
            <a:xfrm>
              <a:off x="714376" y="435349"/>
              <a:ext cx="714503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Eastern Africa, 2006-2025</a:t>
              </a:r>
            </a:p>
          </p:txBody>
        </p:sp>
        <p:sp>
          <p:nvSpPr>
            <p:cNvPr id="408" name="tx408"/>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222563"/>
              <a:ext cx="3818273" cy="1571329"/>
            </a:xfrm>
            <a:custGeom>
              <a:avLst/>
              <a:pathLst>
                <a:path w="3818273" h="1571329">
                  <a:moveTo>
                    <a:pt x="0" y="1571329"/>
                  </a:moveTo>
                  <a:lnTo>
                    <a:pt x="254551" y="1543269"/>
                  </a:lnTo>
                  <a:lnTo>
                    <a:pt x="509103" y="1515210"/>
                  </a:lnTo>
                  <a:lnTo>
                    <a:pt x="763654" y="1515210"/>
                  </a:lnTo>
                  <a:lnTo>
                    <a:pt x="1018206" y="1515210"/>
                  </a:lnTo>
                  <a:lnTo>
                    <a:pt x="1272757" y="1515210"/>
                  </a:lnTo>
                  <a:lnTo>
                    <a:pt x="1527309" y="1178496"/>
                  </a:lnTo>
                  <a:lnTo>
                    <a:pt x="1781861" y="1178496"/>
                  </a:lnTo>
                  <a:lnTo>
                    <a:pt x="2036412" y="954021"/>
                  </a:lnTo>
                  <a:lnTo>
                    <a:pt x="2290964" y="336713"/>
                  </a:lnTo>
                  <a:lnTo>
                    <a:pt x="2545515" y="364772"/>
                  </a:lnTo>
                  <a:lnTo>
                    <a:pt x="2800067" y="392832"/>
                  </a:lnTo>
                  <a:lnTo>
                    <a:pt x="3054619" y="252535"/>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222563"/>
              <a:ext cx="3818273" cy="1571329"/>
            </a:xfrm>
            <a:custGeom>
              <a:avLst/>
              <a:pathLst>
                <a:path w="3818273" h="1571329">
                  <a:moveTo>
                    <a:pt x="0" y="1571329"/>
                  </a:moveTo>
                  <a:lnTo>
                    <a:pt x="254551" y="1543269"/>
                  </a:lnTo>
                  <a:lnTo>
                    <a:pt x="509103" y="1543269"/>
                  </a:lnTo>
                  <a:lnTo>
                    <a:pt x="763654" y="1515210"/>
                  </a:lnTo>
                  <a:lnTo>
                    <a:pt x="1018206" y="1515210"/>
                  </a:lnTo>
                  <a:lnTo>
                    <a:pt x="1272757" y="1515210"/>
                  </a:lnTo>
                  <a:lnTo>
                    <a:pt x="1527309" y="1402972"/>
                  </a:lnTo>
                  <a:lnTo>
                    <a:pt x="1781861" y="1318794"/>
                  </a:lnTo>
                  <a:lnTo>
                    <a:pt x="2036412" y="1178496"/>
                  </a:lnTo>
                  <a:lnTo>
                    <a:pt x="2290964" y="1066258"/>
                  </a:lnTo>
                  <a:lnTo>
                    <a:pt x="2545515" y="897902"/>
                  </a:lnTo>
                  <a:lnTo>
                    <a:pt x="2800067" y="757605"/>
                  </a:lnTo>
                  <a:lnTo>
                    <a:pt x="3054619" y="841783"/>
                  </a:lnTo>
                  <a:lnTo>
                    <a:pt x="3309170" y="420891"/>
                  </a:lnTo>
                  <a:lnTo>
                    <a:pt x="3563722" y="140297"/>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376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376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151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35344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35625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35905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345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31977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1977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1977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6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5165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376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2639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09564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39553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03952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36186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33803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1977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68" name="tx68"/>
            <p:cNvSpPr/>
            <p:nvPr/>
          </p:nvSpPr>
          <p:spPr>
            <a:xfrm>
              <a:off x="1928287"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69" name="tx69"/>
            <p:cNvSpPr/>
            <p:nvPr/>
          </p:nvSpPr>
          <p:spPr>
            <a:xfrm>
              <a:off x="2437390" y="46965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70" name="tx70"/>
            <p:cNvSpPr/>
            <p:nvPr/>
          </p:nvSpPr>
          <p:spPr>
            <a:xfrm>
              <a:off x="2946494" y="447210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71" name="tx71"/>
            <p:cNvSpPr/>
            <p:nvPr/>
          </p:nvSpPr>
          <p:spPr>
            <a:xfrm>
              <a:off x="3455597" y="419151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24</a:t>
              </a:r>
            </a:p>
          </p:txBody>
        </p:sp>
        <p:sp>
          <p:nvSpPr>
            <p:cNvPr id="72" name="tx72"/>
            <p:cNvSpPr/>
            <p:nvPr/>
          </p:nvSpPr>
          <p:spPr>
            <a:xfrm>
              <a:off x="3964700" y="413539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26</a:t>
              </a:r>
            </a:p>
          </p:txBody>
        </p:sp>
        <p:sp>
          <p:nvSpPr>
            <p:cNvPr id="73" name="tx73"/>
            <p:cNvSpPr/>
            <p:nvPr/>
          </p:nvSpPr>
          <p:spPr>
            <a:xfrm>
              <a:off x="4473803" y="343391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51</a:t>
              </a:r>
            </a:p>
          </p:txBody>
        </p:sp>
        <p:sp>
          <p:nvSpPr>
            <p:cNvPr id="74" name="tx74"/>
            <p:cNvSpPr/>
            <p:nvPr/>
          </p:nvSpPr>
          <p:spPr>
            <a:xfrm>
              <a:off x="4728355" y="329361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56</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5672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77" name="tx77"/>
            <p:cNvSpPr/>
            <p:nvPr/>
          </p:nvSpPr>
          <p:spPr>
            <a:xfrm>
              <a:off x="1928287" y="45672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78" name="tx78"/>
            <p:cNvSpPr/>
            <p:nvPr/>
          </p:nvSpPr>
          <p:spPr>
            <a:xfrm>
              <a:off x="2437390" y="423054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14</a:t>
              </a:r>
            </a:p>
          </p:txBody>
        </p:sp>
        <p:sp>
          <p:nvSpPr>
            <p:cNvPr id="79" name="tx79"/>
            <p:cNvSpPr/>
            <p:nvPr/>
          </p:nvSpPr>
          <p:spPr>
            <a:xfrm>
              <a:off x="2946494" y="400606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22</a:t>
              </a:r>
            </a:p>
          </p:txBody>
        </p:sp>
        <p:sp>
          <p:nvSpPr>
            <p:cNvPr id="80" name="tx80"/>
            <p:cNvSpPr/>
            <p:nvPr/>
          </p:nvSpPr>
          <p:spPr>
            <a:xfrm>
              <a:off x="3455597" y="341681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43</a:t>
              </a:r>
            </a:p>
          </p:txBody>
        </p:sp>
        <p:sp>
          <p:nvSpPr>
            <p:cNvPr id="81" name="tx81"/>
            <p:cNvSpPr/>
            <p:nvPr/>
          </p:nvSpPr>
          <p:spPr>
            <a:xfrm>
              <a:off x="3964700" y="33045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47</a:t>
              </a:r>
            </a:p>
          </p:txBody>
        </p:sp>
        <p:sp>
          <p:nvSpPr>
            <p:cNvPr id="82" name="tx82"/>
            <p:cNvSpPr/>
            <p:nvPr/>
          </p:nvSpPr>
          <p:spPr>
            <a:xfrm>
              <a:off x="4473803" y="305204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56</a:t>
              </a:r>
            </a:p>
          </p:txBody>
        </p:sp>
        <p:sp>
          <p:nvSpPr>
            <p:cNvPr id="83" name="tx83"/>
            <p:cNvSpPr/>
            <p:nvPr/>
          </p:nvSpPr>
          <p:spPr>
            <a:xfrm>
              <a:off x="4728355" y="305204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56</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(2)</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(3)</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(3)</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(4)</a:t>
              </a:r>
            </a:p>
          </p:txBody>
        </p:sp>
        <p:sp>
          <p:nvSpPr>
            <p:cNvPr id="178" name="tx178"/>
            <p:cNvSpPr/>
            <p:nvPr/>
          </p:nvSpPr>
          <p:spPr>
            <a:xfrm rot="-2700000">
              <a:off x="257460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(6)</a:t>
              </a:r>
            </a:p>
          </p:txBody>
        </p:sp>
        <p:sp>
          <p:nvSpPr>
            <p:cNvPr id="179" name="tx179"/>
            <p:cNvSpPr/>
            <p:nvPr/>
          </p:nvSpPr>
          <p:spPr>
            <a:xfrm rot="-2700000">
              <a:off x="282915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(7)</a:t>
              </a:r>
            </a:p>
          </p:txBody>
        </p:sp>
        <p:sp>
          <p:nvSpPr>
            <p:cNvPr id="180" name="tx180"/>
            <p:cNvSpPr/>
            <p:nvPr/>
          </p:nvSpPr>
          <p:spPr>
            <a:xfrm rot="-2700000">
              <a:off x="308370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(7)</a:t>
              </a:r>
            </a:p>
          </p:txBody>
        </p:sp>
        <p:sp>
          <p:nvSpPr>
            <p:cNvPr id="181" name="tx181"/>
            <p:cNvSpPr/>
            <p:nvPr/>
          </p:nvSpPr>
          <p:spPr>
            <a:xfrm rot="-2700000">
              <a:off x="333825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(7)</a:t>
              </a:r>
            </a:p>
          </p:txBody>
        </p:sp>
        <p:sp>
          <p:nvSpPr>
            <p:cNvPr id="182" name="tx182"/>
            <p:cNvSpPr/>
            <p:nvPr/>
          </p:nvSpPr>
          <p:spPr>
            <a:xfrm rot="-2700000">
              <a:off x="359280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(8)</a:t>
              </a:r>
            </a:p>
          </p:txBody>
        </p:sp>
        <p:sp>
          <p:nvSpPr>
            <p:cNvPr id="183" name="tx183"/>
            <p:cNvSpPr/>
            <p:nvPr/>
          </p:nvSpPr>
          <p:spPr>
            <a:xfrm rot="-2700000">
              <a:off x="384735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(9)</a:t>
              </a:r>
            </a:p>
          </p:txBody>
        </p:sp>
        <p:sp>
          <p:nvSpPr>
            <p:cNvPr id="184" name="tx184"/>
            <p:cNvSpPr/>
            <p:nvPr/>
          </p:nvSpPr>
          <p:spPr>
            <a:xfrm rot="-2700000">
              <a:off x="410191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(9)</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(12)</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(0)</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(2)</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(2)</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82217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Eastern Africa,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remained the same at 56% and last dose (HPVc) coverage increased to 56%.
HPV1 coverage among boys remained the same at 0% and HPVc coverage remained the same at 0%.
HPV vaccine was available in 12* (out of 14) countries for girls and 2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56% and coverage among boys remained the same at 0%.Increases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8279623" y="4751993"/>
              <a:ext cx="441548" cy="351840"/>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5" name="rc5"/>
            <p:cNvSpPr/>
            <p:nvPr/>
          </p:nvSpPr>
          <p:spPr>
            <a:xfrm>
              <a:off x="8279623" y="5103833"/>
              <a:ext cx="441548" cy="35184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6" name="rc6"/>
            <p:cNvSpPr/>
            <p:nvPr/>
          </p:nvSpPr>
          <p:spPr>
            <a:xfrm>
              <a:off x="7396526" y="4400153"/>
              <a:ext cx="441548" cy="351840"/>
            </a:xfrm>
            <a:prstGeom prst="rect">
              <a:avLst/>
            </a:prstGeom>
            <a:solidFill>
              <a:srgbClr val="69AF41">
                <a:alpha val="100000"/>
              </a:srgbClr>
            </a:solidFill>
            <a:ln w="2710" cap="flat">
              <a:solidFill>
                <a:srgbClr val="FFFFFF">
                  <a:alpha val="100000"/>
                </a:srgbClr>
              </a:solidFill>
              <a:prstDash val="solid"/>
              <a:miter/>
            </a:ln>
          </p:spPr>
          <p:txBody>
            <a:bodyPr/>
            <a:lstStyle/>
            <a:p/>
          </p:txBody>
        </p:sp>
        <p:sp>
          <p:nvSpPr>
            <p:cNvPr id="7" name="rc7"/>
            <p:cNvSpPr/>
            <p:nvPr/>
          </p:nvSpPr>
          <p:spPr>
            <a:xfrm>
              <a:off x="7838074" y="4400153"/>
              <a:ext cx="441548" cy="351840"/>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8" name="rc8"/>
            <p:cNvSpPr/>
            <p:nvPr/>
          </p:nvSpPr>
          <p:spPr>
            <a:xfrm>
              <a:off x="8279623" y="4400153"/>
              <a:ext cx="441548" cy="351840"/>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9" name="rc9"/>
            <p:cNvSpPr/>
            <p:nvPr/>
          </p:nvSpPr>
          <p:spPr>
            <a:xfrm>
              <a:off x="6071880" y="4048313"/>
              <a:ext cx="441548" cy="351840"/>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10" name="rc10"/>
            <p:cNvSpPr/>
            <p:nvPr/>
          </p:nvSpPr>
          <p:spPr>
            <a:xfrm>
              <a:off x="6513429" y="4048313"/>
              <a:ext cx="441548" cy="351840"/>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11" name="rc11"/>
            <p:cNvSpPr/>
            <p:nvPr/>
          </p:nvSpPr>
          <p:spPr>
            <a:xfrm>
              <a:off x="6954977" y="4048313"/>
              <a:ext cx="441548" cy="351840"/>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12" name="rc12"/>
            <p:cNvSpPr/>
            <p:nvPr/>
          </p:nvSpPr>
          <p:spPr>
            <a:xfrm>
              <a:off x="7396526" y="4048313"/>
              <a:ext cx="441548" cy="351840"/>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13" name="rc13"/>
            <p:cNvSpPr/>
            <p:nvPr/>
          </p:nvSpPr>
          <p:spPr>
            <a:xfrm>
              <a:off x="7838074" y="4048313"/>
              <a:ext cx="441548" cy="351840"/>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14" name="rc14"/>
            <p:cNvSpPr/>
            <p:nvPr/>
          </p:nvSpPr>
          <p:spPr>
            <a:xfrm>
              <a:off x="8279623" y="4048313"/>
              <a:ext cx="441548" cy="351840"/>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15" name="rc15"/>
            <p:cNvSpPr/>
            <p:nvPr/>
          </p:nvSpPr>
          <p:spPr>
            <a:xfrm>
              <a:off x="6071880" y="2640952"/>
              <a:ext cx="441548" cy="351840"/>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16" name="rc16"/>
            <p:cNvSpPr/>
            <p:nvPr/>
          </p:nvSpPr>
          <p:spPr>
            <a:xfrm>
              <a:off x="6513429" y="2640952"/>
              <a:ext cx="441548" cy="351840"/>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17" name="rc17"/>
            <p:cNvSpPr/>
            <p:nvPr/>
          </p:nvSpPr>
          <p:spPr>
            <a:xfrm>
              <a:off x="6954977" y="2640952"/>
              <a:ext cx="441548" cy="351840"/>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18" name="rc18"/>
            <p:cNvSpPr/>
            <p:nvPr/>
          </p:nvSpPr>
          <p:spPr>
            <a:xfrm>
              <a:off x="7396526" y="2640952"/>
              <a:ext cx="441548" cy="351840"/>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19" name="rc19"/>
            <p:cNvSpPr/>
            <p:nvPr/>
          </p:nvSpPr>
          <p:spPr>
            <a:xfrm>
              <a:off x="7838074" y="2640952"/>
              <a:ext cx="441548" cy="351840"/>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20" name="rc20"/>
            <p:cNvSpPr/>
            <p:nvPr/>
          </p:nvSpPr>
          <p:spPr>
            <a:xfrm>
              <a:off x="8279623" y="2640952"/>
              <a:ext cx="441548" cy="351840"/>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21" name="rc21"/>
            <p:cNvSpPr/>
            <p:nvPr/>
          </p:nvSpPr>
          <p:spPr>
            <a:xfrm>
              <a:off x="8279623" y="2289112"/>
              <a:ext cx="441548" cy="351840"/>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22" name="rc22"/>
            <p:cNvSpPr/>
            <p:nvPr/>
          </p:nvSpPr>
          <p:spPr>
            <a:xfrm>
              <a:off x="4747234" y="1937272"/>
              <a:ext cx="441548" cy="351840"/>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23" name="rc23"/>
            <p:cNvSpPr/>
            <p:nvPr/>
          </p:nvSpPr>
          <p:spPr>
            <a:xfrm>
              <a:off x="5188783" y="1937272"/>
              <a:ext cx="441548" cy="351840"/>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24" name="rc24"/>
            <p:cNvSpPr/>
            <p:nvPr/>
          </p:nvSpPr>
          <p:spPr>
            <a:xfrm>
              <a:off x="5630331" y="1937272"/>
              <a:ext cx="441548" cy="351840"/>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25" name="rc25"/>
            <p:cNvSpPr/>
            <p:nvPr/>
          </p:nvSpPr>
          <p:spPr>
            <a:xfrm>
              <a:off x="6071880" y="1937272"/>
              <a:ext cx="441548" cy="351840"/>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26" name="rc26"/>
            <p:cNvSpPr/>
            <p:nvPr/>
          </p:nvSpPr>
          <p:spPr>
            <a:xfrm>
              <a:off x="6513429" y="1937272"/>
              <a:ext cx="441548" cy="35184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 name="rc27"/>
            <p:cNvSpPr/>
            <p:nvPr/>
          </p:nvSpPr>
          <p:spPr>
            <a:xfrm>
              <a:off x="6954977" y="1937272"/>
              <a:ext cx="441548" cy="351840"/>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28" name="rc28"/>
            <p:cNvSpPr/>
            <p:nvPr/>
          </p:nvSpPr>
          <p:spPr>
            <a:xfrm>
              <a:off x="7396526" y="1937272"/>
              <a:ext cx="441548" cy="351840"/>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29" name="rc29"/>
            <p:cNvSpPr/>
            <p:nvPr/>
          </p:nvSpPr>
          <p:spPr>
            <a:xfrm>
              <a:off x="7838074" y="1937272"/>
              <a:ext cx="441548" cy="351840"/>
            </a:xfrm>
            <a:prstGeom prst="rect">
              <a:avLst/>
            </a:prstGeom>
            <a:solidFill>
              <a:srgbClr val="40973F">
                <a:alpha val="100000"/>
              </a:srgbClr>
            </a:solidFill>
            <a:ln w="2710" cap="flat">
              <a:solidFill>
                <a:srgbClr val="FFFFFF">
                  <a:alpha val="100000"/>
                </a:srgbClr>
              </a:solidFill>
              <a:prstDash val="solid"/>
              <a:miter/>
            </a:ln>
          </p:spPr>
          <p:txBody>
            <a:bodyPr/>
            <a:lstStyle/>
            <a:p/>
          </p:txBody>
        </p:sp>
        <p:sp>
          <p:nvSpPr>
            <p:cNvPr id="30" name="rc30"/>
            <p:cNvSpPr/>
            <p:nvPr/>
          </p:nvSpPr>
          <p:spPr>
            <a:xfrm>
              <a:off x="8279623" y="1937272"/>
              <a:ext cx="441548" cy="351840"/>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31" name="rc31"/>
            <p:cNvSpPr/>
            <p:nvPr/>
          </p:nvSpPr>
          <p:spPr>
            <a:xfrm>
              <a:off x="2097943" y="1585431"/>
              <a:ext cx="441548" cy="351840"/>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32" name="rc32"/>
            <p:cNvSpPr/>
            <p:nvPr/>
          </p:nvSpPr>
          <p:spPr>
            <a:xfrm>
              <a:off x="2539491" y="1585431"/>
              <a:ext cx="441548" cy="351840"/>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33" name="rc33"/>
            <p:cNvSpPr/>
            <p:nvPr/>
          </p:nvSpPr>
          <p:spPr>
            <a:xfrm>
              <a:off x="2981040" y="1585431"/>
              <a:ext cx="441548" cy="351840"/>
            </a:xfrm>
            <a:prstGeom prst="rect">
              <a:avLst/>
            </a:prstGeom>
            <a:solidFill>
              <a:srgbClr val="FDAB17">
                <a:alpha val="100000"/>
              </a:srgbClr>
            </a:solidFill>
            <a:ln w="2710" cap="flat">
              <a:solidFill>
                <a:srgbClr val="FFFFFF">
                  <a:alpha val="100000"/>
                </a:srgbClr>
              </a:solidFill>
              <a:prstDash val="solid"/>
              <a:miter/>
            </a:ln>
          </p:spPr>
          <p:txBody>
            <a:bodyPr/>
            <a:lstStyle/>
            <a:p/>
          </p:txBody>
        </p:sp>
        <p:sp>
          <p:nvSpPr>
            <p:cNvPr id="34" name="rc34"/>
            <p:cNvSpPr/>
            <p:nvPr/>
          </p:nvSpPr>
          <p:spPr>
            <a:xfrm>
              <a:off x="3422588" y="1585431"/>
              <a:ext cx="441548" cy="351840"/>
            </a:xfrm>
            <a:prstGeom prst="rect">
              <a:avLst/>
            </a:prstGeom>
            <a:solidFill>
              <a:srgbClr val="EAC21E">
                <a:alpha val="100000"/>
              </a:srgbClr>
            </a:solidFill>
            <a:ln w="2710" cap="flat">
              <a:solidFill>
                <a:srgbClr val="FFFFFF">
                  <a:alpha val="100000"/>
                </a:srgbClr>
              </a:solidFill>
              <a:prstDash val="solid"/>
              <a:miter/>
            </a:ln>
          </p:spPr>
          <p:txBody>
            <a:bodyPr/>
            <a:lstStyle/>
            <a:p/>
          </p:txBody>
        </p:sp>
        <p:sp>
          <p:nvSpPr>
            <p:cNvPr id="35" name="rc35"/>
            <p:cNvSpPr/>
            <p:nvPr/>
          </p:nvSpPr>
          <p:spPr>
            <a:xfrm>
              <a:off x="3864137" y="1585431"/>
              <a:ext cx="441548" cy="351840"/>
            </a:xfrm>
            <a:prstGeom prst="rect">
              <a:avLst/>
            </a:prstGeom>
            <a:solidFill>
              <a:srgbClr val="B3C034">
                <a:alpha val="100000"/>
              </a:srgbClr>
            </a:solidFill>
            <a:ln w="2710" cap="flat">
              <a:solidFill>
                <a:srgbClr val="FFFFFF">
                  <a:alpha val="100000"/>
                </a:srgbClr>
              </a:solidFill>
              <a:prstDash val="solid"/>
              <a:miter/>
            </a:ln>
          </p:spPr>
          <p:txBody>
            <a:bodyPr/>
            <a:lstStyle/>
            <a:p/>
          </p:txBody>
        </p:sp>
        <p:sp>
          <p:nvSpPr>
            <p:cNvPr id="36" name="rc36"/>
            <p:cNvSpPr/>
            <p:nvPr/>
          </p:nvSpPr>
          <p:spPr>
            <a:xfrm>
              <a:off x="4305686" y="1585431"/>
              <a:ext cx="441548" cy="351840"/>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37" name="rc37"/>
            <p:cNvSpPr/>
            <p:nvPr/>
          </p:nvSpPr>
          <p:spPr>
            <a:xfrm>
              <a:off x="4747234" y="1585431"/>
              <a:ext cx="441548" cy="351840"/>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38" name="rc38"/>
            <p:cNvSpPr/>
            <p:nvPr/>
          </p:nvSpPr>
          <p:spPr>
            <a:xfrm>
              <a:off x="5188783" y="1585431"/>
              <a:ext cx="441548" cy="351840"/>
            </a:xfrm>
            <a:prstGeom prst="rect">
              <a:avLst/>
            </a:prstGeom>
            <a:solidFill>
              <a:srgbClr val="7CBB41">
                <a:alpha val="100000"/>
              </a:srgbClr>
            </a:solidFill>
            <a:ln w="2710" cap="flat">
              <a:solidFill>
                <a:srgbClr val="FFFFFF">
                  <a:alpha val="100000"/>
                </a:srgbClr>
              </a:solidFill>
              <a:prstDash val="solid"/>
              <a:miter/>
            </a:ln>
          </p:spPr>
          <p:txBody>
            <a:bodyPr/>
            <a:lstStyle/>
            <a:p/>
          </p:txBody>
        </p:sp>
        <p:sp>
          <p:nvSpPr>
            <p:cNvPr id="39" name="rc39"/>
            <p:cNvSpPr/>
            <p:nvPr/>
          </p:nvSpPr>
          <p:spPr>
            <a:xfrm>
              <a:off x="5630331" y="1585431"/>
              <a:ext cx="441548" cy="35184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6071880" y="1585431"/>
              <a:ext cx="441548" cy="35184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 name="rc41"/>
            <p:cNvSpPr/>
            <p:nvPr/>
          </p:nvSpPr>
          <p:spPr>
            <a:xfrm>
              <a:off x="6513429" y="1585431"/>
              <a:ext cx="441548" cy="351840"/>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42" name="rc42"/>
            <p:cNvSpPr/>
            <p:nvPr/>
          </p:nvSpPr>
          <p:spPr>
            <a:xfrm>
              <a:off x="6954977" y="1585431"/>
              <a:ext cx="441548" cy="351840"/>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43" name="rc43"/>
            <p:cNvSpPr/>
            <p:nvPr/>
          </p:nvSpPr>
          <p:spPr>
            <a:xfrm>
              <a:off x="7396526" y="1585431"/>
              <a:ext cx="441548" cy="351840"/>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44" name="rc44"/>
            <p:cNvSpPr/>
            <p:nvPr/>
          </p:nvSpPr>
          <p:spPr>
            <a:xfrm>
              <a:off x="7838074" y="1585431"/>
              <a:ext cx="441548" cy="351840"/>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45" name="rc45"/>
            <p:cNvSpPr/>
            <p:nvPr/>
          </p:nvSpPr>
          <p:spPr>
            <a:xfrm>
              <a:off x="8279623" y="1585431"/>
              <a:ext cx="441548" cy="351840"/>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46" name="rc46"/>
            <p:cNvSpPr/>
            <p:nvPr/>
          </p:nvSpPr>
          <p:spPr>
            <a:xfrm>
              <a:off x="3422588" y="3344632"/>
              <a:ext cx="441548" cy="351840"/>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47" name="rc47"/>
            <p:cNvSpPr/>
            <p:nvPr/>
          </p:nvSpPr>
          <p:spPr>
            <a:xfrm>
              <a:off x="3864137" y="3344632"/>
              <a:ext cx="441548" cy="351840"/>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48" name="rc48"/>
            <p:cNvSpPr/>
            <p:nvPr/>
          </p:nvSpPr>
          <p:spPr>
            <a:xfrm>
              <a:off x="4305686" y="3344632"/>
              <a:ext cx="441548" cy="351840"/>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49" name="rc49"/>
            <p:cNvSpPr/>
            <p:nvPr/>
          </p:nvSpPr>
          <p:spPr>
            <a:xfrm>
              <a:off x="4747234" y="3344632"/>
              <a:ext cx="441548" cy="351840"/>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50" name="rc50"/>
            <p:cNvSpPr/>
            <p:nvPr/>
          </p:nvSpPr>
          <p:spPr>
            <a:xfrm>
              <a:off x="5188783" y="3344632"/>
              <a:ext cx="441548" cy="351840"/>
            </a:xfrm>
            <a:prstGeom prst="rect">
              <a:avLst/>
            </a:prstGeom>
            <a:solidFill>
              <a:srgbClr val="40973F">
                <a:alpha val="100000"/>
              </a:srgbClr>
            </a:solidFill>
            <a:ln w="2710" cap="flat">
              <a:solidFill>
                <a:srgbClr val="FFFFFF">
                  <a:alpha val="100000"/>
                </a:srgbClr>
              </a:solidFill>
              <a:prstDash val="solid"/>
              <a:miter/>
            </a:ln>
          </p:spPr>
          <p:txBody>
            <a:bodyPr/>
            <a:lstStyle/>
            <a:p/>
          </p:txBody>
        </p:sp>
        <p:sp>
          <p:nvSpPr>
            <p:cNvPr id="51" name="rc51"/>
            <p:cNvSpPr/>
            <p:nvPr/>
          </p:nvSpPr>
          <p:spPr>
            <a:xfrm>
              <a:off x="5630331" y="3344632"/>
              <a:ext cx="441548" cy="351840"/>
            </a:xfrm>
            <a:prstGeom prst="rect">
              <a:avLst/>
            </a:prstGeom>
            <a:solidFill>
              <a:srgbClr val="DEC224">
                <a:alpha val="100000"/>
              </a:srgbClr>
            </a:solidFill>
            <a:ln w="2710" cap="flat">
              <a:solidFill>
                <a:srgbClr val="FFFFFF">
                  <a:alpha val="100000"/>
                </a:srgbClr>
              </a:solidFill>
              <a:prstDash val="solid"/>
              <a:miter/>
            </a:ln>
          </p:spPr>
          <p:txBody>
            <a:bodyPr/>
            <a:lstStyle/>
            <a:p/>
          </p:txBody>
        </p:sp>
        <p:sp>
          <p:nvSpPr>
            <p:cNvPr id="52" name="rc52"/>
            <p:cNvSpPr/>
            <p:nvPr/>
          </p:nvSpPr>
          <p:spPr>
            <a:xfrm>
              <a:off x="6071880" y="3344632"/>
              <a:ext cx="441548" cy="351840"/>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53" name="rc53"/>
            <p:cNvSpPr/>
            <p:nvPr/>
          </p:nvSpPr>
          <p:spPr>
            <a:xfrm>
              <a:off x="6513429" y="3344632"/>
              <a:ext cx="441548" cy="351840"/>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54" name="rc54"/>
            <p:cNvSpPr/>
            <p:nvPr/>
          </p:nvSpPr>
          <p:spPr>
            <a:xfrm>
              <a:off x="6954977" y="3344632"/>
              <a:ext cx="441548" cy="351840"/>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55" name="rc55"/>
            <p:cNvSpPr/>
            <p:nvPr/>
          </p:nvSpPr>
          <p:spPr>
            <a:xfrm>
              <a:off x="7396526" y="3344632"/>
              <a:ext cx="441548" cy="351840"/>
            </a:xfrm>
            <a:prstGeom prst="rect">
              <a:avLst/>
            </a:prstGeom>
            <a:solidFill>
              <a:srgbClr val="FDAB17">
                <a:alpha val="100000"/>
              </a:srgbClr>
            </a:solidFill>
            <a:ln w="2710" cap="flat">
              <a:solidFill>
                <a:srgbClr val="FFFFFF">
                  <a:alpha val="100000"/>
                </a:srgbClr>
              </a:solidFill>
              <a:prstDash val="solid"/>
              <a:miter/>
            </a:ln>
          </p:spPr>
          <p:txBody>
            <a:bodyPr/>
            <a:lstStyle/>
            <a:p/>
          </p:txBody>
        </p:sp>
        <p:sp>
          <p:nvSpPr>
            <p:cNvPr id="56" name="rc56"/>
            <p:cNvSpPr/>
            <p:nvPr/>
          </p:nvSpPr>
          <p:spPr>
            <a:xfrm>
              <a:off x="7838074" y="3344632"/>
              <a:ext cx="441548" cy="351840"/>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57" name="rc57"/>
            <p:cNvSpPr/>
            <p:nvPr/>
          </p:nvSpPr>
          <p:spPr>
            <a:xfrm>
              <a:off x="8279623" y="3344632"/>
              <a:ext cx="441548" cy="351840"/>
            </a:xfrm>
            <a:prstGeom prst="rect">
              <a:avLst/>
            </a:prstGeom>
            <a:solidFill>
              <a:srgbClr val="D2C229">
                <a:alpha val="100000"/>
              </a:srgbClr>
            </a:solidFill>
            <a:ln w="2710" cap="flat">
              <a:solidFill>
                <a:srgbClr val="FFFFFF">
                  <a:alpha val="100000"/>
                </a:srgbClr>
              </a:solidFill>
              <a:prstDash val="solid"/>
              <a:miter/>
            </a:ln>
          </p:spPr>
          <p:txBody>
            <a:bodyPr/>
            <a:lstStyle/>
            <a:p/>
          </p:txBody>
        </p:sp>
        <p:sp>
          <p:nvSpPr>
            <p:cNvPr id="58" name="rc58"/>
            <p:cNvSpPr/>
            <p:nvPr/>
          </p:nvSpPr>
          <p:spPr>
            <a:xfrm>
              <a:off x="4305686" y="2992792"/>
              <a:ext cx="441548" cy="351840"/>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59" name="rc59"/>
            <p:cNvSpPr/>
            <p:nvPr/>
          </p:nvSpPr>
          <p:spPr>
            <a:xfrm>
              <a:off x="4747234" y="2992792"/>
              <a:ext cx="441548" cy="351840"/>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60" name="rc60"/>
            <p:cNvSpPr/>
            <p:nvPr/>
          </p:nvSpPr>
          <p:spPr>
            <a:xfrm>
              <a:off x="5188783" y="2992792"/>
              <a:ext cx="441548" cy="351840"/>
            </a:xfrm>
            <a:prstGeom prst="rect">
              <a:avLst/>
            </a:prstGeom>
            <a:solidFill>
              <a:srgbClr val="9FBF3A">
                <a:alpha val="100000"/>
              </a:srgbClr>
            </a:solidFill>
            <a:ln w="2710" cap="flat">
              <a:solidFill>
                <a:srgbClr val="FFFFFF">
                  <a:alpha val="100000"/>
                </a:srgbClr>
              </a:solidFill>
              <a:prstDash val="solid"/>
              <a:miter/>
            </a:ln>
          </p:spPr>
          <p:txBody>
            <a:bodyPr/>
            <a:lstStyle/>
            <a:p/>
          </p:txBody>
        </p:sp>
        <p:sp>
          <p:nvSpPr>
            <p:cNvPr id="61" name="rc61"/>
            <p:cNvSpPr/>
            <p:nvPr/>
          </p:nvSpPr>
          <p:spPr>
            <a:xfrm>
              <a:off x="5630331" y="2992792"/>
              <a:ext cx="441548" cy="35184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 name="rc62"/>
            <p:cNvSpPr/>
            <p:nvPr/>
          </p:nvSpPr>
          <p:spPr>
            <a:xfrm>
              <a:off x="6071880" y="2992792"/>
              <a:ext cx="441548" cy="351840"/>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63" name="rc63"/>
            <p:cNvSpPr/>
            <p:nvPr/>
          </p:nvSpPr>
          <p:spPr>
            <a:xfrm>
              <a:off x="6513429" y="2992792"/>
              <a:ext cx="441548" cy="351840"/>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64" name="rc64"/>
            <p:cNvSpPr/>
            <p:nvPr/>
          </p:nvSpPr>
          <p:spPr>
            <a:xfrm>
              <a:off x="6954977" y="2992792"/>
              <a:ext cx="441548" cy="351840"/>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65" name="rc65"/>
            <p:cNvSpPr/>
            <p:nvPr/>
          </p:nvSpPr>
          <p:spPr>
            <a:xfrm>
              <a:off x="7396526" y="2992792"/>
              <a:ext cx="441548" cy="351840"/>
            </a:xfrm>
            <a:prstGeom prst="rect">
              <a:avLst/>
            </a:prstGeom>
            <a:solidFill>
              <a:srgbClr val="12863D">
                <a:alpha val="100000"/>
              </a:srgbClr>
            </a:solidFill>
            <a:ln w="2710" cap="flat">
              <a:solidFill>
                <a:srgbClr val="FFFFFF">
                  <a:alpha val="100000"/>
                </a:srgbClr>
              </a:solidFill>
              <a:prstDash val="solid"/>
              <a:miter/>
            </a:ln>
          </p:spPr>
          <p:txBody>
            <a:bodyPr/>
            <a:lstStyle/>
            <a:p/>
          </p:txBody>
        </p:sp>
        <p:sp>
          <p:nvSpPr>
            <p:cNvPr id="66" name="rc66"/>
            <p:cNvSpPr/>
            <p:nvPr/>
          </p:nvSpPr>
          <p:spPr>
            <a:xfrm>
              <a:off x="7838074" y="2992792"/>
              <a:ext cx="441548" cy="351840"/>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67" name="rc67"/>
            <p:cNvSpPr/>
            <p:nvPr/>
          </p:nvSpPr>
          <p:spPr>
            <a:xfrm>
              <a:off x="8279623" y="2992792"/>
              <a:ext cx="441548" cy="351840"/>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68" name="rc68"/>
            <p:cNvSpPr/>
            <p:nvPr/>
          </p:nvSpPr>
          <p:spPr>
            <a:xfrm>
              <a:off x="5188783" y="1233591"/>
              <a:ext cx="441548" cy="351840"/>
            </a:xfrm>
            <a:prstGeom prst="rect">
              <a:avLst/>
            </a:prstGeom>
            <a:solidFill>
              <a:srgbClr val="E02219">
                <a:alpha val="100000"/>
              </a:srgbClr>
            </a:solidFill>
            <a:ln w="2710" cap="flat">
              <a:solidFill>
                <a:srgbClr val="FFFFFF">
                  <a:alpha val="100000"/>
                </a:srgbClr>
              </a:solidFill>
              <a:prstDash val="solid"/>
              <a:miter/>
            </a:ln>
          </p:spPr>
          <p:txBody>
            <a:bodyPr/>
            <a:lstStyle/>
            <a:p/>
          </p:txBody>
        </p:sp>
        <p:sp>
          <p:nvSpPr>
            <p:cNvPr id="69" name="rc69"/>
            <p:cNvSpPr/>
            <p:nvPr/>
          </p:nvSpPr>
          <p:spPr>
            <a:xfrm>
              <a:off x="5630331" y="1233591"/>
              <a:ext cx="441548" cy="351840"/>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70" name="rc70"/>
            <p:cNvSpPr/>
            <p:nvPr/>
          </p:nvSpPr>
          <p:spPr>
            <a:xfrm>
              <a:off x="6071880" y="1233591"/>
              <a:ext cx="441548" cy="35184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1" name="rc71"/>
            <p:cNvSpPr/>
            <p:nvPr/>
          </p:nvSpPr>
          <p:spPr>
            <a:xfrm>
              <a:off x="6513429" y="1233591"/>
              <a:ext cx="441548" cy="35184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2" name="rc72"/>
            <p:cNvSpPr/>
            <p:nvPr/>
          </p:nvSpPr>
          <p:spPr>
            <a:xfrm>
              <a:off x="6954977" y="1233591"/>
              <a:ext cx="441548" cy="351840"/>
            </a:xfrm>
            <a:prstGeom prst="rect">
              <a:avLst/>
            </a:prstGeom>
            <a:solidFill>
              <a:srgbClr val="F0C21A">
                <a:alpha val="100000"/>
              </a:srgbClr>
            </a:solidFill>
            <a:ln w="2710" cap="flat">
              <a:solidFill>
                <a:srgbClr val="FFFFFF">
                  <a:alpha val="100000"/>
                </a:srgbClr>
              </a:solidFill>
              <a:prstDash val="solid"/>
              <a:miter/>
            </a:ln>
          </p:spPr>
          <p:txBody>
            <a:bodyPr/>
            <a:lstStyle/>
            <a:p/>
          </p:txBody>
        </p:sp>
        <p:sp>
          <p:nvSpPr>
            <p:cNvPr id="73" name="rc73"/>
            <p:cNvSpPr/>
            <p:nvPr/>
          </p:nvSpPr>
          <p:spPr>
            <a:xfrm>
              <a:off x="7396526" y="1233591"/>
              <a:ext cx="441548" cy="351840"/>
            </a:xfrm>
            <a:prstGeom prst="rect">
              <a:avLst/>
            </a:prstGeom>
            <a:solidFill>
              <a:srgbClr val="469A3F">
                <a:alpha val="100000"/>
              </a:srgbClr>
            </a:solidFill>
            <a:ln w="2710" cap="flat">
              <a:solidFill>
                <a:srgbClr val="FFFFFF">
                  <a:alpha val="100000"/>
                </a:srgbClr>
              </a:solidFill>
              <a:prstDash val="solid"/>
              <a:miter/>
            </a:ln>
          </p:spPr>
          <p:txBody>
            <a:bodyPr/>
            <a:lstStyle/>
            <a:p/>
          </p:txBody>
        </p:sp>
        <p:sp>
          <p:nvSpPr>
            <p:cNvPr id="74" name="rc74"/>
            <p:cNvSpPr/>
            <p:nvPr/>
          </p:nvSpPr>
          <p:spPr>
            <a:xfrm>
              <a:off x="7838074" y="1233591"/>
              <a:ext cx="441548" cy="351840"/>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75" name="rc75"/>
            <p:cNvSpPr/>
            <p:nvPr/>
          </p:nvSpPr>
          <p:spPr>
            <a:xfrm>
              <a:off x="8279623" y="1233591"/>
              <a:ext cx="441548" cy="351840"/>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76" name="rc76"/>
            <p:cNvSpPr/>
            <p:nvPr/>
          </p:nvSpPr>
          <p:spPr>
            <a:xfrm>
              <a:off x="1656394" y="3696473"/>
              <a:ext cx="441548" cy="35184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7" name="rc77"/>
            <p:cNvSpPr/>
            <p:nvPr/>
          </p:nvSpPr>
          <p:spPr>
            <a:xfrm>
              <a:off x="2097943" y="3696473"/>
              <a:ext cx="441548" cy="35184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8" name="rc78"/>
            <p:cNvSpPr/>
            <p:nvPr/>
          </p:nvSpPr>
          <p:spPr>
            <a:xfrm>
              <a:off x="2539491" y="3696473"/>
              <a:ext cx="441548" cy="35184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9" name="rc79"/>
            <p:cNvSpPr/>
            <p:nvPr/>
          </p:nvSpPr>
          <p:spPr>
            <a:xfrm>
              <a:off x="2981040" y="3696473"/>
              <a:ext cx="441548" cy="35184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80" name="rc80"/>
            <p:cNvSpPr/>
            <p:nvPr/>
          </p:nvSpPr>
          <p:spPr>
            <a:xfrm>
              <a:off x="3422588" y="3696473"/>
              <a:ext cx="441548" cy="35184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81" name="rc81"/>
            <p:cNvSpPr/>
            <p:nvPr/>
          </p:nvSpPr>
          <p:spPr>
            <a:xfrm>
              <a:off x="3864137" y="3696473"/>
              <a:ext cx="441548" cy="35184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82" name="rc82"/>
            <p:cNvSpPr/>
            <p:nvPr/>
          </p:nvSpPr>
          <p:spPr>
            <a:xfrm>
              <a:off x="4305686" y="3696473"/>
              <a:ext cx="441548" cy="351840"/>
            </a:xfrm>
            <a:prstGeom prst="rect">
              <a:avLst/>
            </a:prstGeom>
            <a:solidFill>
              <a:srgbClr val="C21207">
                <a:alpha val="100000"/>
              </a:srgbClr>
            </a:solidFill>
            <a:ln w="2710" cap="flat">
              <a:solidFill>
                <a:srgbClr val="FFFFFF">
                  <a:alpha val="100000"/>
                </a:srgbClr>
              </a:solidFill>
              <a:prstDash val="solid"/>
              <a:miter/>
            </a:ln>
          </p:spPr>
          <p:txBody>
            <a:bodyPr/>
            <a:lstStyle/>
            <a:p/>
          </p:txBody>
        </p:sp>
        <p:sp>
          <p:nvSpPr>
            <p:cNvPr id="83" name="rc83"/>
            <p:cNvSpPr/>
            <p:nvPr/>
          </p:nvSpPr>
          <p:spPr>
            <a:xfrm>
              <a:off x="4747234" y="3696473"/>
              <a:ext cx="441548" cy="351840"/>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84" name="rc84"/>
            <p:cNvSpPr/>
            <p:nvPr/>
          </p:nvSpPr>
          <p:spPr>
            <a:xfrm>
              <a:off x="5188783" y="3696473"/>
              <a:ext cx="441548" cy="35184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5" name="rc85"/>
            <p:cNvSpPr/>
            <p:nvPr/>
          </p:nvSpPr>
          <p:spPr>
            <a:xfrm>
              <a:off x="5630331" y="3696473"/>
              <a:ext cx="441548" cy="35184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6" name="rc86"/>
            <p:cNvSpPr/>
            <p:nvPr/>
          </p:nvSpPr>
          <p:spPr>
            <a:xfrm>
              <a:off x="6071880" y="3696473"/>
              <a:ext cx="441548" cy="351840"/>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87" name="rc87"/>
            <p:cNvSpPr/>
            <p:nvPr/>
          </p:nvSpPr>
          <p:spPr>
            <a:xfrm>
              <a:off x="6513429" y="3696473"/>
              <a:ext cx="441548" cy="351840"/>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88" name="rc88"/>
            <p:cNvSpPr/>
            <p:nvPr/>
          </p:nvSpPr>
          <p:spPr>
            <a:xfrm>
              <a:off x="6954977" y="3696473"/>
              <a:ext cx="441548" cy="351840"/>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89" name="rc89"/>
            <p:cNvSpPr/>
            <p:nvPr/>
          </p:nvSpPr>
          <p:spPr>
            <a:xfrm>
              <a:off x="7396526" y="3696473"/>
              <a:ext cx="441548" cy="351840"/>
            </a:xfrm>
            <a:prstGeom prst="rect">
              <a:avLst/>
            </a:prstGeom>
            <a:solidFill>
              <a:srgbClr val="F37120">
                <a:alpha val="100000"/>
              </a:srgbClr>
            </a:solidFill>
            <a:ln w="2710" cap="flat">
              <a:solidFill>
                <a:srgbClr val="FFFFFF">
                  <a:alpha val="100000"/>
                </a:srgbClr>
              </a:solidFill>
              <a:prstDash val="solid"/>
              <a:miter/>
            </a:ln>
          </p:spPr>
          <p:txBody>
            <a:bodyPr/>
            <a:lstStyle/>
            <a:p/>
          </p:txBody>
        </p:sp>
        <p:sp>
          <p:nvSpPr>
            <p:cNvPr id="90" name="rc90"/>
            <p:cNvSpPr/>
            <p:nvPr/>
          </p:nvSpPr>
          <p:spPr>
            <a:xfrm>
              <a:off x="7838074" y="3696473"/>
              <a:ext cx="441548" cy="351840"/>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91" name="rc91"/>
            <p:cNvSpPr/>
            <p:nvPr/>
          </p:nvSpPr>
          <p:spPr>
            <a:xfrm>
              <a:off x="8279623" y="3696473"/>
              <a:ext cx="441548" cy="35184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2" name="tx92"/>
            <p:cNvSpPr/>
            <p:nvPr/>
          </p:nvSpPr>
          <p:spPr>
            <a:xfrm>
              <a:off x="7557041" y="4537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 name="tx93"/>
            <p:cNvSpPr/>
            <p:nvPr/>
          </p:nvSpPr>
          <p:spPr>
            <a:xfrm>
              <a:off x="8440138" y="2778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4" name="tx94"/>
            <p:cNvSpPr/>
            <p:nvPr/>
          </p:nvSpPr>
          <p:spPr>
            <a:xfrm>
              <a:off x="8440138" y="24262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5" name="tx95"/>
            <p:cNvSpPr/>
            <p:nvPr/>
          </p:nvSpPr>
          <p:spPr>
            <a:xfrm>
              <a:off x="4907750" y="207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 name="tx96"/>
            <p:cNvSpPr/>
            <p:nvPr/>
          </p:nvSpPr>
          <p:spPr>
            <a:xfrm>
              <a:off x="5349298" y="207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7" name="tx97"/>
            <p:cNvSpPr/>
            <p:nvPr/>
          </p:nvSpPr>
          <p:spPr>
            <a:xfrm>
              <a:off x="5790847" y="207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8" name="tx98"/>
            <p:cNvSpPr/>
            <p:nvPr/>
          </p:nvSpPr>
          <p:spPr>
            <a:xfrm>
              <a:off x="6232395" y="207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9" name="tx99"/>
            <p:cNvSpPr/>
            <p:nvPr/>
          </p:nvSpPr>
          <p:spPr>
            <a:xfrm>
              <a:off x="7998590" y="207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0" name="tx100"/>
            <p:cNvSpPr/>
            <p:nvPr/>
          </p:nvSpPr>
          <p:spPr>
            <a:xfrm>
              <a:off x="8440138" y="207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1" name="tx101"/>
            <p:cNvSpPr/>
            <p:nvPr/>
          </p:nvSpPr>
          <p:spPr>
            <a:xfrm>
              <a:off x="3583104"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2" name="tx102"/>
            <p:cNvSpPr/>
            <p:nvPr/>
          </p:nvSpPr>
          <p:spPr>
            <a:xfrm>
              <a:off x="4024652"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3" name="tx103"/>
            <p:cNvSpPr/>
            <p:nvPr/>
          </p:nvSpPr>
          <p:spPr>
            <a:xfrm>
              <a:off x="4466201"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4" name="tx104"/>
            <p:cNvSpPr/>
            <p:nvPr/>
          </p:nvSpPr>
          <p:spPr>
            <a:xfrm>
              <a:off x="4907750"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5" name="tx105"/>
            <p:cNvSpPr/>
            <p:nvPr/>
          </p:nvSpPr>
          <p:spPr>
            <a:xfrm>
              <a:off x="5349298"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6" name="tx106"/>
            <p:cNvSpPr/>
            <p:nvPr/>
          </p:nvSpPr>
          <p:spPr>
            <a:xfrm>
              <a:off x="5790847"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7" name="tx107"/>
            <p:cNvSpPr/>
            <p:nvPr/>
          </p:nvSpPr>
          <p:spPr>
            <a:xfrm>
              <a:off x="6232395"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8" name="tx108"/>
            <p:cNvSpPr/>
            <p:nvPr/>
          </p:nvSpPr>
          <p:spPr>
            <a:xfrm>
              <a:off x="6673944"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9" name="tx109"/>
            <p:cNvSpPr/>
            <p:nvPr/>
          </p:nvSpPr>
          <p:spPr>
            <a:xfrm>
              <a:off x="7115493"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0" name="tx110"/>
            <p:cNvSpPr/>
            <p:nvPr/>
          </p:nvSpPr>
          <p:spPr>
            <a:xfrm>
              <a:off x="7557041"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1" name="tx111"/>
            <p:cNvSpPr/>
            <p:nvPr/>
          </p:nvSpPr>
          <p:spPr>
            <a:xfrm>
              <a:off x="7998590"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2" name="tx112"/>
            <p:cNvSpPr/>
            <p:nvPr/>
          </p:nvSpPr>
          <p:spPr>
            <a:xfrm>
              <a:off x="8440138"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 name="tx113"/>
            <p:cNvSpPr/>
            <p:nvPr/>
          </p:nvSpPr>
          <p:spPr>
            <a:xfrm>
              <a:off x="3583104" y="3481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4" name="tx114"/>
            <p:cNvSpPr/>
            <p:nvPr/>
          </p:nvSpPr>
          <p:spPr>
            <a:xfrm>
              <a:off x="4024652" y="3481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5" name="tx115"/>
            <p:cNvSpPr/>
            <p:nvPr/>
          </p:nvSpPr>
          <p:spPr>
            <a:xfrm>
              <a:off x="4466201" y="3481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6" name="tx116"/>
            <p:cNvSpPr/>
            <p:nvPr/>
          </p:nvSpPr>
          <p:spPr>
            <a:xfrm>
              <a:off x="4907750" y="3481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7" name="tx117"/>
            <p:cNvSpPr/>
            <p:nvPr/>
          </p:nvSpPr>
          <p:spPr>
            <a:xfrm>
              <a:off x="5349298" y="3481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8" name="tx118"/>
            <p:cNvSpPr/>
            <p:nvPr/>
          </p:nvSpPr>
          <p:spPr>
            <a:xfrm>
              <a:off x="5790847" y="3481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9" name="tx119"/>
            <p:cNvSpPr/>
            <p:nvPr/>
          </p:nvSpPr>
          <p:spPr>
            <a:xfrm>
              <a:off x="7115493" y="3481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0" name="tx120"/>
            <p:cNvSpPr/>
            <p:nvPr/>
          </p:nvSpPr>
          <p:spPr>
            <a:xfrm>
              <a:off x="8440138" y="3481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1" name="tx121"/>
            <p:cNvSpPr/>
            <p:nvPr/>
          </p:nvSpPr>
          <p:spPr>
            <a:xfrm>
              <a:off x="5349298" y="3129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2" name="tx122"/>
            <p:cNvSpPr/>
            <p:nvPr/>
          </p:nvSpPr>
          <p:spPr>
            <a:xfrm>
              <a:off x="5790847" y="3129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3" name="tx123"/>
            <p:cNvSpPr/>
            <p:nvPr/>
          </p:nvSpPr>
          <p:spPr>
            <a:xfrm>
              <a:off x="7557041" y="3129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 name="tx124"/>
            <p:cNvSpPr/>
            <p:nvPr/>
          </p:nvSpPr>
          <p:spPr>
            <a:xfrm>
              <a:off x="7998590" y="3129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5" name="tx125"/>
            <p:cNvSpPr/>
            <p:nvPr/>
          </p:nvSpPr>
          <p:spPr>
            <a:xfrm>
              <a:off x="8440138" y="3129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6" name="tx126"/>
            <p:cNvSpPr/>
            <p:nvPr/>
          </p:nvSpPr>
          <p:spPr>
            <a:xfrm>
              <a:off x="7115493" y="1370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7" name="tx127"/>
            <p:cNvSpPr/>
            <p:nvPr/>
          </p:nvSpPr>
          <p:spPr>
            <a:xfrm>
              <a:off x="7557041" y="1370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8" name="tx128"/>
            <p:cNvSpPr/>
            <p:nvPr/>
          </p:nvSpPr>
          <p:spPr>
            <a:xfrm>
              <a:off x="7998590" y="1370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9" name="tx129"/>
            <p:cNvSpPr/>
            <p:nvPr/>
          </p:nvSpPr>
          <p:spPr>
            <a:xfrm>
              <a:off x="8440138" y="1370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 name="tx130"/>
            <p:cNvSpPr/>
            <p:nvPr/>
          </p:nvSpPr>
          <p:spPr>
            <a:xfrm>
              <a:off x="8440138" y="4889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31" name="tx131"/>
            <p:cNvSpPr/>
            <p:nvPr/>
          </p:nvSpPr>
          <p:spPr>
            <a:xfrm>
              <a:off x="8440138" y="5240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32" name="tx132"/>
            <p:cNvSpPr/>
            <p:nvPr/>
          </p:nvSpPr>
          <p:spPr>
            <a:xfrm>
              <a:off x="7998590" y="4537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33" name="tx133"/>
            <p:cNvSpPr/>
            <p:nvPr/>
          </p:nvSpPr>
          <p:spPr>
            <a:xfrm>
              <a:off x="8440138" y="4537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34" name="tx134"/>
            <p:cNvSpPr/>
            <p:nvPr/>
          </p:nvSpPr>
          <p:spPr>
            <a:xfrm>
              <a:off x="6232395" y="41854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35" name="tx135"/>
            <p:cNvSpPr/>
            <p:nvPr/>
          </p:nvSpPr>
          <p:spPr>
            <a:xfrm>
              <a:off x="6673944" y="41854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36" name="tx136"/>
            <p:cNvSpPr/>
            <p:nvPr/>
          </p:nvSpPr>
          <p:spPr>
            <a:xfrm>
              <a:off x="7115493" y="41854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37" name="tx137"/>
            <p:cNvSpPr/>
            <p:nvPr/>
          </p:nvSpPr>
          <p:spPr>
            <a:xfrm>
              <a:off x="7557041" y="41854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38" name="tx138"/>
            <p:cNvSpPr/>
            <p:nvPr/>
          </p:nvSpPr>
          <p:spPr>
            <a:xfrm>
              <a:off x="7998590" y="41854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9" name="tx139"/>
            <p:cNvSpPr/>
            <p:nvPr/>
          </p:nvSpPr>
          <p:spPr>
            <a:xfrm>
              <a:off x="8440138" y="41854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40" name="tx140"/>
            <p:cNvSpPr/>
            <p:nvPr/>
          </p:nvSpPr>
          <p:spPr>
            <a:xfrm>
              <a:off x="6232395" y="2778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41" name="tx141"/>
            <p:cNvSpPr/>
            <p:nvPr/>
          </p:nvSpPr>
          <p:spPr>
            <a:xfrm>
              <a:off x="6673944" y="2778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2" name="tx142"/>
            <p:cNvSpPr/>
            <p:nvPr/>
          </p:nvSpPr>
          <p:spPr>
            <a:xfrm>
              <a:off x="7115493" y="2778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43" name="tx143"/>
            <p:cNvSpPr/>
            <p:nvPr/>
          </p:nvSpPr>
          <p:spPr>
            <a:xfrm>
              <a:off x="7557041" y="2778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44" name="tx144"/>
            <p:cNvSpPr/>
            <p:nvPr/>
          </p:nvSpPr>
          <p:spPr>
            <a:xfrm>
              <a:off x="7998590" y="2778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45" name="tx145"/>
            <p:cNvSpPr/>
            <p:nvPr/>
          </p:nvSpPr>
          <p:spPr>
            <a:xfrm>
              <a:off x="6673944" y="207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46" name="tx146"/>
            <p:cNvSpPr/>
            <p:nvPr/>
          </p:nvSpPr>
          <p:spPr>
            <a:xfrm>
              <a:off x="7115493" y="207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47" name="tx147"/>
            <p:cNvSpPr/>
            <p:nvPr/>
          </p:nvSpPr>
          <p:spPr>
            <a:xfrm>
              <a:off x="7557041" y="207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48" name="tx148"/>
            <p:cNvSpPr/>
            <p:nvPr/>
          </p:nvSpPr>
          <p:spPr>
            <a:xfrm>
              <a:off x="2258458"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49" name="tx149"/>
            <p:cNvSpPr/>
            <p:nvPr/>
          </p:nvSpPr>
          <p:spPr>
            <a:xfrm>
              <a:off x="2700007"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50" name="tx150"/>
            <p:cNvSpPr/>
            <p:nvPr/>
          </p:nvSpPr>
          <p:spPr>
            <a:xfrm>
              <a:off x="3141555" y="1722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1" name="tx151"/>
            <p:cNvSpPr/>
            <p:nvPr/>
          </p:nvSpPr>
          <p:spPr>
            <a:xfrm>
              <a:off x="6232395" y="3481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52" name="tx152"/>
            <p:cNvSpPr/>
            <p:nvPr/>
          </p:nvSpPr>
          <p:spPr>
            <a:xfrm>
              <a:off x="6673944" y="3481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53" name="tx153"/>
            <p:cNvSpPr/>
            <p:nvPr/>
          </p:nvSpPr>
          <p:spPr>
            <a:xfrm>
              <a:off x="7557041" y="3481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4" name="tx154"/>
            <p:cNvSpPr/>
            <p:nvPr/>
          </p:nvSpPr>
          <p:spPr>
            <a:xfrm>
              <a:off x="7998590" y="3481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55" name="tx155"/>
            <p:cNvSpPr/>
            <p:nvPr/>
          </p:nvSpPr>
          <p:spPr>
            <a:xfrm>
              <a:off x="4466201" y="3129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56" name="tx156"/>
            <p:cNvSpPr/>
            <p:nvPr/>
          </p:nvSpPr>
          <p:spPr>
            <a:xfrm>
              <a:off x="4907750" y="3129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57" name="tx157"/>
            <p:cNvSpPr/>
            <p:nvPr/>
          </p:nvSpPr>
          <p:spPr>
            <a:xfrm>
              <a:off x="6232395" y="3129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58" name="tx158"/>
            <p:cNvSpPr/>
            <p:nvPr/>
          </p:nvSpPr>
          <p:spPr>
            <a:xfrm>
              <a:off x="6673944" y="3129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59" name="tx159"/>
            <p:cNvSpPr/>
            <p:nvPr/>
          </p:nvSpPr>
          <p:spPr>
            <a:xfrm>
              <a:off x="7115493" y="3129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60" name="tx160"/>
            <p:cNvSpPr/>
            <p:nvPr/>
          </p:nvSpPr>
          <p:spPr>
            <a:xfrm>
              <a:off x="5349298" y="1370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61" name="tx161"/>
            <p:cNvSpPr/>
            <p:nvPr/>
          </p:nvSpPr>
          <p:spPr>
            <a:xfrm>
              <a:off x="5790847" y="1370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62" name="tx162"/>
            <p:cNvSpPr/>
            <p:nvPr/>
          </p:nvSpPr>
          <p:spPr>
            <a:xfrm>
              <a:off x="6232395" y="1370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3" name="tx163"/>
            <p:cNvSpPr/>
            <p:nvPr/>
          </p:nvSpPr>
          <p:spPr>
            <a:xfrm>
              <a:off x="6673944" y="1370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4" name="tx164"/>
            <p:cNvSpPr/>
            <p:nvPr/>
          </p:nvSpPr>
          <p:spPr>
            <a:xfrm>
              <a:off x="1847039" y="38335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65" name="tx165"/>
            <p:cNvSpPr/>
            <p:nvPr/>
          </p:nvSpPr>
          <p:spPr>
            <a:xfrm>
              <a:off x="2288587" y="38335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66" name="tx166"/>
            <p:cNvSpPr/>
            <p:nvPr/>
          </p:nvSpPr>
          <p:spPr>
            <a:xfrm>
              <a:off x="2730136" y="38335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67" name="tx167"/>
            <p:cNvSpPr/>
            <p:nvPr/>
          </p:nvSpPr>
          <p:spPr>
            <a:xfrm>
              <a:off x="3171685" y="38335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68" name="tx168"/>
            <p:cNvSpPr/>
            <p:nvPr/>
          </p:nvSpPr>
          <p:spPr>
            <a:xfrm>
              <a:off x="3613233" y="38335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69" name="tx169"/>
            <p:cNvSpPr/>
            <p:nvPr/>
          </p:nvSpPr>
          <p:spPr>
            <a:xfrm>
              <a:off x="4054782" y="38335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70" name="tx170"/>
            <p:cNvSpPr/>
            <p:nvPr/>
          </p:nvSpPr>
          <p:spPr>
            <a:xfrm>
              <a:off x="4496330" y="38335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71" name="tx171"/>
            <p:cNvSpPr/>
            <p:nvPr/>
          </p:nvSpPr>
          <p:spPr>
            <a:xfrm>
              <a:off x="4937879" y="38335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72" name="tx172"/>
            <p:cNvSpPr/>
            <p:nvPr/>
          </p:nvSpPr>
          <p:spPr>
            <a:xfrm>
              <a:off x="5349298" y="38335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73" name="tx173"/>
            <p:cNvSpPr/>
            <p:nvPr/>
          </p:nvSpPr>
          <p:spPr>
            <a:xfrm>
              <a:off x="5790847" y="38335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74" name="tx174"/>
            <p:cNvSpPr/>
            <p:nvPr/>
          </p:nvSpPr>
          <p:spPr>
            <a:xfrm>
              <a:off x="6232395" y="38335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75" name="tx175"/>
            <p:cNvSpPr/>
            <p:nvPr/>
          </p:nvSpPr>
          <p:spPr>
            <a:xfrm>
              <a:off x="6673944" y="38335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76" name="tx176"/>
            <p:cNvSpPr/>
            <p:nvPr/>
          </p:nvSpPr>
          <p:spPr>
            <a:xfrm>
              <a:off x="7115493" y="38335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77" name="tx177"/>
            <p:cNvSpPr/>
            <p:nvPr/>
          </p:nvSpPr>
          <p:spPr>
            <a:xfrm>
              <a:off x="7557041" y="38335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78" name="tx178"/>
            <p:cNvSpPr/>
            <p:nvPr/>
          </p:nvSpPr>
          <p:spPr>
            <a:xfrm>
              <a:off x="7998590" y="38335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79" name="tx179"/>
            <p:cNvSpPr/>
            <p:nvPr/>
          </p:nvSpPr>
          <p:spPr>
            <a:xfrm>
              <a:off x="8440138" y="38335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80" name="rc180"/>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44" name="rc244"/>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45" name="rc245"/>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46" name="rc246"/>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656394" y="3696473"/>
              <a:ext cx="7064777" cy="351840"/>
            </a:xfrm>
            <a:prstGeom prst="rect">
              <a:avLst/>
            </a:prstGeom>
            <a:noFill/>
            <a:ln w="27101" cap="flat">
              <a:solidFill>
                <a:srgbClr val="000000">
                  <a:alpha val="100000"/>
                </a:srgbClr>
              </a:solidFill>
              <a:prstDash val="solid"/>
              <a:miter/>
            </a:ln>
          </p:spPr>
          <p:txBody>
            <a:bodyPr/>
            <a:lstStyle/>
            <a:p/>
          </p:txBody>
        </p:sp>
        <p:sp>
          <p:nvSpPr>
            <p:cNvPr id="268" name="tx268"/>
            <p:cNvSpPr/>
            <p:nvPr/>
          </p:nvSpPr>
          <p:spPr>
            <a:xfrm rot="-2700000">
              <a:off x="17962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69" name="tx269"/>
            <p:cNvSpPr/>
            <p:nvPr/>
          </p:nvSpPr>
          <p:spPr>
            <a:xfrm rot="-2700000">
              <a:off x="223933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70" name="tx270"/>
            <p:cNvSpPr/>
            <p:nvPr/>
          </p:nvSpPr>
          <p:spPr>
            <a:xfrm rot="-2700000">
              <a:off x="26793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71" name="tx271"/>
            <p:cNvSpPr/>
            <p:nvPr/>
          </p:nvSpPr>
          <p:spPr>
            <a:xfrm rot="-2700000">
              <a:off x="31209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72" name="tx272"/>
            <p:cNvSpPr/>
            <p:nvPr/>
          </p:nvSpPr>
          <p:spPr>
            <a:xfrm rot="-2700000">
              <a:off x="35624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73" name="tx273"/>
            <p:cNvSpPr/>
            <p:nvPr/>
          </p:nvSpPr>
          <p:spPr>
            <a:xfrm rot="-2700000">
              <a:off x="40040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74" name="tx274"/>
            <p:cNvSpPr/>
            <p:nvPr/>
          </p:nvSpPr>
          <p:spPr>
            <a:xfrm rot="-2700000">
              <a:off x="44455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75" name="tx275"/>
            <p:cNvSpPr/>
            <p:nvPr/>
          </p:nvSpPr>
          <p:spPr>
            <a:xfrm rot="-2700000">
              <a:off x="48871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76" name="tx276"/>
            <p:cNvSpPr/>
            <p:nvPr/>
          </p:nvSpPr>
          <p:spPr>
            <a:xfrm rot="-2700000">
              <a:off x="53286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77" name="tx277"/>
            <p:cNvSpPr/>
            <p:nvPr/>
          </p:nvSpPr>
          <p:spPr>
            <a:xfrm rot="-2700000">
              <a:off x="57702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78" name="tx278"/>
            <p:cNvSpPr/>
            <p:nvPr/>
          </p:nvSpPr>
          <p:spPr>
            <a:xfrm rot="-2700000">
              <a:off x="62117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79" name="tx279"/>
            <p:cNvSpPr/>
            <p:nvPr/>
          </p:nvSpPr>
          <p:spPr>
            <a:xfrm rot="-2700000">
              <a:off x="6653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80" name="tx280"/>
            <p:cNvSpPr/>
            <p:nvPr/>
          </p:nvSpPr>
          <p:spPr>
            <a:xfrm rot="-2700000">
              <a:off x="70948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81" name="tx281"/>
            <p:cNvSpPr/>
            <p:nvPr/>
          </p:nvSpPr>
          <p:spPr>
            <a:xfrm rot="-2700000">
              <a:off x="75364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82" name="tx282"/>
            <p:cNvSpPr/>
            <p:nvPr/>
          </p:nvSpPr>
          <p:spPr>
            <a:xfrm rot="-2700000">
              <a:off x="79779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83" name="tx283"/>
            <p:cNvSpPr/>
            <p:nvPr/>
          </p:nvSpPr>
          <p:spPr>
            <a:xfrm rot="-2700000">
              <a:off x="84195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84" name="tx284"/>
            <p:cNvSpPr/>
            <p:nvPr/>
          </p:nvSpPr>
          <p:spPr>
            <a:xfrm>
              <a:off x="880434" y="5229690"/>
              <a:ext cx="36009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Djibouti</a:t>
              </a:r>
            </a:p>
          </p:txBody>
        </p:sp>
        <p:sp>
          <p:nvSpPr>
            <p:cNvPr id="285" name="tx285"/>
            <p:cNvSpPr/>
            <p:nvPr/>
          </p:nvSpPr>
          <p:spPr>
            <a:xfrm>
              <a:off x="802345" y="4877850"/>
              <a:ext cx="43818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Comoros</a:t>
              </a:r>
            </a:p>
          </p:txBody>
        </p:sp>
        <p:sp>
          <p:nvSpPr>
            <p:cNvPr id="286" name="tx286"/>
            <p:cNvSpPr/>
            <p:nvPr/>
          </p:nvSpPr>
          <p:spPr>
            <a:xfrm>
              <a:off x="922497" y="4526010"/>
              <a:ext cx="31802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Eritrea</a:t>
              </a:r>
            </a:p>
          </p:txBody>
        </p:sp>
        <p:sp>
          <p:nvSpPr>
            <p:cNvPr id="287" name="tx287"/>
            <p:cNvSpPr/>
            <p:nvPr/>
          </p:nvSpPr>
          <p:spPr>
            <a:xfrm>
              <a:off x="850259" y="4174170"/>
              <a:ext cx="39026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Ethiopia</a:t>
              </a:r>
            </a:p>
          </p:txBody>
        </p:sp>
        <p:sp>
          <p:nvSpPr>
            <p:cNvPr id="288" name="tx288"/>
            <p:cNvSpPr/>
            <p:nvPr/>
          </p:nvSpPr>
          <p:spPr>
            <a:xfrm>
              <a:off x="508182" y="3822329"/>
              <a:ext cx="396209"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Eastern</a:t>
              </a:r>
            </a:p>
          </p:txBody>
        </p:sp>
        <p:sp>
          <p:nvSpPr>
            <p:cNvPr id="289" name="tx289"/>
            <p:cNvSpPr/>
            <p:nvPr/>
          </p:nvSpPr>
          <p:spPr>
            <a:xfrm>
              <a:off x="934384" y="3822329"/>
              <a:ext cx="306141"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Africa</a:t>
              </a:r>
            </a:p>
          </p:txBody>
        </p:sp>
        <p:sp>
          <p:nvSpPr>
            <p:cNvPr id="290" name="tx290"/>
            <p:cNvSpPr/>
            <p:nvPr/>
          </p:nvSpPr>
          <p:spPr>
            <a:xfrm>
              <a:off x="718128" y="3470489"/>
              <a:ext cx="52239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Seychelles</a:t>
              </a:r>
            </a:p>
          </p:txBody>
        </p:sp>
        <p:sp>
          <p:nvSpPr>
            <p:cNvPr id="291" name="tx291"/>
            <p:cNvSpPr/>
            <p:nvPr/>
          </p:nvSpPr>
          <p:spPr>
            <a:xfrm>
              <a:off x="862146" y="3118649"/>
              <a:ext cx="37837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Uganda</a:t>
              </a:r>
            </a:p>
          </p:txBody>
        </p:sp>
        <p:sp>
          <p:nvSpPr>
            <p:cNvPr id="292" name="tx292"/>
            <p:cNvSpPr/>
            <p:nvPr/>
          </p:nvSpPr>
          <p:spPr>
            <a:xfrm>
              <a:off x="934201" y="2766809"/>
              <a:ext cx="30632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Kenya</a:t>
              </a:r>
            </a:p>
          </p:txBody>
        </p:sp>
        <p:sp>
          <p:nvSpPr>
            <p:cNvPr id="293" name="tx293"/>
            <p:cNvSpPr/>
            <p:nvPr/>
          </p:nvSpPr>
          <p:spPr>
            <a:xfrm>
              <a:off x="646074" y="2414968"/>
              <a:ext cx="59445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Madagascar</a:t>
              </a:r>
            </a:p>
          </p:txBody>
        </p:sp>
        <p:sp>
          <p:nvSpPr>
            <p:cNvPr id="294" name="tx294"/>
            <p:cNvSpPr/>
            <p:nvPr/>
          </p:nvSpPr>
          <p:spPr>
            <a:xfrm>
              <a:off x="802436" y="2063128"/>
              <a:ext cx="43808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Mauritius</a:t>
              </a:r>
            </a:p>
          </p:txBody>
        </p:sp>
        <p:sp>
          <p:nvSpPr>
            <p:cNvPr id="295" name="tx295"/>
            <p:cNvSpPr/>
            <p:nvPr/>
          </p:nvSpPr>
          <p:spPr>
            <a:xfrm>
              <a:off x="844224" y="1711288"/>
              <a:ext cx="39630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Rwanda</a:t>
              </a:r>
            </a:p>
          </p:txBody>
        </p:sp>
        <p:sp>
          <p:nvSpPr>
            <p:cNvPr id="296" name="tx296"/>
            <p:cNvSpPr/>
            <p:nvPr/>
          </p:nvSpPr>
          <p:spPr>
            <a:xfrm>
              <a:off x="808197" y="1359448"/>
              <a:ext cx="43232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Tanzania</a:t>
              </a:r>
            </a:p>
          </p:txBody>
        </p:sp>
        <p:sp>
          <p:nvSpPr>
            <p:cNvPr id="297" name="tx297"/>
            <p:cNvSpPr/>
            <p:nvPr/>
          </p:nvSpPr>
          <p:spPr>
            <a:xfrm>
              <a:off x="3244125"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298" name="pic298"/>
            <p:cNvPicPr/>
            <p:nvPr/>
          </p:nvPicPr>
          <p:blipFill>
            <a:blip r:embed="rId2" cstate="print"/>
            <a:stretch>
              <a:fillRect/>
            </a:stretch>
          </p:blipFill>
          <p:spPr>
            <a:xfrm>
              <a:off x="4973441" y="5699625"/>
              <a:ext cx="2160000" cy="219455"/>
            </a:xfrm>
            <a:prstGeom prst="rect">
              <a:avLst/>
            </a:prstGeom>
          </p:spPr>
        </p:pic>
        <p:sp>
          <p:nvSpPr>
            <p:cNvPr id="299" name="pl299"/>
            <p:cNvSpPr/>
            <p:nvPr/>
          </p:nvSpPr>
          <p:spPr>
            <a:xfrm>
              <a:off x="4977041"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00" name="pl300"/>
            <p:cNvSpPr/>
            <p:nvPr/>
          </p:nvSpPr>
          <p:spPr>
            <a:xfrm>
              <a:off x="5520677"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01" name="pl301"/>
            <p:cNvSpPr/>
            <p:nvPr/>
          </p:nvSpPr>
          <p:spPr>
            <a:xfrm>
              <a:off x="606431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02" name="pl302"/>
            <p:cNvSpPr/>
            <p:nvPr/>
          </p:nvSpPr>
          <p:spPr>
            <a:xfrm>
              <a:off x="6607950"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03" name="pl303"/>
            <p:cNvSpPr/>
            <p:nvPr/>
          </p:nvSpPr>
          <p:spPr>
            <a:xfrm>
              <a:off x="4977041"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4" name="pl304"/>
            <p:cNvSpPr/>
            <p:nvPr/>
          </p:nvSpPr>
          <p:spPr>
            <a:xfrm>
              <a:off x="5520677"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5" name="pl305"/>
            <p:cNvSpPr/>
            <p:nvPr/>
          </p:nvSpPr>
          <p:spPr>
            <a:xfrm>
              <a:off x="606431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6" name="pl306"/>
            <p:cNvSpPr/>
            <p:nvPr/>
          </p:nvSpPr>
          <p:spPr>
            <a:xfrm>
              <a:off x="6607950"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7" name="tx307"/>
            <p:cNvSpPr/>
            <p:nvPr/>
          </p:nvSpPr>
          <p:spPr>
            <a:xfrm>
              <a:off x="4945951"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308" name="tx308"/>
            <p:cNvSpPr/>
            <p:nvPr/>
          </p:nvSpPr>
          <p:spPr>
            <a:xfrm>
              <a:off x="5458498"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309" name="tx309"/>
            <p:cNvSpPr/>
            <p:nvPr/>
          </p:nvSpPr>
          <p:spPr>
            <a:xfrm>
              <a:off x="6002135"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310" name="tx310"/>
            <p:cNvSpPr/>
            <p:nvPr/>
          </p:nvSpPr>
          <p:spPr>
            <a:xfrm>
              <a:off x="6545771"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311" name="tx311"/>
            <p:cNvSpPr/>
            <p:nvPr/>
          </p:nvSpPr>
          <p:spPr>
            <a:xfrm>
              <a:off x="1303155" y="435349"/>
              <a:ext cx="53509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Eastern Africa, 2010-2025</a:t>
              </a:r>
            </a:p>
          </p:txBody>
        </p:sp>
        <p:sp>
          <p:nvSpPr>
            <p:cNvPr id="312" name="tx312"/>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13" name="tx313"/>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314" name="tx314"/>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315" name="tx315"/>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3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Tanzania had the highest HPVc coverage (99%), and Djibouti had the lowest coverage (10%).
Countries without HPV vaccine in 2025 (n=3): Somalia, South Sudan, and Sudan.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762353"/>
              <a:ext cx="6481525" cy="1081397"/>
            </a:xfrm>
            <a:custGeom>
              <a:avLst/>
              <a:pathLst>
                <a:path w="6481525" h="1081397">
                  <a:moveTo>
                    <a:pt x="0" y="1081397"/>
                  </a:moveTo>
                  <a:lnTo>
                    <a:pt x="259261" y="961242"/>
                  </a:lnTo>
                  <a:lnTo>
                    <a:pt x="518522" y="881139"/>
                  </a:lnTo>
                  <a:lnTo>
                    <a:pt x="777783" y="801035"/>
                  </a:lnTo>
                  <a:lnTo>
                    <a:pt x="1037044" y="720931"/>
                  </a:lnTo>
                  <a:lnTo>
                    <a:pt x="1296305" y="600776"/>
                  </a:lnTo>
                  <a:lnTo>
                    <a:pt x="1555566" y="560724"/>
                  </a:lnTo>
                  <a:lnTo>
                    <a:pt x="1814827" y="440569"/>
                  </a:lnTo>
                  <a:lnTo>
                    <a:pt x="2074088" y="400517"/>
                  </a:lnTo>
                  <a:lnTo>
                    <a:pt x="2333349" y="320414"/>
                  </a:lnTo>
                  <a:lnTo>
                    <a:pt x="2592610" y="200258"/>
                  </a:lnTo>
                  <a:lnTo>
                    <a:pt x="2851871" y="120155"/>
                  </a:lnTo>
                  <a:lnTo>
                    <a:pt x="3111132" y="200258"/>
                  </a:lnTo>
                  <a:lnTo>
                    <a:pt x="3370393" y="240310"/>
                  </a:lnTo>
                  <a:lnTo>
                    <a:pt x="3629654" y="160207"/>
                  </a:lnTo>
                  <a:lnTo>
                    <a:pt x="3888915" y="160207"/>
                  </a:lnTo>
                  <a:lnTo>
                    <a:pt x="4148176" y="120155"/>
                  </a:lnTo>
                  <a:lnTo>
                    <a:pt x="4407437" y="160207"/>
                  </a:lnTo>
                  <a:lnTo>
                    <a:pt x="4666698" y="40051"/>
                  </a:lnTo>
                  <a:lnTo>
                    <a:pt x="4925959" y="0"/>
                  </a:lnTo>
                  <a:lnTo>
                    <a:pt x="5185220" y="40051"/>
                  </a:lnTo>
                  <a:lnTo>
                    <a:pt x="5444481" y="160207"/>
                  </a:lnTo>
                  <a:lnTo>
                    <a:pt x="5703742" y="80103"/>
                  </a:lnTo>
                  <a:lnTo>
                    <a:pt x="5963003" y="200258"/>
                  </a:lnTo>
                  <a:lnTo>
                    <a:pt x="6222264" y="240310"/>
                  </a:lnTo>
                  <a:lnTo>
                    <a:pt x="6481525" y="40051"/>
                  </a:lnTo>
                </a:path>
              </a:pathLst>
            </a:custGeom>
            <a:ln w="27101" cap="flat">
              <a:solidFill>
                <a:srgbClr val="F8766D">
                  <a:alpha val="100000"/>
                </a:srgbClr>
              </a:solidFill>
              <a:prstDash val="solid"/>
              <a:round/>
            </a:ln>
          </p:spPr>
          <p:txBody>
            <a:bodyPr/>
            <a:lstStyle/>
            <a:p/>
          </p:txBody>
        </p:sp>
        <p:sp>
          <p:nvSpPr>
            <p:cNvPr id="25" name="pl25"/>
            <p:cNvSpPr/>
            <p:nvPr/>
          </p:nvSpPr>
          <p:spPr>
            <a:xfrm>
              <a:off x="1698435" y="2443234"/>
              <a:ext cx="6481525" cy="2603365"/>
            </a:xfrm>
            <a:custGeom>
              <a:avLst/>
              <a:pathLst>
                <a:path w="6481525" h="2603365">
                  <a:moveTo>
                    <a:pt x="0" y="2603365"/>
                  </a:moveTo>
                  <a:lnTo>
                    <a:pt x="259261" y="2603365"/>
                  </a:lnTo>
                  <a:lnTo>
                    <a:pt x="518522" y="2603365"/>
                  </a:lnTo>
                  <a:lnTo>
                    <a:pt x="777783" y="2603365"/>
                  </a:lnTo>
                  <a:lnTo>
                    <a:pt x="1037044" y="2603365"/>
                  </a:lnTo>
                  <a:lnTo>
                    <a:pt x="1296305" y="2603365"/>
                  </a:lnTo>
                  <a:lnTo>
                    <a:pt x="1555566" y="2603365"/>
                  </a:lnTo>
                  <a:lnTo>
                    <a:pt x="1814827" y="2603365"/>
                  </a:lnTo>
                  <a:lnTo>
                    <a:pt x="2074088" y="2603365"/>
                  </a:lnTo>
                  <a:lnTo>
                    <a:pt x="2333349" y="2603365"/>
                  </a:lnTo>
                  <a:lnTo>
                    <a:pt x="2592610" y="2603365"/>
                  </a:lnTo>
                  <a:lnTo>
                    <a:pt x="2851871" y="2603365"/>
                  </a:lnTo>
                  <a:lnTo>
                    <a:pt x="3111132" y="2483210"/>
                  </a:lnTo>
                  <a:lnTo>
                    <a:pt x="3370393" y="2323003"/>
                  </a:lnTo>
                  <a:lnTo>
                    <a:pt x="3629654" y="2122744"/>
                  </a:lnTo>
                  <a:lnTo>
                    <a:pt x="3888915" y="1642122"/>
                  </a:lnTo>
                  <a:lnTo>
                    <a:pt x="4148176" y="1562019"/>
                  </a:lnTo>
                  <a:lnTo>
                    <a:pt x="4407437" y="1481915"/>
                  </a:lnTo>
                  <a:lnTo>
                    <a:pt x="4666698" y="1401812"/>
                  </a:lnTo>
                  <a:lnTo>
                    <a:pt x="4925959" y="801035"/>
                  </a:lnTo>
                  <a:lnTo>
                    <a:pt x="5185220" y="760983"/>
                  </a:lnTo>
                  <a:lnTo>
                    <a:pt x="5444481" y="760983"/>
                  </a:lnTo>
                  <a:lnTo>
                    <a:pt x="5703742" y="280362"/>
                  </a:lnTo>
                  <a:lnTo>
                    <a:pt x="5963003" y="440569"/>
                  </a:lnTo>
                  <a:lnTo>
                    <a:pt x="6222264" y="240310"/>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1962612"/>
              <a:ext cx="4407437" cy="3083986"/>
            </a:xfrm>
            <a:custGeom>
              <a:avLst/>
              <a:pathLst>
                <a:path w="4407437" h="3083986">
                  <a:moveTo>
                    <a:pt x="0" y="3083986"/>
                  </a:moveTo>
                  <a:lnTo>
                    <a:pt x="259261" y="3083986"/>
                  </a:lnTo>
                  <a:lnTo>
                    <a:pt x="518522" y="2963831"/>
                  </a:lnTo>
                  <a:lnTo>
                    <a:pt x="777783" y="2403106"/>
                  </a:lnTo>
                  <a:lnTo>
                    <a:pt x="1037044" y="2202847"/>
                  </a:lnTo>
                  <a:lnTo>
                    <a:pt x="1296305" y="1161501"/>
                  </a:lnTo>
                  <a:lnTo>
                    <a:pt x="1555566" y="400517"/>
                  </a:lnTo>
                  <a:lnTo>
                    <a:pt x="1814827" y="400517"/>
                  </a:lnTo>
                  <a:lnTo>
                    <a:pt x="2074088" y="240310"/>
                  </a:lnTo>
                  <a:lnTo>
                    <a:pt x="2333349" y="160207"/>
                  </a:lnTo>
                  <a:lnTo>
                    <a:pt x="2592610" y="40051"/>
                  </a:lnTo>
                  <a:lnTo>
                    <a:pt x="2851871" y="0"/>
                  </a:lnTo>
                  <a:lnTo>
                    <a:pt x="3111132" y="40051"/>
                  </a:lnTo>
                  <a:lnTo>
                    <a:pt x="3370393" y="160207"/>
                  </a:lnTo>
                  <a:lnTo>
                    <a:pt x="3629654" y="120155"/>
                  </a:lnTo>
                  <a:lnTo>
                    <a:pt x="3888915" y="240310"/>
                  </a:lnTo>
                  <a:lnTo>
                    <a:pt x="4148176" y="280362"/>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2803700"/>
              <a:ext cx="3888915" cy="2242899"/>
            </a:xfrm>
            <a:custGeom>
              <a:avLst/>
              <a:pathLst>
                <a:path w="3888915" h="2242899">
                  <a:moveTo>
                    <a:pt x="0" y="2242899"/>
                  </a:moveTo>
                  <a:lnTo>
                    <a:pt x="259261" y="2202847"/>
                  </a:lnTo>
                  <a:lnTo>
                    <a:pt x="518522" y="2202847"/>
                  </a:lnTo>
                  <a:lnTo>
                    <a:pt x="777783" y="2162795"/>
                  </a:lnTo>
                  <a:lnTo>
                    <a:pt x="1037044" y="2162795"/>
                  </a:lnTo>
                  <a:lnTo>
                    <a:pt x="1296305" y="2162795"/>
                  </a:lnTo>
                  <a:lnTo>
                    <a:pt x="1555566" y="2002588"/>
                  </a:lnTo>
                  <a:lnTo>
                    <a:pt x="1814827" y="1882433"/>
                  </a:lnTo>
                  <a:lnTo>
                    <a:pt x="2074088" y="1682174"/>
                  </a:lnTo>
                  <a:lnTo>
                    <a:pt x="2333349" y="1521967"/>
                  </a:lnTo>
                  <a:lnTo>
                    <a:pt x="2592610" y="1281656"/>
                  </a:lnTo>
                  <a:lnTo>
                    <a:pt x="2851871" y="1081397"/>
                  </a:lnTo>
                  <a:lnTo>
                    <a:pt x="3111132" y="1201553"/>
                  </a:lnTo>
                  <a:lnTo>
                    <a:pt x="3370393" y="600776"/>
                  </a:lnTo>
                  <a:lnTo>
                    <a:pt x="3629654" y="200258"/>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19" y="286514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55</a:t>
              </a:r>
            </a:p>
          </p:txBody>
        </p:sp>
        <p:sp>
          <p:nvSpPr>
            <p:cNvPr id="30" name="tx30"/>
            <p:cNvSpPr/>
            <p:nvPr/>
          </p:nvSpPr>
          <p:spPr>
            <a:xfrm>
              <a:off x="1554598"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0</a:t>
              </a:r>
            </a:p>
          </p:txBody>
        </p:sp>
        <p:sp>
          <p:nvSpPr>
            <p:cNvPr id="31" name="tx31"/>
            <p:cNvSpPr/>
            <p:nvPr/>
          </p:nvSpPr>
          <p:spPr>
            <a:xfrm>
              <a:off x="3628683" y="5017303"/>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06" y="5017303"/>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8553" y="1783670"/>
              <a:ext cx="199592" cy="17138"/>
            </a:xfrm>
            <a:custGeom>
              <a:avLst/>
              <a:pathLst>
                <a:path w="199592" h="17138">
                  <a:moveTo>
                    <a:pt x="199592" y="0"/>
                  </a:moveTo>
                  <a:lnTo>
                    <a:pt x="0" y="17138"/>
                  </a:lnTo>
                </a:path>
              </a:pathLst>
            </a:custGeom>
          </p:spPr>
          <p:txBody>
            <a:bodyPr/>
            <a:lstStyle/>
            <a:p/>
          </p:txBody>
        </p:sp>
        <p:sp>
          <p:nvSpPr>
            <p:cNvPr id="34" name="pl34"/>
            <p:cNvSpPr/>
            <p:nvPr/>
          </p:nvSpPr>
          <p:spPr>
            <a:xfrm>
              <a:off x="8198793" y="2443229"/>
              <a:ext cx="199373" cy="4"/>
            </a:xfrm>
            <a:custGeom>
              <a:avLst/>
              <a:pathLst>
                <a:path w="199373" h="4">
                  <a:moveTo>
                    <a:pt x="199373" y="0"/>
                  </a:moveTo>
                  <a:lnTo>
                    <a:pt x="0" y="4"/>
                  </a:lnTo>
                </a:path>
              </a:pathLst>
            </a:custGeom>
          </p:spPr>
          <p:txBody>
            <a:bodyPr/>
            <a:lstStyle/>
            <a:p/>
          </p:txBody>
        </p:sp>
        <p:sp>
          <p:nvSpPr>
            <p:cNvPr id="35" name="pl35"/>
            <p:cNvSpPr/>
            <p:nvPr/>
          </p:nvSpPr>
          <p:spPr>
            <a:xfrm>
              <a:off x="8198620" y="1963970"/>
              <a:ext cx="199543" cy="14515"/>
            </a:xfrm>
            <a:custGeom>
              <a:avLst/>
              <a:pathLst>
                <a:path w="199543" h="14515">
                  <a:moveTo>
                    <a:pt x="199543" y="14515"/>
                  </a:moveTo>
                  <a:lnTo>
                    <a:pt x="0" y="0"/>
                  </a:lnTo>
                </a:path>
              </a:pathLst>
            </a:custGeom>
          </p:spPr>
          <p:txBody>
            <a:bodyPr/>
            <a:lstStyle/>
            <a:p/>
          </p:txBody>
        </p:sp>
        <p:sp>
          <p:nvSpPr>
            <p:cNvPr id="36" name="pl36"/>
            <p:cNvSpPr/>
            <p:nvPr/>
          </p:nvSpPr>
          <p:spPr>
            <a:xfrm>
              <a:off x="8198793" y="2803697"/>
              <a:ext cx="199369" cy="2"/>
            </a:xfrm>
            <a:custGeom>
              <a:avLst/>
              <a:pathLst>
                <a:path w="199369" h="2">
                  <a:moveTo>
                    <a:pt x="199369" y="0"/>
                  </a:moveTo>
                  <a:lnTo>
                    <a:pt x="0" y="2"/>
                  </a:lnTo>
                </a:path>
              </a:pathLst>
            </a:custGeom>
          </p:spPr>
          <p:txBody>
            <a:bodyPr/>
            <a:lstStyle/>
            <a:p/>
          </p:txBody>
        </p:sp>
        <p:sp>
          <p:nvSpPr>
            <p:cNvPr id="37" name="tx37"/>
            <p:cNvSpPr/>
            <p:nvPr/>
          </p:nvSpPr>
          <p:spPr>
            <a:xfrm>
              <a:off x="8421005" y="173171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81</a:t>
              </a:r>
            </a:p>
          </p:txBody>
        </p:sp>
        <p:sp>
          <p:nvSpPr>
            <p:cNvPr id="38" name="tx38"/>
            <p:cNvSpPr/>
            <p:nvPr/>
          </p:nvSpPr>
          <p:spPr>
            <a:xfrm>
              <a:off x="8421027" y="239151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65</a:t>
              </a:r>
            </a:p>
          </p:txBody>
        </p:sp>
        <p:sp>
          <p:nvSpPr>
            <p:cNvPr id="39" name="tx39"/>
            <p:cNvSpPr/>
            <p:nvPr/>
          </p:nvSpPr>
          <p:spPr>
            <a:xfrm>
              <a:off x="8421024" y="192692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77</a:t>
              </a:r>
            </a:p>
          </p:txBody>
        </p:sp>
        <p:sp>
          <p:nvSpPr>
            <p:cNvPr id="40" name="tx40"/>
            <p:cNvSpPr/>
            <p:nvPr/>
          </p:nvSpPr>
          <p:spPr>
            <a:xfrm>
              <a:off x="8421022" y="275198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56</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Eastern Africa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44" name="tx344"/>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5" name="tx345"/>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6" name="tx346"/>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47" name="tx347"/>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8" name="tx348"/>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49" name="tx349"/>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50" name="tx350"/>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51" name="tx351"/>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52" name="tx352"/>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53" name="tx353"/>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54" name="tx354"/>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55" name="tx355"/>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56" name="tx356"/>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57" name="tx357"/>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58" name="tx358"/>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59" name="tx359"/>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60" name="tx360"/>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61" name="tx361"/>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2" name="tx362"/>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63" name="tx363"/>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64" name="tx364"/>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5" name="tx365"/>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6" name="tx366"/>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7" name="tx367"/>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68" name="tx368"/>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69" name="tx369"/>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0" name="tx370"/>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1" name="tx371"/>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2" name="tx372"/>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3" name="tx373"/>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4" name="tx374"/>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5" name="tx375"/>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6" name="tx376"/>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7" name="tx377"/>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8" name="tx378"/>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9" name="tx379"/>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0" name="tx380"/>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1" name="tx381"/>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2" name="tx382"/>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3" name="tx383"/>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84" name="tx384"/>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85" name="tx385"/>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6" name="tx386"/>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87" name="tx387"/>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88" name="tx388"/>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9" name="tx389"/>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0" name="tx390"/>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91" name="tx391"/>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2" name="tx392"/>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3" name="tx393"/>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4" name="tx394"/>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95" name="tx395"/>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96" name="tx396"/>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7" name="tx397"/>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98" name="tx398"/>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99" name="tx399"/>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00" name="tx400"/>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1" name="tx401"/>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2" name="tx402"/>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03" name="tx403"/>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4" name="tx404"/>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05" name="tx405"/>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06" name="tx406"/>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7" name="tx407"/>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8" name="tx408"/>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09" name="tx409"/>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0" name="tx410"/>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11" name="tx411"/>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12" name="tx412"/>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13" name="tx413"/>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14" name="tx414"/>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5" name="tx415"/>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6" name="tx416"/>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7" name="tx417"/>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8" name="tx418"/>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9" name="tx419"/>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20" name="tx420"/>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21" name="tx421"/>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2" name="tx422"/>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23" name="tx423"/>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4" name="tx424"/>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5" name="tx425"/>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6" name="tx426"/>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7" name="tx427"/>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28" name="tx428"/>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29" name="tx429"/>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0" name="tx430"/>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1" name="tx431"/>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2" name="tx432"/>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3" name="tx433"/>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4" name="tx434"/>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5" name="tx435"/>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6" name="tx436"/>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37" name="tx437"/>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8" name="tx438"/>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39" name="tx439"/>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40" name="tx440"/>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41" name="tx441"/>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42" name="tx442"/>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43" name="tx443"/>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44" name="tx444"/>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45" name="tx445"/>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46" name="tx446"/>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7" name="tx447"/>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48" name="tx448"/>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9" name="tx449"/>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50" name="tx450"/>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51" name="tx451"/>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52" name="tx452"/>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53" name="tx453"/>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54" name="tx454"/>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5" name="tx455"/>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56" name="tx456"/>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57" name="tx457"/>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8" name="tx458"/>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9" name="tx459"/>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0" name="tx460"/>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61" name="tx461"/>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62" name="tx462"/>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63" name="tx463"/>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64" name="tx464"/>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5" name="tx465"/>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6" name="tx466"/>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7" name="tx467"/>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8" name="tx468"/>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9" name="tx469"/>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0" name="tx470"/>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1" name="tx471"/>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2" name="tx472"/>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73" name="tx473"/>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4" name="tx474"/>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5" name="tx475"/>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6" name="tx476"/>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7" name="tx477"/>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8" name="tx478"/>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9" name="tx479"/>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0" name="tx480"/>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81" name="tx481"/>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82" name="tx482"/>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83" name="tx483"/>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84" name="tx484"/>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85" name="tx485"/>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86" name="tx486"/>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87" name="tx487"/>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88" name="tx488"/>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89" name="tx489"/>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90" name="tx490"/>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91" name="tx491"/>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92" name="tx492"/>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3" name="tx493"/>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94" name="tx494"/>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95" name="tx495"/>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96" name="tx496"/>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97" name="tx497"/>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8" name="tx498"/>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99" name="tx499"/>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0" name="tx500"/>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01" name="tx501"/>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02" name="tx502"/>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3" name="tx503"/>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4" name="tx504"/>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5" name="tx505"/>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06" name="tx506"/>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07" name="tx507"/>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08" name="tx508"/>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09" name="tx509"/>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10" name="tx510"/>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11" name="tx511"/>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12" name="tx512"/>
            <p:cNvSpPr/>
            <p:nvPr/>
          </p:nvSpPr>
          <p:spPr>
            <a:xfrm>
              <a:off x="1081459"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3" name="tx513"/>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4" name="tx514"/>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5" name="tx515"/>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16" name="tx516"/>
            <p:cNvSpPr/>
            <p:nvPr/>
          </p:nvSpPr>
          <p:spPr>
            <a:xfrm>
              <a:off x="108145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7" name="tx517"/>
            <p:cNvSpPr/>
            <p:nvPr/>
          </p:nvSpPr>
          <p:spPr>
            <a:xfrm>
              <a:off x="108145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8" name="tx518"/>
            <p:cNvSpPr/>
            <p:nvPr/>
          </p:nvSpPr>
          <p:spPr>
            <a:xfrm>
              <a:off x="108145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9" name="tx519"/>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20" name="tx520"/>
            <p:cNvSpPr/>
            <p:nvPr/>
          </p:nvSpPr>
          <p:spPr>
            <a:xfrm>
              <a:off x="1392506"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1" name="tx521"/>
            <p:cNvSpPr/>
            <p:nvPr/>
          </p:nvSpPr>
          <p:spPr>
            <a:xfrm>
              <a:off x="139250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2" name="tx522"/>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3" name="tx523"/>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24" name="tx524"/>
            <p:cNvSpPr/>
            <p:nvPr/>
          </p:nvSpPr>
          <p:spPr>
            <a:xfrm>
              <a:off x="139250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5" name="tx525"/>
            <p:cNvSpPr/>
            <p:nvPr/>
          </p:nvSpPr>
          <p:spPr>
            <a:xfrm>
              <a:off x="139250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6" name="tx526"/>
            <p:cNvSpPr/>
            <p:nvPr/>
          </p:nvSpPr>
          <p:spPr>
            <a:xfrm>
              <a:off x="139250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7" name="tx527"/>
            <p:cNvSpPr/>
            <p:nvPr/>
          </p:nvSpPr>
          <p:spPr>
            <a:xfrm>
              <a:off x="167342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28" name="tx528"/>
            <p:cNvSpPr/>
            <p:nvPr/>
          </p:nvSpPr>
          <p:spPr>
            <a:xfrm>
              <a:off x="170355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9" name="tx529"/>
            <p:cNvSpPr/>
            <p:nvPr/>
          </p:nvSpPr>
          <p:spPr>
            <a:xfrm>
              <a:off x="167342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30" name="tx530"/>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31" name="tx531"/>
            <p:cNvSpPr/>
            <p:nvPr/>
          </p:nvSpPr>
          <p:spPr>
            <a:xfrm>
              <a:off x="170355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2" name="tx532"/>
            <p:cNvSpPr/>
            <p:nvPr/>
          </p:nvSpPr>
          <p:spPr>
            <a:xfrm>
              <a:off x="170355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3" name="tx533"/>
            <p:cNvSpPr/>
            <p:nvPr/>
          </p:nvSpPr>
          <p:spPr>
            <a:xfrm>
              <a:off x="170355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4" name="tx534"/>
            <p:cNvSpPr/>
            <p:nvPr/>
          </p:nvSpPr>
          <p:spPr>
            <a:xfrm>
              <a:off x="198447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35" name="tx535"/>
            <p:cNvSpPr/>
            <p:nvPr/>
          </p:nvSpPr>
          <p:spPr>
            <a:xfrm>
              <a:off x="201460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6" name="tx536"/>
            <p:cNvSpPr/>
            <p:nvPr/>
          </p:nvSpPr>
          <p:spPr>
            <a:xfrm>
              <a:off x="198447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37" name="tx537"/>
            <p:cNvSpPr/>
            <p:nvPr/>
          </p:nvSpPr>
          <p:spPr>
            <a:xfrm>
              <a:off x="201460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8" name="tx538"/>
            <p:cNvSpPr/>
            <p:nvPr/>
          </p:nvSpPr>
          <p:spPr>
            <a:xfrm>
              <a:off x="201460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9" name="tx539"/>
            <p:cNvSpPr/>
            <p:nvPr/>
          </p:nvSpPr>
          <p:spPr>
            <a:xfrm>
              <a:off x="201460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0" name="tx540"/>
            <p:cNvSpPr/>
            <p:nvPr/>
          </p:nvSpPr>
          <p:spPr>
            <a:xfrm>
              <a:off x="229552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41" name="tx541"/>
            <p:cNvSpPr/>
            <p:nvPr/>
          </p:nvSpPr>
          <p:spPr>
            <a:xfrm>
              <a:off x="232565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2" name="tx542"/>
            <p:cNvSpPr/>
            <p:nvPr/>
          </p:nvSpPr>
          <p:spPr>
            <a:xfrm>
              <a:off x="229552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43" name="tx543"/>
            <p:cNvSpPr/>
            <p:nvPr/>
          </p:nvSpPr>
          <p:spPr>
            <a:xfrm>
              <a:off x="2325650"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4" name="tx544"/>
            <p:cNvSpPr/>
            <p:nvPr/>
          </p:nvSpPr>
          <p:spPr>
            <a:xfrm>
              <a:off x="2325650"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5" name="tx545"/>
            <p:cNvSpPr/>
            <p:nvPr/>
          </p:nvSpPr>
          <p:spPr>
            <a:xfrm>
              <a:off x="2325650"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6" name="tx546"/>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47" name="tx547"/>
            <p:cNvSpPr/>
            <p:nvPr/>
          </p:nvSpPr>
          <p:spPr>
            <a:xfrm>
              <a:off x="263669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8" name="tx548"/>
            <p:cNvSpPr/>
            <p:nvPr/>
          </p:nvSpPr>
          <p:spPr>
            <a:xfrm>
              <a:off x="260656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49" name="tx549"/>
            <p:cNvSpPr/>
            <p:nvPr/>
          </p:nvSpPr>
          <p:spPr>
            <a:xfrm>
              <a:off x="263669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0" name="tx550"/>
            <p:cNvSpPr/>
            <p:nvPr/>
          </p:nvSpPr>
          <p:spPr>
            <a:xfrm>
              <a:off x="263669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1" name="tx551"/>
            <p:cNvSpPr/>
            <p:nvPr/>
          </p:nvSpPr>
          <p:spPr>
            <a:xfrm>
              <a:off x="2636697"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2" name="tx552"/>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53" name="tx553"/>
            <p:cNvSpPr/>
            <p:nvPr/>
          </p:nvSpPr>
          <p:spPr>
            <a:xfrm>
              <a:off x="294774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4" name="tx554"/>
            <p:cNvSpPr/>
            <p:nvPr/>
          </p:nvSpPr>
          <p:spPr>
            <a:xfrm>
              <a:off x="291761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55" name="tx555"/>
            <p:cNvSpPr/>
            <p:nvPr/>
          </p:nvSpPr>
          <p:spPr>
            <a:xfrm>
              <a:off x="294774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6" name="tx556"/>
            <p:cNvSpPr/>
            <p:nvPr/>
          </p:nvSpPr>
          <p:spPr>
            <a:xfrm>
              <a:off x="294774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7" name="tx557"/>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8" name="tx558"/>
            <p:cNvSpPr/>
            <p:nvPr/>
          </p:nvSpPr>
          <p:spPr>
            <a:xfrm>
              <a:off x="2947745"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9" name="tx559"/>
            <p:cNvSpPr/>
            <p:nvPr/>
          </p:nvSpPr>
          <p:spPr>
            <a:xfrm>
              <a:off x="325879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0" name="tx560"/>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61" name="tx561"/>
            <p:cNvSpPr/>
            <p:nvPr/>
          </p:nvSpPr>
          <p:spPr>
            <a:xfrm>
              <a:off x="3258793"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2" name="tx562"/>
            <p:cNvSpPr/>
            <p:nvPr/>
          </p:nvSpPr>
          <p:spPr>
            <a:xfrm>
              <a:off x="325879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3" name="tx563"/>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4" name="tx564"/>
            <p:cNvSpPr/>
            <p:nvPr/>
          </p:nvSpPr>
          <p:spPr>
            <a:xfrm>
              <a:off x="3258793"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5" name="tx565"/>
            <p:cNvSpPr/>
            <p:nvPr/>
          </p:nvSpPr>
          <p:spPr>
            <a:xfrm>
              <a:off x="356984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6" name="tx566"/>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67" name="tx567"/>
            <p:cNvSpPr/>
            <p:nvPr/>
          </p:nvSpPr>
          <p:spPr>
            <a:xfrm>
              <a:off x="3569841"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8" name="tx568"/>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9" name="tx569"/>
            <p:cNvSpPr/>
            <p:nvPr/>
          </p:nvSpPr>
          <p:spPr>
            <a:xfrm>
              <a:off x="3569841"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0" name="tx570"/>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1" name="tx571"/>
            <p:cNvSpPr/>
            <p:nvPr/>
          </p:nvSpPr>
          <p:spPr>
            <a:xfrm>
              <a:off x="3569841"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2" name="tx572"/>
            <p:cNvSpPr/>
            <p:nvPr/>
          </p:nvSpPr>
          <p:spPr>
            <a:xfrm>
              <a:off x="388088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3" name="tx573"/>
            <p:cNvSpPr/>
            <p:nvPr/>
          </p:nvSpPr>
          <p:spPr>
            <a:xfrm>
              <a:off x="3880888"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4" name="tx574"/>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5" name="tx575"/>
            <p:cNvSpPr/>
            <p:nvPr/>
          </p:nvSpPr>
          <p:spPr>
            <a:xfrm>
              <a:off x="3880888"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6" name="tx576"/>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7" name="tx577"/>
            <p:cNvSpPr/>
            <p:nvPr/>
          </p:nvSpPr>
          <p:spPr>
            <a:xfrm>
              <a:off x="3880888"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8" name="tx578"/>
            <p:cNvSpPr/>
            <p:nvPr/>
          </p:nvSpPr>
          <p:spPr>
            <a:xfrm>
              <a:off x="419193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9" name="tx579"/>
            <p:cNvSpPr/>
            <p:nvPr/>
          </p:nvSpPr>
          <p:spPr>
            <a:xfrm>
              <a:off x="419193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0" name="tx580"/>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81" name="tx581"/>
            <p:cNvSpPr/>
            <p:nvPr/>
          </p:nvSpPr>
          <p:spPr>
            <a:xfrm>
              <a:off x="419193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2" name="tx582"/>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3" name="tx583"/>
            <p:cNvSpPr/>
            <p:nvPr/>
          </p:nvSpPr>
          <p:spPr>
            <a:xfrm>
              <a:off x="419193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4" name="tx584"/>
            <p:cNvSpPr/>
            <p:nvPr/>
          </p:nvSpPr>
          <p:spPr>
            <a:xfrm>
              <a:off x="450298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5" name="tx585"/>
            <p:cNvSpPr/>
            <p:nvPr/>
          </p:nvSpPr>
          <p:spPr>
            <a:xfrm>
              <a:off x="450298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6" name="tx586"/>
            <p:cNvSpPr/>
            <p:nvPr/>
          </p:nvSpPr>
          <p:spPr>
            <a:xfrm>
              <a:off x="447285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87" name="tx587"/>
            <p:cNvSpPr/>
            <p:nvPr/>
          </p:nvSpPr>
          <p:spPr>
            <a:xfrm>
              <a:off x="450298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8" name="tx588"/>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89" name="tx589"/>
            <p:cNvSpPr/>
            <p:nvPr/>
          </p:nvSpPr>
          <p:spPr>
            <a:xfrm>
              <a:off x="450298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0" name="tx590"/>
            <p:cNvSpPr/>
            <p:nvPr/>
          </p:nvSpPr>
          <p:spPr>
            <a:xfrm>
              <a:off x="481403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1" name="tx591"/>
            <p:cNvSpPr/>
            <p:nvPr/>
          </p:nvSpPr>
          <p:spPr>
            <a:xfrm>
              <a:off x="481403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92" name="tx592"/>
            <p:cNvSpPr/>
            <p:nvPr/>
          </p:nvSpPr>
          <p:spPr>
            <a:xfrm>
              <a:off x="478390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93" name="tx593"/>
            <p:cNvSpPr/>
            <p:nvPr/>
          </p:nvSpPr>
          <p:spPr>
            <a:xfrm>
              <a:off x="481403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4" name="tx594"/>
            <p:cNvSpPr/>
            <p:nvPr/>
          </p:nvSpPr>
          <p:spPr>
            <a:xfrm>
              <a:off x="478390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95" name="tx595"/>
            <p:cNvSpPr/>
            <p:nvPr/>
          </p:nvSpPr>
          <p:spPr>
            <a:xfrm>
              <a:off x="481403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6" name="tx596"/>
            <p:cNvSpPr/>
            <p:nvPr/>
          </p:nvSpPr>
          <p:spPr>
            <a:xfrm>
              <a:off x="512507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7" name="tx597"/>
            <p:cNvSpPr/>
            <p:nvPr/>
          </p:nvSpPr>
          <p:spPr>
            <a:xfrm>
              <a:off x="512507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98" name="tx598"/>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99" name="tx599"/>
            <p:cNvSpPr/>
            <p:nvPr/>
          </p:nvSpPr>
          <p:spPr>
            <a:xfrm>
              <a:off x="512507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0" name="tx600"/>
            <p:cNvSpPr/>
            <p:nvPr/>
          </p:nvSpPr>
          <p:spPr>
            <a:xfrm>
              <a:off x="509495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01" name="tx601"/>
            <p:cNvSpPr/>
            <p:nvPr/>
          </p:nvSpPr>
          <p:spPr>
            <a:xfrm>
              <a:off x="512507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2" name="tx602"/>
            <p:cNvSpPr/>
            <p:nvPr/>
          </p:nvSpPr>
          <p:spPr>
            <a:xfrm>
              <a:off x="543612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3" name="tx603"/>
            <p:cNvSpPr/>
            <p:nvPr/>
          </p:nvSpPr>
          <p:spPr>
            <a:xfrm>
              <a:off x="5405998"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04" name="tx604"/>
            <p:cNvSpPr/>
            <p:nvPr/>
          </p:nvSpPr>
          <p:spPr>
            <a:xfrm>
              <a:off x="5405998"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05" name="tx605"/>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06" name="tx606"/>
            <p:cNvSpPr/>
            <p:nvPr/>
          </p:nvSpPr>
          <p:spPr>
            <a:xfrm>
              <a:off x="5436127"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7" name="tx607"/>
            <p:cNvSpPr/>
            <p:nvPr/>
          </p:nvSpPr>
          <p:spPr>
            <a:xfrm>
              <a:off x="574717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8" name="tx608"/>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09" name="tx609"/>
            <p:cNvSpPr/>
            <p:nvPr/>
          </p:nvSpPr>
          <p:spPr>
            <a:xfrm>
              <a:off x="571704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10" name="tx610"/>
            <p:cNvSpPr/>
            <p:nvPr/>
          </p:nvSpPr>
          <p:spPr>
            <a:xfrm>
              <a:off x="571704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11" name="tx611"/>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12" name="tx612"/>
            <p:cNvSpPr/>
            <p:nvPr/>
          </p:nvSpPr>
          <p:spPr>
            <a:xfrm>
              <a:off x="5747175"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3" name="tx613"/>
            <p:cNvSpPr/>
            <p:nvPr/>
          </p:nvSpPr>
          <p:spPr>
            <a:xfrm>
              <a:off x="605822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4" name="tx614"/>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15" name="tx615"/>
            <p:cNvSpPr/>
            <p:nvPr/>
          </p:nvSpPr>
          <p:spPr>
            <a:xfrm>
              <a:off x="602809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16" name="tx616"/>
            <p:cNvSpPr/>
            <p:nvPr/>
          </p:nvSpPr>
          <p:spPr>
            <a:xfrm>
              <a:off x="6058223"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17" name="tx617"/>
            <p:cNvSpPr/>
            <p:nvPr/>
          </p:nvSpPr>
          <p:spPr>
            <a:xfrm>
              <a:off x="602809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18" name="tx618"/>
            <p:cNvSpPr/>
            <p:nvPr/>
          </p:nvSpPr>
          <p:spPr>
            <a:xfrm>
              <a:off x="6058223"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9" name="tx619"/>
            <p:cNvSpPr/>
            <p:nvPr/>
          </p:nvSpPr>
          <p:spPr>
            <a:xfrm>
              <a:off x="636927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0" name="tx620"/>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21" name="tx621"/>
            <p:cNvSpPr/>
            <p:nvPr/>
          </p:nvSpPr>
          <p:spPr>
            <a:xfrm>
              <a:off x="633914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22" name="tx622"/>
            <p:cNvSpPr/>
            <p:nvPr/>
          </p:nvSpPr>
          <p:spPr>
            <a:xfrm>
              <a:off x="6343164" y="533390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23" name="tx623"/>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24" name="tx624"/>
            <p:cNvSpPr/>
            <p:nvPr/>
          </p:nvSpPr>
          <p:spPr>
            <a:xfrm>
              <a:off x="6369270"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5" name="tx625"/>
            <p:cNvSpPr/>
            <p:nvPr/>
          </p:nvSpPr>
          <p:spPr>
            <a:xfrm>
              <a:off x="668031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6" name="tx626"/>
            <p:cNvSpPr/>
            <p:nvPr/>
          </p:nvSpPr>
          <p:spPr>
            <a:xfrm>
              <a:off x="665018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27" name="tx627"/>
            <p:cNvSpPr/>
            <p:nvPr/>
          </p:nvSpPr>
          <p:spPr>
            <a:xfrm>
              <a:off x="6650189"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28" name="tx628"/>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29" name="tx629"/>
            <p:cNvSpPr/>
            <p:nvPr/>
          </p:nvSpPr>
          <p:spPr>
            <a:xfrm>
              <a:off x="6680318"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0" name="tx630"/>
            <p:cNvSpPr/>
            <p:nvPr/>
          </p:nvSpPr>
          <p:spPr>
            <a:xfrm>
              <a:off x="699136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1" name="tx631"/>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32" name="tx632"/>
            <p:cNvSpPr/>
            <p:nvPr/>
          </p:nvSpPr>
          <p:spPr>
            <a:xfrm>
              <a:off x="6961236"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33" name="tx633"/>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34" name="tx634"/>
            <p:cNvSpPr/>
            <p:nvPr/>
          </p:nvSpPr>
          <p:spPr>
            <a:xfrm>
              <a:off x="699136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5" name="tx635"/>
            <p:cNvSpPr/>
            <p:nvPr/>
          </p:nvSpPr>
          <p:spPr>
            <a:xfrm>
              <a:off x="730241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6" name="tx636"/>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37" name="tx637"/>
            <p:cNvSpPr/>
            <p:nvPr/>
          </p:nvSpPr>
          <p:spPr>
            <a:xfrm>
              <a:off x="7272284"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38" name="tx638"/>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39" name="tx639"/>
            <p:cNvSpPr/>
            <p:nvPr/>
          </p:nvSpPr>
          <p:spPr>
            <a:xfrm>
              <a:off x="730241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40" name="tx640"/>
            <p:cNvSpPr/>
            <p:nvPr/>
          </p:nvSpPr>
          <p:spPr>
            <a:xfrm>
              <a:off x="761346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1" name="tx641"/>
            <p:cNvSpPr/>
            <p:nvPr/>
          </p:nvSpPr>
          <p:spPr>
            <a:xfrm>
              <a:off x="7613461" y="3833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42" name="tx642"/>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43" name="tx643"/>
            <p:cNvSpPr/>
            <p:nvPr/>
          </p:nvSpPr>
          <p:spPr>
            <a:xfrm>
              <a:off x="7583332"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44" name="tx644"/>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45" name="tx645"/>
            <p:cNvSpPr/>
            <p:nvPr/>
          </p:nvSpPr>
          <p:spPr>
            <a:xfrm>
              <a:off x="7613461"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46" name="tx646"/>
            <p:cNvSpPr/>
            <p:nvPr/>
          </p:nvSpPr>
          <p:spPr>
            <a:xfrm>
              <a:off x="792450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7" name="tx647"/>
            <p:cNvSpPr/>
            <p:nvPr/>
          </p:nvSpPr>
          <p:spPr>
            <a:xfrm>
              <a:off x="7894380"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48" name="tx648"/>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49" name="tx649"/>
            <p:cNvSpPr/>
            <p:nvPr/>
          </p:nvSpPr>
          <p:spPr>
            <a:xfrm>
              <a:off x="7898403" y="533390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50" name="tx650"/>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51" name="tx651"/>
            <p:cNvSpPr/>
            <p:nvPr/>
          </p:nvSpPr>
          <p:spPr>
            <a:xfrm>
              <a:off x="789438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52" name="tx652"/>
            <p:cNvSpPr/>
            <p:nvPr/>
          </p:nvSpPr>
          <p:spPr>
            <a:xfrm>
              <a:off x="823555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3" name="tx653"/>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54" name="tx654"/>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55" name="tx655"/>
            <p:cNvSpPr/>
            <p:nvPr/>
          </p:nvSpPr>
          <p:spPr>
            <a:xfrm>
              <a:off x="8235557"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56" name="tx656"/>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57" name="tx657"/>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58" name="tx658"/>
            <p:cNvSpPr/>
            <p:nvPr/>
          </p:nvSpPr>
          <p:spPr>
            <a:xfrm>
              <a:off x="854660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9" name="tx659"/>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60" name="tx660"/>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61" name="tx661"/>
            <p:cNvSpPr/>
            <p:nvPr/>
          </p:nvSpPr>
          <p:spPr>
            <a:xfrm>
              <a:off x="8546605"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62" name="tx662"/>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63" name="tx663"/>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64" name="tx664"/>
            <p:cNvSpPr/>
            <p:nvPr/>
          </p:nvSpPr>
          <p:spPr>
            <a:xfrm>
              <a:off x="885765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5" name="tx665"/>
            <p:cNvSpPr/>
            <p:nvPr/>
          </p:nvSpPr>
          <p:spPr>
            <a:xfrm>
              <a:off x="882752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66" name="tx666"/>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67" name="tx667"/>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68" name="tx668"/>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9" name="tx669"/>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70" name="tx670"/>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71" name="tx671"/>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72" name="tx672"/>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73" name="tx673"/>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74" name="tx674"/>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75" name="tx675"/>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76" name="tx676"/>
            <p:cNvSpPr/>
            <p:nvPr/>
          </p:nvSpPr>
          <p:spPr>
            <a:xfrm>
              <a:off x="6650189"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77" name="tx677"/>
            <p:cNvSpPr/>
            <p:nvPr/>
          </p:nvSpPr>
          <p:spPr>
            <a:xfrm>
              <a:off x="6961236"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78" name="tx678"/>
            <p:cNvSpPr/>
            <p:nvPr/>
          </p:nvSpPr>
          <p:spPr>
            <a:xfrm>
              <a:off x="7272284"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79" name="tx679"/>
            <p:cNvSpPr/>
            <p:nvPr/>
          </p:nvSpPr>
          <p:spPr>
            <a:xfrm>
              <a:off x="7583332"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80" name="tx680"/>
            <p:cNvSpPr/>
            <p:nvPr/>
          </p:nvSpPr>
          <p:spPr>
            <a:xfrm>
              <a:off x="7894380"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81" name="tx681"/>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82" name="tx682"/>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83" name="tx683"/>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428981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Eastern Africa,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Eastern Africa since 2000, with green cells indicating coverage of 90% or more.
In 2015, none of the 14 (0%) vaccines with data achieved coverage of 90% or more.
In 2025, none of the 16 (0%) vaccines achieved coverage of 90% or more.
Since 2006, estimates have been made for 6 new vaccines. IPVC is the newest vaccine being reported (2021), which achieved 60%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280061" y="4363167"/>
              <a:ext cx="484121" cy="33392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 name="rc5"/>
            <p:cNvSpPr/>
            <p:nvPr/>
          </p:nvSpPr>
          <p:spPr>
            <a:xfrm>
              <a:off x="2248303" y="4363167"/>
              <a:ext cx="484121" cy="33392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 name="rc6"/>
            <p:cNvSpPr/>
            <p:nvPr/>
          </p:nvSpPr>
          <p:spPr>
            <a:xfrm>
              <a:off x="2732424" y="4363167"/>
              <a:ext cx="484121" cy="33392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 name="rc7"/>
            <p:cNvSpPr/>
            <p:nvPr/>
          </p:nvSpPr>
          <p:spPr>
            <a:xfrm>
              <a:off x="3700667" y="4363167"/>
              <a:ext cx="484121" cy="33392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 name="rc8"/>
            <p:cNvSpPr/>
            <p:nvPr/>
          </p:nvSpPr>
          <p:spPr>
            <a:xfrm>
              <a:off x="3216546" y="4363167"/>
              <a:ext cx="484121" cy="33392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 name="rc9"/>
            <p:cNvSpPr/>
            <p:nvPr/>
          </p:nvSpPr>
          <p:spPr>
            <a:xfrm>
              <a:off x="5153030" y="4363167"/>
              <a:ext cx="484121" cy="33392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 name="rc10"/>
            <p:cNvSpPr/>
            <p:nvPr/>
          </p:nvSpPr>
          <p:spPr>
            <a:xfrm>
              <a:off x="5637151" y="4363167"/>
              <a:ext cx="484121" cy="33392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 name="rc11"/>
            <p:cNvSpPr/>
            <p:nvPr/>
          </p:nvSpPr>
          <p:spPr>
            <a:xfrm>
              <a:off x="6121272" y="4363167"/>
              <a:ext cx="484121" cy="33392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 name="rc12"/>
            <p:cNvSpPr/>
            <p:nvPr/>
          </p:nvSpPr>
          <p:spPr>
            <a:xfrm>
              <a:off x="7089514" y="4363167"/>
              <a:ext cx="484121" cy="33392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 name="rc13"/>
            <p:cNvSpPr/>
            <p:nvPr/>
          </p:nvSpPr>
          <p:spPr>
            <a:xfrm>
              <a:off x="6605393" y="4363167"/>
              <a:ext cx="484121" cy="33392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 name="rc14"/>
            <p:cNvSpPr/>
            <p:nvPr/>
          </p:nvSpPr>
          <p:spPr>
            <a:xfrm>
              <a:off x="1280061" y="3361392"/>
              <a:ext cx="484121" cy="33392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 name="rc15"/>
            <p:cNvSpPr/>
            <p:nvPr/>
          </p:nvSpPr>
          <p:spPr>
            <a:xfrm>
              <a:off x="2248303" y="3361392"/>
              <a:ext cx="484121" cy="33392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 name="rc16"/>
            <p:cNvSpPr/>
            <p:nvPr/>
          </p:nvSpPr>
          <p:spPr>
            <a:xfrm>
              <a:off x="2732424" y="3361392"/>
              <a:ext cx="484121" cy="33392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 name="rc17"/>
            <p:cNvSpPr/>
            <p:nvPr/>
          </p:nvSpPr>
          <p:spPr>
            <a:xfrm>
              <a:off x="3700667" y="3361392"/>
              <a:ext cx="484121" cy="33392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 name="rc18"/>
            <p:cNvSpPr/>
            <p:nvPr/>
          </p:nvSpPr>
          <p:spPr>
            <a:xfrm>
              <a:off x="1764182" y="3361392"/>
              <a:ext cx="484121" cy="33392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 name="rc19"/>
            <p:cNvSpPr/>
            <p:nvPr/>
          </p:nvSpPr>
          <p:spPr>
            <a:xfrm>
              <a:off x="3216546" y="3361392"/>
              <a:ext cx="484121" cy="33392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 name="rc20"/>
            <p:cNvSpPr/>
            <p:nvPr/>
          </p:nvSpPr>
          <p:spPr>
            <a:xfrm>
              <a:off x="5153030" y="3361392"/>
              <a:ext cx="484121" cy="33392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 name="rc21"/>
            <p:cNvSpPr/>
            <p:nvPr/>
          </p:nvSpPr>
          <p:spPr>
            <a:xfrm>
              <a:off x="5637151" y="3361392"/>
              <a:ext cx="484121" cy="33392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 name="rc22"/>
            <p:cNvSpPr/>
            <p:nvPr/>
          </p:nvSpPr>
          <p:spPr>
            <a:xfrm>
              <a:off x="6121272" y="3361392"/>
              <a:ext cx="484121" cy="33392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 name="rc23"/>
            <p:cNvSpPr/>
            <p:nvPr/>
          </p:nvSpPr>
          <p:spPr>
            <a:xfrm>
              <a:off x="7089514" y="3361392"/>
              <a:ext cx="484121" cy="33392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4" name="rc24"/>
            <p:cNvSpPr/>
            <p:nvPr/>
          </p:nvSpPr>
          <p:spPr>
            <a:xfrm>
              <a:off x="4184788" y="3361392"/>
              <a:ext cx="484121" cy="33392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 name="rc25"/>
            <p:cNvSpPr/>
            <p:nvPr/>
          </p:nvSpPr>
          <p:spPr>
            <a:xfrm>
              <a:off x="4668909" y="3361392"/>
              <a:ext cx="484121" cy="33392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 name="rc26"/>
            <p:cNvSpPr/>
            <p:nvPr/>
          </p:nvSpPr>
          <p:spPr>
            <a:xfrm>
              <a:off x="1280061" y="2359617"/>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2248303" y="2359617"/>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2732424" y="2359617"/>
              <a:ext cx="484121" cy="33392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3700667" y="2359617"/>
              <a:ext cx="484121" cy="33392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1764182" y="2359617"/>
              <a:ext cx="484121" cy="33392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1" name="rc31"/>
            <p:cNvSpPr/>
            <p:nvPr/>
          </p:nvSpPr>
          <p:spPr>
            <a:xfrm>
              <a:off x="3216546" y="2359617"/>
              <a:ext cx="484121" cy="33392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5153030" y="2359617"/>
              <a:ext cx="484121" cy="33392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5637151" y="2359617"/>
              <a:ext cx="484121" cy="33392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6121272" y="2359617"/>
              <a:ext cx="484121" cy="33392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7089514" y="2359617"/>
              <a:ext cx="484121" cy="33392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6" name="rc36"/>
            <p:cNvSpPr/>
            <p:nvPr/>
          </p:nvSpPr>
          <p:spPr>
            <a:xfrm>
              <a:off x="8057756" y="2359617"/>
              <a:ext cx="484121" cy="33392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 name="rc37"/>
            <p:cNvSpPr/>
            <p:nvPr/>
          </p:nvSpPr>
          <p:spPr>
            <a:xfrm>
              <a:off x="4184788" y="2359617"/>
              <a:ext cx="484121" cy="33392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6605393" y="2359617"/>
              <a:ext cx="484121" cy="33392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4668909" y="2359617"/>
              <a:ext cx="484121" cy="33392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1280061" y="3027467"/>
              <a:ext cx="484121" cy="33392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 name="rc41"/>
            <p:cNvSpPr/>
            <p:nvPr/>
          </p:nvSpPr>
          <p:spPr>
            <a:xfrm>
              <a:off x="2248303" y="3027467"/>
              <a:ext cx="484121" cy="33392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 name="rc42"/>
            <p:cNvSpPr/>
            <p:nvPr/>
          </p:nvSpPr>
          <p:spPr>
            <a:xfrm>
              <a:off x="2732424" y="3027467"/>
              <a:ext cx="484121" cy="33392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3" name="rc43"/>
            <p:cNvSpPr/>
            <p:nvPr/>
          </p:nvSpPr>
          <p:spPr>
            <a:xfrm>
              <a:off x="3700667" y="3027467"/>
              <a:ext cx="484121" cy="33392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 name="rc44"/>
            <p:cNvSpPr/>
            <p:nvPr/>
          </p:nvSpPr>
          <p:spPr>
            <a:xfrm>
              <a:off x="3216546" y="3027467"/>
              <a:ext cx="484121" cy="33392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 name="rc45"/>
            <p:cNvSpPr/>
            <p:nvPr/>
          </p:nvSpPr>
          <p:spPr>
            <a:xfrm>
              <a:off x="5153030" y="3027467"/>
              <a:ext cx="484121" cy="33392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6" name="rc46"/>
            <p:cNvSpPr/>
            <p:nvPr/>
          </p:nvSpPr>
          <p:spPr>
            <a:xfrm>
              <a:off x="5637151" y="3027467"/>
              <a:ext cx="484121" cy="33392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 name="rc47"/>
            <p:cNvSpPr/>
            <p:nvPr/>
          </p:nvSpPr>
          <p:spPr>
            <a:xfrm>
              <a:off x="6121272" y="3027467"/>
              <a:ext cx="484121" cy="33392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8" name="rc48"/>
            <p:cNvSpPr/>
            <p:nvPr/>
          </p:nvSpPr>
          <p:spPr>
            <a:xfrm>
              <a:off x="7089514" y="3027467"/>
              <a:ext cx="484121" cy="33392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9" name="rc49"/>
            <p:cNvSpPr/>
            <p:nvPr/>
          </p:nvSpPr>
          <p:spPr>
            <a:xfrm>
              <a:off x="4184788" y="3027467"/>
              <a:ext cx="484121" cy="33392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0" name="rc50"/>
            <p:cNvSpPr/>
            <p:nvPr/>
          </p:nvSpPr>
          <p:spPr>
            <a:xfrm>
              <a:off x="4668909" y="3027467"/>
              <a:ext cx="484121" cy="33392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 name="rc51"/>
            <p:cNvSpPr/>
            <p:nvPr/>
          </p:nvSpPr>
          <p:spPr>
            <a:xfrm>
              <a:off x="1280061" y="3695317"/>
              <a:ext cx="484121" cy="33392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2248303" y="3695317"/>
              <a:ext cx="484121" cy="33392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2732424" y="3695317"/>
              <a:ext cx="484121" cy="33392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3700667" y="3695317"/>
              <a:ext cx="484121" cy="33392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 name="rc55"/>
            <p:cNvSpPr/>
            <p:nvPr/>
          </p:nvSpPr>
          <p:spPr>
            <a:xfrm>
              <a:off x="3216546" y="3695317"/>
              <a:ext cx="484121" cy="33392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5153030" y="3695317"/>
              <a:ext cx="484121" cy="33392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 name="rc57"/>
            <p:cNvSpPr/>
            <p:nvPr/>
          </p:nvSpPr>
          <p:spPr>
            <a:xfrm>
              <a:off x="5637151" y="3695317"/>
              <a:ext cx="484121" cy="333924"/>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58" name="rc58"/>
            <p:cNvSpPr/>
            <p:nvPr/>
          </p:nvSpPr>
          <p:spPr>
            <a:xfrm>
              <a:off x="6121272" y="3695317"/>
              <a:ext cx="484121" cy="33392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9" name="rc59"/>
            <p:cNvSpPr/>
            <p:nvPr/>
          </p:nvSpPr>
          <p:spPr>
            <a:xfrm>
              <a:off x="7089514" y="3695317"/>
              <a:ext cx="484121" cy="33392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0" name="rc60"/>
            <p:cNvSpPr/>
            <p:nvPr/>
          </p:nvSpPr>
          <p:spPr>
            <a:xfrm>
              <a:off x="4184788" y="3695317"/>
              <a:ext cx="484121" cy="33392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 name="rc61"/>
            <p:cNvSpPr/>
            <p:nvPr/>
          </p:nvSpPr>
          <p:spPr>
            <a:xfrm>
              <a:off x="6605393" y="3695317"/>
              <a:ext cx="484121" cy="33392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2" name="rc62"/>
            <p:cNvSpPr/>
            <p:nvPr/>
          </p:nvSpPr>
          <p:spPr>
            <a:xfrm>
              <a:off x="4668909" y="3695317"/>
              <a:ext cx="484121" cy="33392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3" name="rc63"/>
            <p:cNvSpPr/>
            <p:nvPr/>
          </p:nvSpPr>
          <p:spPr>
            <a:xfrm>
              <a:off x="7573635" y="3695317"/>
              <a:ext cx="484121" cy="333924"/>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64" name="rc64"/>
            <p:cNvSpPr/>
            <p:nvPr/>
          </p:nvSpPr>
          <p:spPr>
            <a:xfrm>
              <a:off x="1280061" y="4697092"/>
              <a:ext cx="484121" cy="33392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5" name="rc65"/>
            <p:cNvSpPr/>
            <p:nvPr/>
          </p:nvSpPr>
          <p:spPr>
            <a:xfrm>
              <a:off x="2248303" y="4697092"/>
              <a:ext cx="484121" cy="33392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 name="rc66"/>
            <p:cNvSpPr/>
            <p:nvPr/>
          </p:nvSpPr>
          <p:spPr>
            <a:xfrm>
              <a:off x="2732424" y="4697092"/>
              <a:ext cx="484121" cy="33392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7" name="rc67"/>
            <p:cNvSpPr/>
            <p:nvPr/>
          </p:nvSpPr>
          <p:spPr>
            <a:xfrm>
              <a:off x="3700667" y="4697092"/>
              <a:ext cx="484121" cy="33392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8" name="rc68"/>
            <p:cNvSpPr/>
            <p:nvPr/>
          </p:nvSpPr>
          <p:spPr>
            <a:xfrm>
              <a:off x="3216546" y="4697092"/>
              <a:ext cx="484121" cy="33392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9" name="rc69"/>
            <p:cNvSpPr/>
            <p:nvPr/>
          </p:nvSpPr>
          <p:spPr>
            <a:xfrm>
              <a:off x="5153030" y="4697092"/>
              <a:ext cx="484121" cy="33392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0" name="rc70"/>
            <p:cNvSpPr/>
            <p:nvPr/>
          </p:nvSpPr>
          <p:spPr>
            <a:xfrm>
              <a:off x="5637151" y="4697092"/>
              <a:ext cx="484121" cy="33392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1" name="rc71"/>
            <p:cNvSpPr/>
            <p:nvPr/>
          </p:nvSpPr>
          <p:spPr>
            <a:xfrm>
              <a:off x="6121272" y="4697092"/>
              <a:ext cx="484121" cy="33392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2" name="rc72"/>
            <p:cNvSpPr/>
            <p:nvPr/>
          </p:nvSpPr>
          <p:spPr>
            <a:xfrm>
              <a:off x="7089514" y="4697092"/>
              <a:ext cx="484121" cy="33392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73" name="rc73"/>
            <p:cNvSpPr/>
            <p:nvPr/>
          </p:nvSpPr>
          <p:spPr>
            <a:xfrm>
              <a:off x="4184788" y="4697092"/>
              <a:ext cx="484121" cy="33392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4" name="rc74"/>
            <p:cNvSpPr/>
            <p:nvPr/>
          </p:nvSpPr>
          <p:spPr>
            <a:xfrm>
              <a:off x="4668909" y="4697092"/>
              <a:ext cx="484121" cy="33392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5" name="rc75"/>
            <p:cNvSpPr/>
            <p:nvPr/>
          </p:nvSpPr>
          <p:spPr>
            <a:xfrm>
              <a:off x="1280061" y="1357842"/>
              <a:ext cx="484121" cy="33392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2248303" y="1357842"/>
              <a:ext cx="484121" cy="33392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2732424" y="1357842"/>
              <a:ext cx="484121" cy="33392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3700667" y="1357842"/>
              <a:ext cx="484121" cy="33392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3216546" y="1357842"/>
              <a:ext cx="484121" cy="33392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5153030" y="1357842"/>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 name="rc81"/>
            <p:cNvSpPr/>
            <p:nvPr/>
          </p:nvSpPr>
          <p:spPr>
            <a:xfrm>
              <a:off x="5637151" y="1357842"/>
              <a:ext cx="484121" cy="33392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6121272" y="1357842"/>
              <a:ext cx="484121" cy="33392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3" name="rc83"/>
            <p:cNvSpPr/>
            <p:nvPr/>
          </p:nvSpPr>
          <p:spPr>
            <a:xfrm>
              <a:off x="7089514" y="1357842"/>
              <a:ext cx="484121" cy="33392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4184788" y="1357842"/>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6605393" y="1357842"/>
              <a:ext cx="484121" cy="33392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4668909" y="1357842"/>
              <a:ext cx="484121" cy="33392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7" name="rc87"/>
            <p:cNvSpPr/>
            <p:nvPr/>
          </p:nvSpPr>
          <p:spPr>
            <a:xfrm>
              <a:off x="1280061" y="1691767"/>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248303" y="1691767"/>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2732424" y="1691767"/>
              <a:ext cx="484121" cy="33392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3700667" y="1691767"/>
              <a:ext cx="484121" cy="33392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3216546" y="1691767"/>
              <a:ext cx="484121" cy="33392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5153030" y="1691767"/>
              <a:ext cx="484121" cy="33392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5637151" y="1691767"/>
              <a:ext cx="484121" cy="33392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6121272" y="1691767"/>
              <a:ext cx="484121" cy="33392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7089514" y="1691767"/>
              <a:ext cx="484121" cy="33392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4184788" y="1691767"/>
              <a:ext cx="484121" cy="33392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6605393" y="1691767"/>
              <a:ext cx="484121" cy="33392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4668909" y="1691767"/>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1280061" y="1023918"/>
              <a:ext cx="484121" cy="33392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2248303" y="1023918"/>
              <a:ext cx="484121" cy="33392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2732424" y="1023918"/>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3700667" y="1023918"/>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1764182" y="1023918"/>
              <a:ext cx="484121" cy="33392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4" name="rc104"/>
            <p:cNvSpPr/>
            <p:nvPr/>
          </p:nvSpPr>
          <p:spPr>
            <a:xfrm>
              <a:off x="3216546" y="1023918"/>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5153030" y="1023918"/>
              <a:ext cx="484121" cy="33392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5637151" y="1023918"/>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6121272" y="1023918"/>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7089514" y="1023918"/>
              <a:ext cx="484121" cy="33392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9" name="rc109"/>
            <p:cNvSpPr/>
            <p:nvPr/>
          </p:nvSpPr>
          <p:spPr>
            <a:xfrm>
              <a:off x="4184788" y="1023918"/>
              <a:ext cx="484121" cy="33392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6605393" y="1023918"/>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4668909" y="1023918"/>
              <a:ext cx="484121" cy="33392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1280061" y="5031017"/>
              <a:ext cx="484121" cy="33392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3" name="rc113"/>
            <p:cNvSpPr/>
            <p:nvPr/>
          </p:nvSpPr>
          <p:spPr>
            <a:xfrm>
              <a:off x="2248303" y="5031017"/>
              <a:ext cx="484121" cy="33392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4" name="rc114"/>
            <p:cNvSpPr/>
            <p:nvPr/>
          </p:nvSpPr>
          <p:spPr>
            <a:xfrm>
              <a:off x="2732424" y="5031017"/>
              <a:ext cx="484121" cy="33392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5" name="rc115"/>
            <p:cNvSpPr/>
            <p:nvPr/>
          </p:nvSpPr>
          <p:spPr>
            <a:xfrm>
              <a:off x="3700667" y="5031017"/>
              <a:ext cx="484121" cy="33392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6" name="rc116"/>
            <p:cNvSpPr/>
            <p:nvPr/>
          </p:nvSpPr>
          <p:spPr>
            <a:xfrm>
              <a:off x="3216546" y="5031017"/>
              <a:ext cx="484121" cy="33392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7" name="rc117"/>
            <p:cNvSpPr/>
            <p:nvPr/>
          </p:nvSpPr>
          <p:spPr>
            <a:xfrm>
              <a:off x="5153030" y="5031017"/>
              <a:ext cx="484121" cy="33392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8" name="rc118"/>
            <p:cNvSpPr/>
            <p:nvPr/>
          </p:nvSpPr>
          <p:spPr>
            <a:xfrm>
              <a:off x="5637151" y="5031017"/>
              <a:ext cx="484121" cy="33392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9" name="rc119"/>
            <p:cNvSpPr/>
            <p:nvPr/>
          </p:nvSpPr>
          <p:spPr>
            <a:xfrm>
              <a:off x="6121272" y="5031017"/>
              <a:ext cx="484121" cy="33392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0" name="rc120"/>
            <p:cNvSpPr/>
            <p:nvPr/>
          </p:nvSpPr>
          <p:spPr>
            <a:xfrm>
              <a:off x="7089514" y="5031017"/>
              <a:ext cx="484121" cy="33392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21" name="rc121"/>
            <p:cNvSpPr/>
            <p:nvPr/>
          </p:nvSpPr>
          <p:spPr>
            <a:xfrm>
              <a:off x="4184788" y="5031017"/>
              <a:ext cx="484121" cy="33392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22" name="rc122"/>
            <p:cNvSpPr/>
            <p:nvPr/>
          </p:nvSpPr>
          <p:spPr>
            <a:xfrm>
              <a:off x="4668909" y="5031017"/>
              <a:ext cx="484121" cy="33392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23" name="rc123"/>
            <p:cNvSpPr/>
            <p:nvPr/>
          </p:nvSpPr>
          <p:spPr>
            <a:xfrm>
              <a:off x="1280061" y="5364942"/>
              <a:ext cx="484121" cy="33392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4" name="rc124"/>
            <p:cNvSpPr/>
            <p:nvPr/>
          </p:nvSpPr>
          <p:spPr>
            <a:xfrm>
              <a:off x="2248303" y="5364942"/>
              <a:ext cx="484121" cy="33392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5" name="rc125"/>
            <p:cNvSpPr/>
            <p:nvPr/>
          </p:nvSpPr>
          <p:spPr>
            <a:xfrm>
              <a:off x="2732424" y="5364942"/>
              <a:ext cx="484121" cy="33392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6" name="rc126"/>
            <p:cNvSpPr/>
            <p:nvPr/>
          </p:nvSpPr>
          <p:spPr>
            <a:xfrm>
              <a:off x="3700667" y="5364942"/>
              <a:ext cx="484121" cy="33392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7" name="rc127"/>
            <p:cNvSpPr/>
            <p:nvPr/>
          </p:nvSpPr>
          <p:spPr>
            <a:xfrm>
              <a:off x="3216546" y="5364942"/>
              <a:ext cx="484121" cy="33392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8" name="rc128"/>
            <p:cNvSpPr/>
            <p:nvPr/>
          </p:nvSpPr>
          <p:spPr>
            <a:xfrm>
              <a:off x="5153030" y="5364942"/>
              <a:ext cx="484121" cy="33392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9" name="rc129"/>
            <p:cNvSpPr/>
            <p:nvPr/>
          </p:nvSpPr>
          <p:spPr>
            <a:xfrm>
              <a:off x="5637151" y="5364942"/>
              <a:ext cx="484121" cy="33392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0" name="rc130"/>
            <p:cNvSpPr/>
            <p:nvPr/>
          </p:nvSpPr>
          <p:spPr>
            <a:xfrm>
              <a:off x="6121272" y="5364942"/>
              <a:ext cx="484121" cy="33392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1" name="rc131"/>
            <p:cNvSpPr/>
            <p:nvPr/>
          </p:nvSpPr>
          <p:spPr>
            <a:xfrm>
              <a:off x="7089514" y="5364942"/>
              <a:ext cx="484121" cy="33392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2" name="rc132"/>
            <p:cNvSpPr/>
            <p:nvPr/>
          </p:nvSpPr>
          <p:spPr>
            <a:xfrm>
              <a:off x="4184788" y="5364942"/>
              <a:ext cx="484121" cy="33392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33" name="rc133"/>
            <p:cNvSpPr/>
            <p:nvPr/>
          </p:nvSpPr>
          <p:spPr>
            <a:xfrm>
              <a:off x="4668909" y="5364942"/>
              <a:ext cx="484121" cy="333924"/>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34" name="rc134"/>
            <p:cNvSpPr/>
            <p:nvPr/>
          </p:nvSpPr>
          <p:spPr>
            <a:xfrm>
              <a:off x="1280061" y="4029242"/>
              <a:ext cx="484121" cy="33392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5" name="rc135"/>
            <p:cNvSpPr/>
            <p:nvPr/>
          </p:nvSpPr>
          <p:spPr>
            <a:xfrm>
              <a:off x="2248303" y="4029242"/>
              <a:ext cx="484121" cy="33392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6" name="rc136"/>
            <p:cNvSpPr/>
            <p:nvPr/>
          </p:nvSpPr>
          <p:spPr>
            <a:xfrm>
              <a:off x="2732424" y="4029242"/>
              <a:ext cx="484121" cy="33392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7" name="rc137"/>
            <p:cNvSpPr/>
            <p:nvPr/>
          </p:nvSpPr>
          <p:spPr>
            <a:xfrm>
              <a:off x="3700667" y="4029242"/>
              <a:ext cx="484121" cy="33392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8" name="rc138"/>
            <p:cNvSpPr/>
            <p:nvPr/>
          </p:nvSpPr>
          <p:spPr>
            <a:xfrm>
              <a:off x="3216546" y="4029242"/>
              <a:ext cx="484121" cy="33392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9" name="rc139"/>
            <p:cNvSpPr/>
            <p:nvPr/>
          </p:nvSpPr>
          <p:spPr>
            <a:xfrm>
              <a:off x="5153030" y="4029242"/>
              <a:ext cx="484121" cy="33392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0" name="rc140"/>
            <p:cNvSpPr/>
            <p:nvPr/>
          </p:nvSpPr>
          <p:spPr>
            <a:xfrm>
              <a:off x="5637151" y="4029242"/>
              <a:ext cx="484121" cy="33392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1" name="rc141"/>
            <p:cNvSpPr/>
            <p:nvPr/>
          </p:nvSpPr>
          <p:spPr>
            <a:xfrm>
              <a:off x="6121272" y="4029242"/>
              <a:ext cx="484121" cy="33392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2" name="rc142"/>
            <p:cNvSpPr/>
            <p:nvPr/>
          </p:nvSpPr>
          <p:spPr>
            <a:xfrm>
              <a:off x="7089514" y="4029242"/>
              <a:ext cx="484121" cy="33392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43" name="rc143"/>
            <p:cNvSpPr/>
            <p:nvPr/>
          </p:nvSpPr>
          <p:spPr>
            <a:xfrm>
              <a:off x="8057756" y="4029242"/>
              <a:ext cx="484121" cy="33392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4" name="rc144"/>
            <p:cNvSpPr/>
            <p:nvPr/>
          </p:nvSpPr>
          <p:spPr>
            <a:xfrm>
              <a:off x="4184788" y="4029242"/>
              <a:ext cx="484121" cy="33392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5" name="rc145"/>
            <p:cNvSpPr/>
            <p:nvPr/>
          </p:nvSpPr>
          <p:spPr>
            <a:xfrm>
              <a:off x="6605393" y="4029242"/>
              <a:ext cx="484121" cy="33392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46" name="rc146"/>
            <p:cNvSpPr/>
            <p:nvPr/>
          </p:nvSpPr>
          <p:spPr>
            <a:xfrm>
              <a:off x="4668909" y="4029242"/>
              <a:ext cx="484121" cy="33392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7" name="rc147"/>
            <p:cNvSpPr/>
            <p:nvPr/>
          </p:nvSpPr>
          <p:spPr>
            <a:xfrm>
              <a:off x="7573635" y="4029242"/>
              <a:ext cx="484121" cy="33392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8" name="rc148"/>
            <p:cNvSpPr/>
            <p:nvPr/>
          </p:nvSpPr>
          <p:spPr>
            <a:xfrm>
              <a:off x="1280061" y="2025692"/>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2248303" y="2025692"/>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2732424" y="2025692"/>
              <a:ext cx="484121" cy="33392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3700667" y="2025692"/>
              <a:ext cx="484121" cy="33392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3216546" y="2025692"/>
              <a:ext cx="484121" cy="33392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5153030" y="2025692"/>
              <a:ext cx="484121" cy="33392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5637151" y="2025692"/>
              <a:ext cx="484121" cy="33392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5" name="rc155"/>
            <p:cNvSpPr/>
            <p:nvPr/>
          </p:nvSpPr>
          <p:spPr>
            <a:xfrm>
              <a:off x="6121272" y="2025692"/>
              <a:ext cx="484121" cy="33392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6" name="rc156"/>
            <p:cNvSpPr/>
            <p:nvPr/>
          </p:nvSpPr>
          <p:spPr>
            <a:xfrm>
              <a:off x="7089514" y="2025692"/>
              <a:ext cx="484121" cy="33392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7" name="rc157"/>
            <p:cNvSpPr/>
            <p:nvPr/>
          </p:nvSpPr>
          <p:spPr>
            <a:xfrm>
              <a:off x="4184788" y="2025692"/>
              <a:ext cx="484121" cy="33392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6605393" y="2025692"/>
              <a:ext cx="484121" cy="33392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9" name="rc159"/>
            <p:cNvSpPr/>
            <p:nvPr/>
          </p:nvSpPr>
          <p:spPr>
            <a:xfrm>
              <a:off x="4668909" y="2025692"/>
              <a:ext cx="484121" cy="33392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0" name="rc160"/>
            <p:cNvSpPr/>
            <p:nvPr/>
          </p:nvSpPr>
          <p:spPr>
            <a:xfrm>
              <a:off x="7573635" y="2025692"/>
              <a:ext cx="484121" cy="33392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1" name="rc161"/>
            <p:cNvSpPr/>
            <p:nvPr/>
          </p:nvSpPr>
          <p:spPr>
            <a:xfrm>
              <a:off x="1280061" y="2693542"/>
              <a:ext cx="484121" cy="33392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2" name="rc162"/>
            <p:cNvSpPr/>
            <p:nvPr/>
          </p:nvSpPr>
          <p:spPr>
            <a:xfrm>
              <a:off x="2248303" y="2693542"/>
              <a:ext cx="484121" cy="33392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3" name="rc163"/>
            <p:cNvSpPr/>
            <p:nvPr/>
          </p:nvSpPr>
          <p:spPr>
            <a:xfrm>
              <a:off x="2732424" y="2693542"/>
              <a:ext cx="484121" cy="33392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4" name="rc164"/>
            <p:cNvSpPr/>
            <p:nvPr/>
          </p:nvSpPr>
          <p:spPr>
            <a:xfrm>
              <a:off x="3700667" y="2693542"/>
              <a:ext cx="484121" cy="33392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5" name="rc165"/>
            <p:cNvSpPr/>
            <p:nvPr/>
          </p:nvSpPr>
          <p:spPr>
            <a:xfrm>
              <a:off x="3216546" y="2693542"/>
              <a:ext cx="484121" cy="33392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6" name="rc166"/>
            <p:cNvSpPr/>
            <p:nvPr/>
          </p:nvSpPr>
          <p:spPr>
            <a:xfrm>
              <a:off x="5153030" y="2693542"/>
              <a:ext cx="484121" cy="33392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7" name="rc167"/>
            <p:cNvSpPr/>
            <p:nvPr/>
          </p:nvSpPr>
          <p:spPr>
            <a:xfrm>
              <a:off x="5637151" y="2693542"/>
              <a:ext cx="484121" cy="33392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8" name="rc168"/>
            <p:cNvSpPr/>
            <p:nvPr/>
          </p:nvSpPr>
          <p:spPr>
            <a:xfrm>
              <a:off x="6121272" y="2693542"/>
              <a:ext cx="484121" cy="33392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9" name="rc169"/>
            <p:cNvSpPr/>
            <p:nvPr/>
          </p:nvSpPr>
          <p:spPr>
            <a:xfrm>
              <a:off x="7089514" y="2693542"/>
              <a:ext cx="484121" cy="33392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0" name="rc170"/>
            <p:cNvSpPr/>
            <p:nvPr/>
          </p:nvSpPr>
          <p:spPr>
            <a:xfrm>
              <a:off x="4184788" y="2693542"/>
              <a:ext cx="484121" cy="33392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1" name="rc171"/>
            <p:cNvSpPr/>
            <p:nvPr/>
          </p:nvSpPr>
          <p:spPr>
            <a:xfrm>
              <a:off x="6605393" y="2693542"/>
              <a:ext cx="484121" cy="33392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2" name="rc172"/>
            <p:cNvSpPr/>
            <p:nvPr/>
          </p:nvSpPr>
          <p:spPr>
            <a:xfrm>
              <a:off x="4668909" y="2693542"/>
              <a:ext cx="484121" cy="33392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3" name="rc173"/>
            <p:cNvSpPr/>
            <p:nvPr/>
          </p:nvSpPr>
          <p:spPr>
            <a:xfrm>
              <a:off x="8541877" y="4363167"/>
              <a:ext cx="484121" cy="33392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4" name="rc174"/>
            <p:cNvSpPr/>
            <p:nvPr/>
          </p:nvSpPr>
          <p:spPr>
            <a:xfrm>
              <a:off x="8541877" y="3361392"/>
              <a:ext cx="484121" cy="333924"/>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75" name="rc175"/>
            <p:cNvSpPr/>
            <p:nvPr/>
          </p:nvSpPr>
          <p:spPr>
            <a:xfrm>
              <a:off x="8541877" y="2359617"/>
              <a:ext cx="484121" cy="33392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6" name="rc176"/>
            <p:cNvSpPr/>
            <p:nvPr/>
          </p:nvSpPr>
          <p:spPr>
            <a:xfrm>
              <a:off x="8541877" y="3027467"/>
              <a:ext cx="484121" cy="33392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7" name="rc177"/>
            <p:cNvSpPr/>
            <p:nvPr/>
          </p:nvSpPr>
          <p:spPr>
            <a:xfrm>
              <a:off x="8541877" y="3695317"/>
              <a:ext cx="484121" cy="33392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8" name="rc178"/>
            <p:cNvSpPr/>
            <p:nvPr/>
          </p:nvSpPr>
          <p:spPr>
            <a:xfrm>
              <a:off x="8541877" y="4697092"/>
              <a:ext cx="484121" cy="33392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9" name="rc179"/>
            <p:cNvSpPr/>
            <p:nvPr/>
          </p:nvSpPr>
          <p:spPr>
            <a:xfrm>
              <a:off x="8541877" y="1357842"/>
              <a:ext cx="484121" cy="33392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0" name="rc180"/>
            <p:cNvSpPr/>
            <p:nvPr/>
          </p:nvSpPr>
          <p:spPr>
            <a:xfrm>
              <a:off x="8541877" y="1691767"/>
              <a:ext cx="484121" cy="33392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8541877" y="1023918"/>
              <a:ext cx="484121" cy="33392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2" name="rc182"/>
            <p:cNvSpPr/>
            <p:nvPr/>
          </p:nvSpPr>
          <p:spPr>
            <a:xfrm>
              <a:off x="8541877" y="2025692"/>
              <a:ext cx="484121" cy="33392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3" name="rc183"/>
            <p:cNvSpPr/>
            <p:nvPr/>
          </p:nvSpPr>
          <p:spPr>
            <a:xfrm>
              <a:off x="8541877" y="2693542"/>
              <a:ext cx="484121" cy="33392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tx184"/>
            <p:cNvSpPr/>
            <p:nvPr/>
          </p:nvSpPr>
          <p:spPr>
            <a:xfrm>
              <a:off x="1467898" y="4495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85" name="tx185"/>
            <p:cNvSpPr/>
            <p:nvPr/>
          </p:nvSpPr>
          <p:spPr>
            <a:xfrm>
              <a:off x="2436140" y="4495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86" name="tx186"/>
            <p:cNvSpPr/>
            <p:nvPr/>
          </p:nvSpPr>
          <p:spPr>
            <a:xfrm>
              <a:off x="2920261" y="4495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187" name="tx187"/>
            <p:cNvSpPr/>
            <p:nvPr/>
          </p:nvSpPr>
          <p:spPr>
            <a:xfrm>
              <a:off x="3888503" y="4495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188" name="tx188"/>
            <p:cNvSpPr/>
            <p:nvPr/>
          </p:nvSpPr>
          <p:spPr>
            <a:xfrm>
              <a:off x="3404382" y="4495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189" name="tx189"/>
            <p:cNvSpPr/>
            <p:nvPr/>
          </p:nvSpPr>
          <p:spPr>
            <a:xfrm>
              <a:off x="5340866" y="4495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190" name="tx190"/>
            <p:cNvSpPr/>
            <p:nvPr/>
          </p:nvSpPr>
          <p:spPr>
            <a:xfrm>
              <a:off x="6309109" y="4495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91" name="tx191"/>
            <p:cNvSpPr/>
            <p:nvPr/>
          </p:nvSpPr>
          <p:spPr>
            <a:xfrm>
              <a:off x="7277351" y="4495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92" name="tx192"/>
            <p:cNvSpPr/>
            <p:nvPr/>
          </p:nvSpPr>
          <p:spPr>
            <a:xfrm>
              <a:off x="6793230" y="4495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193" name="tx193"/>
            <p:cNvSpPr/>
            <p:nvPr/>
          </p:nvSpPr>
          <p:spPr>
            <a:xfrm>
              <a:off x="1467898"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94" name="tx194"/>
            <p:cNvSpPr/>
            <p:nvPr/>
          </p:nvSpPr>
          <p:spPr>
            <a:xfrm>
              <a:off x="2436140"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95" name="tx195"/>
            <p:cNvSpPr/>
            <p:nvPr/>
          </p:nvSpPr>
          <p:spPr>
            <a:xfrm>
              <a:off x="2920261"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196" name="tx196"/>
            <p:cNvSpPr/>
            <p:nvPr/>
          </p:nvSpPr>
          <p:spPr>
            <a:xfrm>
              <a:off x="3888503"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197" name="tx197"/>
            <p:cNvSpPr/>
            <p:nvPr/>
          </p:nvSpPr>
          <p:spPr>
            <a:xfrm>
              <a:off x="1952019"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98" name="tx198"/>
            <p:cNvSpPr/>
            <p:nvPr/>
          </p:nvSpPr>
          <p:spPr>
            <a:xfrm>
              <a:off x="3404382"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199" name="tx199"/>
            <p:cNvSpPr/>
            <p:nvPr/>
          </p:nvSpPr>
          <p:spPr>
            <a:xfrm>
              <a:off x="5340866"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00" name="tx200"/>
            <p:cNvSpPr/>
            <p:nvPr/>
          </p:nvSpPr>
          <p:spPr>
            <a:xfrm>
              <a:off x="5824987"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01" name="tx201"/>
            <p:cNvSpPr/>
            <p:nvPr/>
          </p:nvSpPr>
          <p:spPr>
            <a:xfrm>
              <a:off x="6309109"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202" name="tx202"/>
            <p:cNvSpPr/>
            <p:nvPr/>
          </p:nvSpPr>
          <p:spPr>
            <a:xfrm>
              <a:off x="4372624"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03" name="tx203"/>
            <p:cNvSpPr/>
            <p:nvPr/>
          </p:nvSpPr>
          <p:spPr>
            <a:xfrm>
              <a:off x="4856745"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04" name="tx204"/>
            <p:cNvSpPr/>
            <p:nvPr/>
          </p:nvSpPr>
          <p:spPr>
            <a:xfrm>
              <a:off x="1467898"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05" name="tx205"/>
            <p:cNvSpPr/>
            <p:nvPr/>
          </p:nvSpPr>
          <p:spPr>
            <a:xfrm>
              <a:off x="2436140"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06" name="tx206"/>
            <p:cNvSpPr/>
            <p:nvPr/>
          </p:nvSpPr>
          <p:spPr>
            <a:xfrm>
              <a:off x="2920261"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07" name="tx207"/>
            <p:cNvSpPr/>
            <p:nvPr/>
          </p:nvSpPr>
          <p:spPr>
            <a:xfrm>
              <a:off x="3888503"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08" name="tx208"/>
            <p:cNvSpPr/>
            <p:nvPr/>
          </p:nvSpPr>
          <p:spPr>
            <a:xfrm>
              <a:off x="3404382"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09" name="tx209"/>
            <p:cNvSpPr/>
            <p:nvPr/>
          </p:nvSpPr>
          <p:spPr>
            <a:xfrm>
              <a:off x="5340866"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10" name="tx210"/>
            <p:cNvSpPr/>
            <p:nvPr/>
          </p:nvSpPr>
          <p:spPr>
            <a:xfrm>
              <a:off x="5824987"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11" name="tx211"/>
            <p:cNvSpPr/>
            <p:nvPr/>
          </p:nvSpPr>
          <p:spPr>
            <a:xfrm>
              <a:off x="6309109"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12" name="tx212"/>
            <p:cNvSpPr/>
            <p:nvPr/>
          </p:nvSpPr>
          <p:spPr>
            <a:xfrm>
              <a:off x="7277351"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13" name="tx213"/>
            <p:cNvSpPr/>
            <p:nvPr/>
          </p:nvSpPr>
          <p:spPr>
            <a:xfrm>
              <a:off x="8245593"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14" name="tx214"/>
            <p:cNvSpPr/>
            <p:nvPr/>
          </p:nvSpPr>
          <p:spPr>
            <a:xfrm>
              <a:off x="4372624"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15" name="tx215"/>
            <p:cNvSpPr/>
            <p:nvPr/>
          </p:nvSpPr>
          <p:spPr>
            <a:xfrm>
              <a:off x="6793230"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16" name="tx216"/>
            <p:cNvSpPr/>
            <p:nvPr/>
          </p:nvSpPr>
          <p:spPr>
            <a:xfrm>
              <a:off x="4856745"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17" name="tx217"/>
            <p:cNvSpPr/>
            <p:nvPr/>
          </p:nvSpPr>
          <p:spPr>
            <a:xfrm>
              <a:off x="1467898" y="3159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218" name="tx218"/>
            <p:cNvSpPr/>
            <p:nvPr/>
          </p:nvSpPr>
          <p:spPr>
            <a:xfrm>
              <a:off x="2436140" y="3159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219" name="tx219"/>
            <p:cNvSpPr/>
            <p:nvPr/>
          </p:nvSpPr>
          <p:spPr>
            <a:xfrm>
              <a:off x="2920261" y="3159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220" name="tx220"/>
            <p:cNvSpPr/>
            <p:nvPr/>
          </p:nvSpPr>
          <p:spPr>
            <a:xfrm>
              <a:off x="3888503" y="3159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221" name="tx221"/>
            <p:cNvSpPr/>
            <p:nvPr/>
          </p:nvSpPr>
          <p:spPr>
            <a:xfrm>
              <a:off x="3404382" y="3159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222" name="tx222"/>
            <p:cNvSpPr/>
            <p:nvPr/>
          </p:nvSpPr>
          <p:spPr>
            <a:xfrm>
              <a:off x="5340866" y="3159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23" name="tx223"/>
            <p:cNvSpPr/>
            <p:nvPr/>
          </p:nvSpPr>
          <p:spPr>
            <a:xfrm>
              <a:off x="5824987" y="3159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224" name="tx224"/>
            <p:cNvSpPr/>
            <p:nvPr/>
          </p:nvSpPr>
          <p:spPr>
            <a:xfrm>
              <a:off x="6309109" y="3159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225" name="tx225"/>
            <p:cNvSpPr/>
            <p:nvPr/>
          </p:nvSpPr>
          <p:spPr>
            <a:xfrm>
              <a:off x="7277351" y="3159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226" name="tx226"/>
            <p:cNvSpPr/>
            <p:nvPr/>
          </p:nvSpPr>
          <p:spPr>
            <a:xfrm>
              <a:off x="4372624" y="3159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227" name="tx227"/>
            <p:cNvSpPr/>
            <p:nvPr/>
          </p:nvSpPr>
          <p:spPr>
            <a:xfrm>
              <a:off x="4856745" y="3159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228" name="tx228"/>
            <p:cNvSpPr/>
            <p:nvPr/>
          </p:nvSpPr>
          <p:spPr>
            <a:xfrm>
              <a:off x="1467898" y="38273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29" name="tx229"/>
            <p:cNvSpPr/>
            <p:nvPr/>
          </p:nvSpPr>
          <p:spPr>
            <a:xfrm>
              <a:off x="2436140" y="38273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30" name="tx230"/>
            <p:cNvSpPr/>
            <p:nvPr/>
          </p:nvSpPr>
          <p:spPr>
            <a:xfrm>
              <a:off x="2920261" y="38273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31" name="tx231"/>
            <p:cNvSpPr/>
            <p:nvPr/>
          </p:nvSpPr>
          <p:spPr>
            <a:xfrm>
              <a:off x="3888503" y="38273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32" name="tx232"/>
            <p:cNvSpPr/>
            <p:nvPr/>
          </p:nvSpPr>
          <p:spPr>
            <a:xfrm>
              <a:off x="3404382" y="38273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33" name="tx233"/>
            <p:cNvSpPr/>
            <p:nvPr/>
          </p:nvSpPr>
          <p:spPr>
            <a:xfrm>
              <a:off x="5340866" y="38273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34" name="tx234"/>
            <p:cNvSpPr/>
            <p:nvPr/>
          </p:nvSpPr>
          <p:spPr>
            <a:xfrm>
              <a:off x="6309109" y="38273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235" name="tx235"/>
            <p:cNvSpPr/>
            <p:nvPr/>
          </p:nvSpPr>
          <p:spPr>
            <a:xfrm>
              <a:off x="7277351" y="38273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236" name="tx236"/>
            <p:cNvSpPr/>
            <p:nvPr/>
          </p:nvSpPr>
          <p:spPr>
            <a:xfrm>
              <a:off x="4372624" y="38273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237" name="tx237"/>
            <p:cNvSpPr/>
            <p:nvPr/>
          </p:nvSpPr>
          <p:spPr>
            <a:xfrm>
              <a:off x="6793230" y="38273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238" name="tx238"/>
            <p:cNvSpPr/>
            <p:nvPr/>
          </p:nvSpPr>
          <p:spPr>
            <a:xfrm>
              <a:off x="4856745" y="38273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239" name="tx239"/>
            <p:cNvSpPr/>
            <p:nvPr/>
          </p:nvSpPr>
          <p:spPr>
            <a:xfrm>
              <a:off x="1467898" y="48291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240" name="tx240"/>
            <p:cNvSpPr/>
            <p:nvPr/>
          </p:nvSpPr>
          <p:spPr>
            <a:xfrm>
              <a:off x="2436140" y="48291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241" name="tx241"/>
            <p:cNvSpPr/>
            <p:nvPr/>
          </p:nvSpPr>
          <p:spPr>
            <a:xfrm>
              <a:off x="2920261" y="48291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242" name="tx242"/>
            <p:cNvSpPr/>
            <p:nvPr/>
          </p:nvSpPr>
          <p:spPr>
            <a:xfrm>
              <a:off x="3888503" y="48291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243" name="tx243"/>
            <p:cNvSpPr/>
            <p:nvPr/>
          </p:nvSpPr>
          <p:spPr>
            <a:xfrm>
              <a:off x="3404382" y="48291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244" name="tx244"/>
            <p:cNvSpPr/>
            <p:nvPr/>
          </p:nvSpPr>
          <p:spPr>
            <a:xfrm>
              <a:off x="5340866" y="48291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245" name="tx245"/>
            <p:cNvSpPr/>
            <p:nvPr/>
          </p:nvSpPr>
          <p:spPr>
            <a:xfrm>
              <a:off x="1467898"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46" name="tx246"/>
            <p:cNvSpPr/>
            <p:nvPr/>
          </p:nvSpPr>
          <p:spPr>
            <a:xfrm>
              <a:off x="2436140"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47" name="tx247"/>
            <p:cNvSpPr/>
            <p:nvPr/>
          </p:nvSpPr>
          <p:spPr>
            <a:xfrm>
              <a:off x="2920261"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48" name="tx248"/>
            <p:cNvSpPr/>
            <p:nvPr/>
          </p:nvSpPr>
          <p:spPr>
            <a:xfrm>
              <a:off x="3888503"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49" name="tx249"/>
            <p:cNvSpPr/>
            <p:nvPr/>
          </p:nvSpPr>
          <p:spPr>
            <a:xfrm>
              <a:off x="3404382"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50" name="tx250"/>
            <p:cNvSpPr/>
            <p:nvPr/>
          </p:nvSpPr>
          <p:spPr>
            <a:xfrm>
              <a:off x="5340866"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51" name="tx251"/>
            <p:cNvSpPr/>
            <p:nvPr/>
          </p:nvSpPr>
          <p:spPr>
            <a:xfrm>
              <a:off x="5824987"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52" name="tx252"/>
            <p:cNvSpPr/>
            <p:nvPr/>
          </p:nvSpPr>
          <p:spPr>
            <a:xfrm>
              <a:off x="6309109"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53" name="tx253"/>
            <p:cNvSpPr/>
            <p:nvPr/>
          </p:nvSpPr>
          <p:spPr>
            <a:xfrm>
              <a:off x="7277351"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54" name="tx254"/>
            <p:cNvSpPr/>
            <p:nvPr/>
          </p:nvSpPr>
          <p:spPr>
            <a:xfrm>
              <a:off x="4372624"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55" name="tx255"/>
            <p:cNvSpPr/>
            <p:nvPr/>
          </p:nvSpPr>
          <p:spPr>
            <a:xfrm>
              <a:off x="6793230"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56" name="tx256"/>
            <p:cNvSpPr/>
            <p:nvPr/>
          </p:nvSpPr>
          <p:spPr>
            <a:xfrm>
              <a:off x="4856745"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257" name="tx257"/>
            <p:cNvSpPr/>
            <p:nvPr/>
          </p:nvSpPr>
          <p:spPr>
            <a:xfrm>
              <a:off x="1467898"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58" name="tx258"/>
            <p:cNvSpPr/>
            <p:nvPr/>
          </p:nvSpPr>
          <p:spPr>
            <a:xfrm>
              <a:off x="2436140"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59" name="tx259"/>
            <p:cNvSpPr/>
            <p:nvPr/>
          </p:nvSpPr>
          <p:spPr>
            <a:xfrm>
              <a:off x="2920261"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60" name="tx260"/>
            <p:cNvSpPr/>
            <p:nvPr/>
          </p:nvSpPr>
          <p:spPr>
            <a:xfrm>
              <a:off x="3888503"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61" name="tx261"/>
            <p:cNvSpPr/>
            <p:nvPr/>
          </p:nvSpPr>
          <p:spPr>
            <a:xfrm>
              <a:off x="3404382"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62" name="tx262"/>
            <p:cNvSpPr/>
            <p:nvPr/>
          </p:nvSpPr>
          <p:spPr>
            <a:xfrm>
              <a:off x="5340866"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63" name="tx263"/>
            <p:cNvSpPr/>
            <p:nvPr/>
          </p:nvSpPr>
          <p:spPr>
            <a:xfrm>
              <a:off x="5824987"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64" name="tx264"/>
            <p:cNvSpPr/>
            <p:nvPr/>
          </p:nvSpPr>
          <p:spPr>
            <a:xfrm>
              <a:off x="6309109"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65" name="tx265"/>
            <p:cNvSpPr/>
            <p:nvPr/>
          </p:nvSpPr>
          <p:spPr>
            <a:xfrm>
              <a:off x="7277351"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266" name="tx266"/>
            <p:cNvSpPr/>
            <p:nvPr/>
          </p:nvSpPr>
          <p:spPr>
            <a:xfrm>
              <a:off x="4372624"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67" name="tx267"/>
            <p:cNvSpPr/>
            <p:nvPr/>
          </p:nvSpPr>
          <p:spPr>
            <a:xfrm>
              <a:off x="6793230"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68" name="tx268"/>
            <p:cNvSpPr/>
            <p:nvPr/>
          </p:nvSpPr>
          <p:spPr>
            <a:xfrm>
              <a:off x="4856745"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69" name="tx269"/>
            <p:cNvSpPr/>
            <p:nvPr/>
          </p:nvSpPr>
          <p:spPr>
            <a:xfrm>
              <a:off x="1467898"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70" name="tx270"/>
            <p:cNvSpPr/>
            <p:nvPr/>
          </p:nvSpPr>
          <p:spPr>
            <a:xfrm>
              <a:off x="2436140"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1" name="tx271"/>
            <p:cNvSpPr/>
            <p:nvPr/>
          </p:nvSpPr>
          <p:spPr>
            <a:xfrm>
              <a:off x="2920261"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72" name="tx272"/>
            <p:cNvSpPr/>
            <p:nvPr/>
          </p:nvSpPr>
          <p:spPr>
            <a:xfrm>
              <a:off x="3888503"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73" name="tx273"/>
            <p:cNvSpPr/>
            <p:nvPr/>
          </p:nvSpPr>
          <p:spPr>
            <a:xfrm>
              <a:off x="1952019"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74" name="tx274"/>
            <p:cNvSpPr/>
            <p:nvPr/>
          </p:nvSpPr>
          <p:spPr>
            <a:xfrm>
              <a:off x="3404382"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75" name="tx275"/>
            <p:cNvSpPr/>
            <p:nvPr/>
          </p:nvSpPr>
          <p:spPr>
            <a:xfrm>
              <a:off x="5340866"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6" name="tx276"/>
            <p:cNvSpPr/>
            <p:nvPr/>
          </p:nvSpPr>
          <p:spPr>
            <a:xfrm>
              <a:off x="5824987"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77" name="tx277"/>
            <p:cNvSpPr/>
            <p:nvPr/>
          </p:nvSpPr>
          <p:spPr>
            <a:xfrm>
              <a:off x="6309109"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78" name="tx278"/>
            <p:cNvSpPr/>
            <p:nvPr/>
          </p:nvSpPr>
          <p:spPr>
            <a:xfrm>
              <a:off x="7277351"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79" name="tx279"/>
            <p:cNvSpPr/>
            <p:nvPr/>
          </p:nvSpPr>
          <p:spPr>
            <a:xfrm>
              <a:off x="4372624"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0" name="tx280"/>
            <p:cNvSpPr/>
            <p:nvPr/>
          </p:nvSpPr>
          <p:spPr>
            <a:xfrm>
              <a:off x="6793230"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81" name="tx281"/>
            <p:cNvSpPr/>
            <p:nvPr/>
          </p:nvSpPr>
          <p:spPr>
            <a:xfrm>
              <a:off x="4856745"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82" name="tx282"/>
            <p:cNvSpPr/>
            <p:nvPr/>
          </p:nvSpPr>
          <p:spPr>
            <a:xfrm>
              <a:off x="1467898" y="5163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283" name="tx283"/>
            <p:cNvSpPr/>
            <p:nvPr/>
          </p:nvSpPr>
          <p:spPr>
            <a:xfrm>
              <a:off x="2436140" y="5163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284" name="tx284"/>
            <p:cNvSpPr/>
            <p:nvPr/>
          </p:nvSpPr>
          <p:spPr>
            <a:xfrm>
              <a:off x="2920261" y="5163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285" name="tx285"/>
            <p:cNvSpPr/>
            <p:nvPr/>
          </p:nvSpPr>
          <p:spPr>
            <a:xfrm>
              <a:off x="3888503" y="5163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286" name="tx286"/>
            <p:cNvSpPr/>
            <p:nvPr/>
          </p:nvSpPr>
          <p:spPr>
            <a:xfrm>
              <a:off x="3404382" y="5163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287" name="tx287"/>
            <p:cNvSpPr/>
            <p:nvPr/>
          </p:nvSpPr>
          <p:spPr>
            <a:xfrm>
              <a:off x="5340866" y="5163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88" name="tx288"/>
            <p:cNvSpPr/>
            <p:nvPr/>
          </p:nvSpPr>
          <p:spPr>
            <a:xfrm>
              <a:off x="6309109" y="5163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289" name="tx289"/>
            <p:cNvSpPr/>
            <p:nvPr/>
          </p:nvSpPr>
          <p:spPr>
            <a:xfrm>
              <a:off x="1467898" y="5497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290" name="tx290"/>
            <p:cNvSpPr/>
            <p:nvPr/>
          </p:nvSpPr>
          <p:spPr>
            <a:xfrm>
              <a:off x="2436140" y="5497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291" name="tx291"/>
            <p:cNvSpPr/>
            <p:nvPr/>
          </p:nvSpPr>
          <p:spPr>
            <a:xfrm>
              <a:off x="2920261" y="5497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292" name="tx292"/>
            <p:cNvSpPr/>
            <p:nvPr/>
          </p:nvSpPr>
          <p:spPr>
            <a:xfrm>
              <a:off x="3888503" y="5497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293" name="tx293"/>
            <p:cNvSpPr/>
            <p:nvPr/>
          </p:nvSpPr>
          <p:spPr>
            <a:xfrm>
              <a:off x="3404382" y="5497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294" name="tx294"/>
            <p:cNvSpPr/>
            <p:nvPr/>
          </p:nvSpPr>
          <p:spPr>
            <a:xfrm>
              <a:off x="5340866" y="5497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95" name="tx295"/>
            <p:cNvSpPr/>
            <p:nvPr/>
          </p:nvSpPr>
          <p:spPr>
            <a:xfrm>
              <a:off x="6309109" y="5497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296" name="tx296"/>
            <p:cNvSpPr/>
            <p:nvPr/>
          </p:nvSpPr>
          <p:spPr>
            <a:xfrm>
              <a:off x="1467898"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297" name="tx297"/>
            <p:cNvSpPr/>
            <p:nvPr/>
          </p:nvSpPr>
          <p:spPr>
            <a:xfrm>
              <a:off x="2436140"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98" name="tx298"/>
            <p:cNvSpPr/>
            <p:nvPr/>
          </p:nvSpPr>
          <p:spPr>
            <a:xfrm>
              <a:off x="2920261"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299" name="tx299"/>
            <p:cNvSpPr/>
            <p:nvPr/>
          </p:nvSpPr>
          <p:spPr>
            <a:xfrm>
              <a:off x="3888503"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00" name="tx300"/>
            <p:cNvSpPr/>
            <p:nvPr/>
          </p:nvSpPr>
          <p:spPr>
            <a:xfrm>
              <a:off x="3404382"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01" name="tx301"/>
            <p:cNvSpPr/>
            <p:nvPr/>
          </p:nvSpPr>
          <p:spPr>
            <a:xfrm>
              <a:off x="5340866"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02" name="tx302"/>
            <p:cNvSpPr/>
            <p:nvPr/>
          </p:nvSpPr>
          <p:spPr>
            <a:xfrm>
              <a:off x="5824987"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303" name="tx303"/>
            <p:cNvSpPr/>
            <p:nvPr/>
          </p:nvSpPr>
          <p:spPr>
            <a:xfrm>
              <a:off x="6309109"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04" name="tx304"/>
            <p:cNvSpPr/>
            <p:nvPr/>
          </p:nvSpPr>
          <p:spPr>
            <a:xfrm>
              <a:off x="8245593"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305" name="tx305"/>
            <p:cNvSpPr/>
            <p:nvPr/>
          </p:nvSpPr>
          <p:spPr>
            <a:xfrm>
              <a:off x="4372624"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306" name="tx306"/>
            <p:cNvSpPr/>
            <p:nvPr/>
          </p:nvSpPr>
          <p:spPr>
            <a:xfrm>
              <a:off x="4856745"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07" name="tx307"/>
            <p:cNvSpPr/>
            <p:nvPr/>
          </p:nvSpPr>
          <p:spPr>
            <a:xfrm>
              <a:off x="7761472"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08" name="tx308"/>
            <p:cNvSpPr/>
            <p:nvPr/>
          </p:nvSpPr>
          <p:spPr>
            <a:xfrm>
              <a:off x="1467898"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09" name="tx309"/>
            <p:cNvSpPr/>
            <p:nvPr/>
          </p:nvSpPr>
          <p:spPr>
            <a:xfrm>
              <a:off x="2436140"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0" name="tx310"/>
            <p:cNvSpPr/>
            <p:nvPr/>
          </p:nvSpPr>
          <p:spPr>
            <a:xfrm>
              <a:off x="2920261"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11" name="tx311"/>
            <p:cNvSpPr/>
            <p:nvPr/>
          </p:nvSpPr>
          <p:spPr>
            <a:xfrm>
              <a:off x="3888503"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12" name="tx312"/>
            <p:cNvSpPr/>
            <p:nvPr/>
          </p:nvSpPr>
          <p:spPr>
            <a:xfrm>
              <a:off x="3404382"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13" name="tx313"/>
            <p:cNvSpPr/>
            <p:nvPr/>
          </p:nvSpPr>
          <p:spPr>
            <a:xfrm>
              <a:off x="5340866"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14" name="tx314"/>
            <p:cNvSpPr/>
            <p:nvPr/>
          </p:nvSpPr>
          <p:spPr>
            <a:xfrm>
              <a:off x="5824987"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15" name="tx315"/>
            <p:cNvSpPr/>
            <p:nvPr/>
          </p:nvSpPr>
          <p:spPr>
            <a:xfrm>
              <a:off x="6309109"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16" name="tx316"/>
            <p:cNvSpPr/>
            <p:nvPr/>
          </p:nvSpPr>
          <p:spPr>
            <a:xfrm>
              <a:off x="7277351"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17" name="tx317"/>
            <p:cNvSpPr/>
            <p:nvPr/>
          </p:nvSpPr>
          <p:spPr>
            <a:xfrm>
              <a:off x="4372624"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18" name="tx318"/>
            <p:cNvSpPr/>
            <p:nvPr/>
          </p:nvSpPr>
          <p:spPr>
            <a:xfrm>
              <a:off x="6793230"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19" name="tx319"/>
            <p:cNvSpPr/>
            <p:nvPr/>
          </p:nvSpPr>
          <p:spPr>
            <a:xfrm>
              <a:off x="4856745"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320" name="tx320"/>
            <p:cNvSpPr/>
            <p:nvPr/>
          </p:nvSpPr>
          <p:spPr>
            <a:xfrm>
              <a:off x="7761472"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21" name="tx321"/>
            <p:cNvSpPr/>
            <p:nvPr/>
          </p:nvSpPr>
          <p:spPr>
            <a:xfrm>
              <a:off x="1467898"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22" name="tx322"/>
            <p:cNvSpPr/>
            <p:nvPr/>
          </p:nvSpPr>
          <p:spPr>
            <a:xfrm>
              <a:off x="2436140"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23" name="tx323"/>
            <p:cNvSpPr/>
            <p:nvPr/>
          </p:nvSpPr>
          <p:spPr>
            <a:xfrm>
              <a:off x="2920261"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24" name="tx324"/>
            <p:cNvSpPr/>
            <p:nvPr/>
          </p:nvSpPr>
          <p:spPr>
            <a:xfrm>
              <a:off x="3888503"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25" name="tx325"/>
            <p:cNvSpPr/>
            <p:nvPr/>
          </p:nvSpPr>
          <p:spPr>
            <a:xfrm>
              <a:off x="3404382"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26" name="tx326"/>
            <p:cNvSpPr/>
            <p:nvPr/>
          </p:nvSpPr>
          <p:spPr>
            <a:xfrm>
              <a:off x="5340866"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27" name="tx327"/>
            <p:cNvSpPr/>
            <p:nvPr/>
          </p:nvSpPr>
          <p:spPr>
            <a:xfrm>
              <a:off x="6309109"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28" name="tx328"/>
            <p:cNvSpPr/>
            <p:nvPr/>
          </p:nvSpPr>
          <p:spPr>
            <a:xfrm>
              <a:off x="7277351"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329" name="tx329"/>
            <p:cNvSpPr/>
            <p:nvPr/>
          </p:nvSpPr>
          <p:spPr>
            <a:xfrm>
              <a:off x="4372624"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30" name="tx330"/>
            <p:cNvSpPr/>
            <p:nvPr/>
          </p:nvSpPr>
          <p:spPr>
            <a:xfrm>
              <a:off x="6793230"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31" name="tx331"/>
            <p:cNvSpPr/>
            <p:nvPr/>
          </p:nvSpPr>
          <p:spPr>
            <a:xfrm>
              <a:off x="4856745"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32" name="tx332"/>
            <p:cNvSpPr/>
            <p:nvPr/>
          </p:nvSpPr>
          <p:spPr>
            <a:xfrm>
              <a:off x="8729714" y="38273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33" name="tx333"/>
            <p:cNvSpPr/>
            <p:nvPr/>
          </p:nvSpPr>
          <p:spPr>
            <a:xfrm>
              <a:off x="8729714" y="48291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34" name="tx334"/>
            <p:cNvSpPr/>
            <p:nvPr/>
          </p:nvSpPr>
          <p:spPr>
            <a:xfrm>
              <a:off x="8729714" y="14899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35" name="tx335"/>
            <p:cNvSpPr/>
            <p:nvPr/>
          </p:nvSpPr>
          <p:spPr>
            <a:xfrm>
              <a:off x="8729714" y="18238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36" name="tx336"/>
            <p:cNvSpPr/>
            <p:nvPr/>
          </p:nvSpPr>
          <p:spPr>
            <a:xfrm>
              <a:off x="8729714" y="1155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37" name="tx337"/>
            <p:cNvSpPr/>
            <p:nvPr/>
          </p:nvSpPr>
          <p:spPr>
            <a:xfrm>
              <a:off x="8729714" y="21577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38" name="tx338"/>
            <p:cNvSpPr/>
            <p:nvPr/>
          </p:nvSpPr>
          <p:spPr>
            <a:xfrm>
              <a:off x="8729714"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39" name="tx339"/>
            <p:cNvSpPr/>
            <p:nvPr/>
          </p:nvSpPr>
          <p:spPr>
            <a:xfrm>
              <a:off x="5824987" y="4495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340" name="tx340"/>
            <p:cNvSpPr/>
            <p:nvPr/>
          </p:nvSpPr>
          <p:spPr>
            <a:xfrm>
              <a:off x="7277351"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341" name="tx341"/>
            <p:cNvSpPr/>
            <p:nvPr/>
          </p:nvSpPr>
          <p:spPr>
            <a:xfrm>
              <a:off x="1952019"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24</a:t>
              </a:r>
            </a:p>
          </p:txBody>
        </p:sp>
        <p:sp>
          <p:nvSpPr>
            <p:cNvPr id="342" name="tx342"/>
            <p:cNvSpPr/>
            <p:nvPr/>
          </p:nvSpPr>
          <p:spPr>
            <a:xfrm>
              <a:off x="5852099" y="382739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a:t>
              </a:r>
            </a:p>
          </p:txBody>
        </p:sp>
        <p:sp>
          <p:nvSpPr>
            <p:cNvPr id="343" name="tx343"/>
            <p:cNvSpPr/>
            <p:nvPr/>
          </p:nvSpPr>
          <p:spPr>
            <a:xfrm>
              <a:off x="7788584" y="382739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344" name="tx344"/>
            <p:cNvSpPr/>
            <p:nvPr/>
          </p:nvSpPr>
          <p:spPr>
            <a:xfrm>
              <a:off x="5824987" y="48291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345" name="tx345"/>
            <p:cNvSpPr/>
            <p:nvPr/>
          </p:nvSpPr>
          <p:spPr>
            <a:xfrm>
              <a:off x="6309109" y="48291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346" name="tx346"/>
            <p:cNvSpPr/>
            <p:nvPr/>
          </p:nvSpPr>
          <p:spPr>
            <a:xfrm>
              <a:off x="7277351" y="48291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347" name="tx347"/>
            <p:cNvSpPr/>
            <p:nvPr/>
          </p:nvSpPr>
          <p:spPr>
            <a:xfrm>
              <a:off x="4372624" y="48291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348" name="tx348"/>
            <p:cNvSpPr/>
            <p:nvPr/>
          </p:nvSpPr>
          <p:spPr>
            <a:xfrm>
              <a:off x="4856745" y="48291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349" name="tx349"/>
            <p:cNvSpPr/>
            <p:nvPr/>
          </p:nvSpPr>
          <p:spPr>
            <a:xfrm>
              <a:off x="5824987" y="5163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350" name="tx350"/>
            <p:cNvSpPr/>
            <p:nvPr/>
          </p:nvSpPr>
          <p:spPr>
            <a:xfrm>
              <a:off x="7277351" y="5163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31</a:t>
              </a:r>
            </a:p>
          </p:txBody>
        </p:sp>
        <p:sp>
          <p:nvSpPr>
            <p:cNvPr id="351" name="tx351"/>
            <p:cNvSpPr/>
            <p:nvPr/>
          </p:nvSpPr>
          <p:spPr>
            <a:xfrm>
              <a:off x="4372624" y="5163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a:t>
              </a:r>
            </a:p>
          </p:txBody>
        </p:sp>
        <p:sp>
          <p:nvSpPr>
            <p:cNvPr id="352" name="tx352"/>
            <p:cNvSpPr/>
            <p:nvPr/>
          </p:nvSpPr>
          <p:spPr>
            <a:xfrm>
              <a:off x="4856745" y="5163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353" name="tx353"/>
            <p:cNvSpPr/>
            <p:nvPr/>
          </p:nvSpPr>
          <p:spPr>
            <a:xfrm>
              <a:off x="5824987" y="5497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354" name="tx354"/>
            <p:cNvSpPr/>
            <p:nvPr/>
          </p:nvSpPr>
          <p:spPr>
            <a:xfrm>
              <a:off x="7304463" y="5497020"/>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a:t>
              </a:r>
            </a:p>
          </p:txBody>
        </p:sp>
        <p:sp>
          <p:nvSpPr>
            <p:cNvPr id="355" name="tx355"/>
            <p:cNvSpPr/>
            <p:nvPr/>
          </p:nvSpPr>
          <p:spPr>
            <a:xfrm>
              <a:off x="4372624" y="5497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356" name="tx356"/>
            <p:cNvSpPr/>
            <p:nvPr/>
          </p:nvSpPr>
          <p:spPr>
            <a:xfrm>
              <a:off x="4856745" y="5497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22</a:t>
              </a:r>
            </a:p>
          </p:txBody>
        </p:sp>
        <p:sp>
          <p:nvSpPr>
            <p:cNvPr id="357" name="tx357"/>
            <p:cNvSpPr/>
            <p:nvPr/>
          </p:nvSpPr>
          <p:spPr>
            <a:xfrm>
              <a:off x="7277351"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358" name="tx358"/>
            <p:cNvSpPr/>
            <p:nvPr/>
          </p:nvSpPr>
          <p:spPr>
            <a:xfrm>
              <a:off x="6793230" y="4161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359" name="tx359"/>
            <p:cNvSpPr/>
            <p:nvPr/>
          </p:nvSpPr>
          <p:spPr>
            <a:xfrm>
              <a:off x="5824987" y="282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360" name="tx360"/>
            <p:cNvSpPr/>
            <p:nvPr/>
          </p:nvSpPr>
          <p:spPr>
            <a:xfrm>
              <a:off x="8729714" y="44952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26</a:t>
              </a:r>
            </a:p>
          </p:txBody>
        </p:sp>
        <p:sp>
          <p:nvSpPr>
            <p:cNvPr id="361" name="tx361"/>
            <p:cNvSpPr/>
            <p:nvPr/>
          </p:nvSpPr>
          <p:spPr>
            <a:xfrm>
              <a:off x="8729714" y="34934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10</a:t>
              </a:r>
            </a:p>
          </p:txBody>
        </p:sp>
        <p:sp>
          <p:nvSpPr>
            <p:cNvPr id="362" name="tx362"/>
            <p:cNvSpPr/>
            <p:nvPr/>
          </p:nvSpPr>
          <p:spPr>
            <a:xfrm>
              <a:off x="8729714" y="24916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363" name="tx363"/>
            <p:cNvSpPr/>
            <p:nvPr/>
          </p:nvSpPr>
          <p:spPr>
            <a:xfrm>
              <a:off x="8729714" y="31595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364" name="tx364"/>
            <p:cNvSpPr/>
            <p:nvPr/>
          </p:nvSpPr>
          <p:spPr>
            <a:xfrm>
              <a:off x="1401055"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365" name="tx365"/>
            <p:cNvSpPr/>
            <p:nvPr/>
          </p:nvSpPr>
          <p:spPr>
            <a:xfrm>
              <a:off x="1829215"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366" name="tx366"/>
            <p:cNvSpPr/>
            <p:nvPr/>
          </p:nvSpPr>
          <p:spPr>
            <a:xfrm>
              <a:off x="2347580"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367" name="tx367"/>
            <p:cNvSpPr/>
            <p:nvPr/>
          </p:nvSpPr>
          <p:spPr>
            <a:xfrm>
              <a:off x="2831701"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368" name="tx368"/>
            <p:cNvSpPr/>
            <p:nvPr/>
          </p:nvSpPr>
          <p:spPr>
            <a:xfrm>
              <a:off x="3343712"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369" name="tx369"/>
            <p:cNvSpPr/>
            <p:nvPr/>
          </p:nvSpPr>
          <p:spPr>
            <a:xfrm>
              <a:off x="3771871"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370" name="tx370"/>
            <p:cNvSpPr/>
            <p:nvPr/>
          </p:nvSpPr>
          <p:spPr>
            <a:xfrm>
              <a:off x="4271675"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371" name="tx371"/>
            <p:cNvSpPr/>
            <p:nvPr/>
          </p:nvSpPr>
          <p:spPr>
            <a:xfrm>
              <a:off x="4752595"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372" name="tx372"/>
            <p:cNvSpPr/>
            <p:nvPr/>
          </p:nvSpPr>
          <p:spPr>
            <a:xfrm>
              <a:off x="5273932"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373" name="tx373"/>
            <p:cNvSpPr/>
            <p:nvPr/>
          </p:nvSpPr>
          <p:spPr>
            <a:xfrm>
              <a:off x="5748818"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374" name="tx374"/>
            <p:cNvSpPr/>
            <p:nvPr/>
          </p:nvSpPr>
          <p:spPr>
            <a:xfrm>
              <a:off x="6208113"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375" name="tx375"/>
            <p:cNvSpPr/>
            <p:nvPr/>
          </p:nvSpPr>
          <p:spPr>
            <a:xfrm>
              <a:off x="6698452"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376" name="tx376"/>
            <p:cNvSpPr/>
            <p:nvPr/>
          </p:nvSpPr>
          <p:spPr>
            <a:xfrm>
              <a:off x="7176355"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377" name="tx377"/>
            <p:cNvSpPr/>
            <p:nvPr/>
          </p:nvSpPr>
          <p:spPr>
            <a:xfrm>
              <a:off x="7707065"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378" name="tx378"/>
            <p:cNvSpPr/>
            <p:nvPr/>
          </p:nvSpPr>
          <p:spPr>
            <a:xfrm>
              <a:off x="8122743"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379" name="tx379"/>
            <p:cNvSpPr/>
            <p:nvPr/>
          </p:nvSpPr>
          <p:spPr>
            <a:xfrm>
              <a:off x="8641154"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380" name="tx380"/>
            <p:cNvSpPr/>
            <p:nvPr/>
          </p:nvSpPr>
          <p:spPr>
            <a:xfrm>
              <a:off x="508182" y="5479006"/>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South</a:t>
              </a:r>
            </a:p>
          </p:txBody>
        </p:sp>
        <p:sp>
          <p:nvSpPr>
            <p:cNvPr id="381" name="tx381"/>
            <p:cNvSpPr/>
            <p:nvPr/>
          </p:nvSpPr>
          <p:spPr>
            <a:xfrm>
              <a:off x="838555" y="5479006"/>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Sudan</a:t>
              </a:r>
            </a:p>
          </p:txBody>
        </p:sp>
        <p:sp>
          <p:nvSpPr>
            <p:cNvPr id="382" name="tx382"/>
            <p:cNvSpPr/>
            <p:nvPr/>
          </p:nvSpPr>
          <p:spPr>
            <a:xfrm>
              <a:off x="756076" y="5145081"/>
              <a:ext cx="4129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Somalia</a:t>
              </a:r>
            </a:p>
          </p:txBody>
        </p:sp>
        <p:sp>
          <p:nvSpPr>
            <p:cNvPr id="383" name="tx383"/>
            <p:cNvSpPr/>
            <p:nvPr/>
          </p:nvSpPr>
          <p:spPr>
            <a:xfrm>
              <a:off x="540186" y="4811156"/>
              <a:ext cx="6288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Madagascar</a:t>
              </a:r>
            </a:p>
          </p:txBody>
        </p:sp>
        <p:sp>
          <p:nvSpPr>
            <p:cNvPr id="384" name="tx384"/>
            <p:cNvSpPr/>
            <p:nvPr/>
          </p:nvSpPr>
          <p:spPr>
            <a:xfrm>
              <a:off x="705418" y="4477231"/>
              <a:ext cx="46360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Comoros</a:t>
              </a:r>
            </a:p>
          </p:txBody>
        </p:sp>
        <p:sp>
          <p:nvSpPr>
            <p:cNvPr id="385" name="tx385"/>
            <p:cNvSpPr/>
            <p:nvPr/>
          </p:nvSpPr>
          <p:spPr>
            <a:xfrm>
              <a:off x="838555" y="4143306"/>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Sudan</a:t>
              </a:r>
            </a:p>
          </p:txBody>
        </p:sp>
        <p:sp>
          <p:nvSpPr>
            <p:cNvPr id="386" name="tx386"/>
            <p:cNvSpPr/>
            <p:nvPr/>
          </p:nvSpPr>
          <p:spPr>
            <a:xfrm>
              <a:off x="844956" y="3809382"/>
              <a:ext cx="32406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Kenya</a:t>
              </a:r>
            </a:p>
          </p:txBody>
        </p:sp>
        <p:sp>
          <p:nvSpPr>
            <p:cNvPr id="387" name="tx387"/>
            <p:cNvSpPr/>
            <p:nvPr/>
          </p:nvSpPr>
          <p:spPr>
            <a:xfrm>
              <a:off x="787806" y="3475457"/>
              <a:ext cx="38121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Djibouti</a:t>
              </a:r>
            </a:p>
          </p:txBody>
        </p:sp>
        <p:sp>
          <p:nvSpPr>
            <p:cNvPr id="388" name="tx388"/>
            <p:cNvSpPr/>
            <p:nvPr/>
          </p:nvSpPr>
          <p:spPr>
            <a:xfrm>
              <a:off x="755985" y="3141532"/>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Ethiopia</a:t>
              </a:r>
            </a:p>
          </p:txBody>
        </p:sp>
        <p:sp>
          <p:nvSpPr>
            <p:cNvPr id="389" name="tx389"/>
            <p:cNvSpPr/>
            <p:nvPr/>
          </p:nvSpPr>
          <p:spPr>
            <a:xfrm>
              <a:off x="711545" y="2807607"/>
              <a:ext cx="45747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Tanzania</a:t>
              </a:r>
            </a:p>
          </p:txBody>
        </p:sp>
        <p:sp>
          <p:nvSpPr>
            <p:cNvPr id="390" name="tx390"/>
            <p:cNvSpPr/>
            <p:nvPr/>
          </p:nvSpPr>
          <p:spPr>
            <a:xfrm>
              <a:off x="832428" y="2473682"/>
              <a:ext cx="3365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Eritrea</a:t>
              </a:r>
            </a:p>
          </p:txBody>
        </p:sp>
        <p:sp>
          <p:nvSpPr>
            <p:cNvPr id="391" name="tx391"/>
            <p:cNvSpPr/>
            <p:nvPr/>
          </p:nvSpPr>
          <p:spPr>
            <a:xfrm>
              <a:off x="768695" y="2139757"/>
              <a:ext cx="40032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Uganda</a:t>
              </a:r>
            </a:p>
          </p:txBody>
        </p:sp>
        <p:sp>
          <p:nvSpPr>
            <p:cNvPr id="392" name="tx392"/>
            <p:cNvSpPr/>
            <p:nvPr/>
          </p:nvSpPr>
          <p:spPr>
            <a:xfrm>
              <a:off x="749675" y="1805832"/>
              <a:ext cx="4193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Rwanda</a:t>
              </a:r>
            </a:p>
          </p:txBody>
        </p:sp>
        <p:sp>
          <p:nvSpPr>
            <p:cNvPr id="393" name="tx393"/>
            <p:cNvSpPr/>
            <p:nvPr/>
          </p:nvSpPr>
          <p:spPr>
            <a:xfrm>
              <a:off x="705418" y="1471907"/>
              <a:ext cx="46360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Mauritius</a:t>
              </a:r>
            </a:p>
          </p:txBody>
        </p:sp>
        <p:sp>
          <p:nvSpPr>
            <p:cNvPr id="394" name="tx394"/>
            <p:cNvSpPr/>
            <p:nvPr/>
          </p:nvSpPr>
          <p:spPr>
            <a:xfrm>
              <a:off x="616264" y="1137982"/>
              <a:ext cx="55275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Seychelles</a:t>
              </a:r>
            </a:p>
          </p:txBody>
        </p:sp>
        <p:sp>
          <p:nvSpPr>
            <p:cNvPr id="395" name="tx395"/>
            <p:cNvSpPr/>
            <p:nvPr/>
          </p:nvSpPr>
          <p:spPr>
            <a:xfrm>
              <a:off x="3247234"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396" name="pic396"/>
            <p:cNvPicPr/>
            <p:nvPr/>
          </p:nvPicPr>
          <p:blipFill>
            <a:blip r:embed="rId2" cstate="print"/>
            <a:stretch>
              <a:fillRect/>
            </a:stretch>
          </p:blipFill>
          <p:spPr>
            <a:xfrm>
              <a:off x="4898826" y="5941026"/>
              <a:ext cx="2160000" cy="219455"/>
            </a:xfrm>
            <a:prstGeom prst="rect">
              <a:avLst/>
            </a:prstGeom>
          </p:spPr>
        </p:pic>
        <p:sp>
          <p:nvSpPr>
            <p:cNvPr id="397" name="pl397"/>
            <p:cNvSpPr/>
            <p:nvPr/>
          </p:nvSpPr>
          <p:spPr>
            <a:xfrm>
              <a:off x="490242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8" name="pl398"/>
            <p:cNvSpPr/>
            <p:nvPr/>
          </p:nvSpPr>
          <p:spPr>
            <a:xfrm>
              <a:off x="619410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9" name="pl399"/>
            <p:cNvSpPr/>
            <p:nvPr/>
          </p:nvSpPr>
          <p:spPr>
            <a:xfrm>
              <a:off x="640938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0" name="pl400"/>
            <p:cNvSpPr/>
            <p:nvPr/>
          </p:nvSpPr>
          <p:spPr>
            <a:xfrm>
              <a:off x="662466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1" name="pl401"/>
            <p:cNvSpPr/>
            <p:nvPr/>
          </p:nvSpPr>
          <p:spPr>
            <a:xfrm>
              <a:off x="683994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2" name="pl402"/>
            <p:cNvSpPr/>
            <p:nvPr/>
          </p:nvSpPr>
          <p:spPr>
            <a:xfrm>
              <a:off x="705522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3" name="pl403"/>
            <p:cNvSpPr/>
            <p:nvPr/>
          </p:nvSpPr>
          <p:spPr>
            <a:xfrm>
              <a:off x="490242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4" name="pl404"/>
            <p:cNvSpPr/>
            <p:nvPr/>
          </p:nvSpPr>
          <p:spPr>
            <a:xfrm>
              <a:off x="619410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5" name="pl405"/>
            <p:cNvSpPr/>
            <p:nvPr/>
          </p:nvSpPr>
          <p:spPr>
            <a:xfrm>
              <a:off x="640938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6" name="pl406"/>
            <p:cNvSpPr/>
            <p:nvPr/>
          </p:nvSpPr>
          <p:spPr>
            <a:xfrm>
              <a:off x="662466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7" name="pl407"/>
            <p:cNvSpPr/>
            <p:nvPr/>
          </p:nvSpPr>
          <p:spPr>
            <a:xfrm>
              <a:off x="683994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8" name="pl408"/>
            <p:cNvSpPr/>
            <p:nvPr/>
          </p:nvSpPr>
          <p:spPr>
            <a:xfrm>
              <a:off x="705522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9" name="tx409"/>
            <p:cNvSpPr/>
            <p:nvPr/>
          </p:nvSpPr>
          <p:spPr>
            <a:xfrm>
              <a:off x="4871336"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10" name="tx410"/>
            <p:cNvSpPr/>
            <p:nvPr/>
          </p:nvSpPr>
          <p:spPr>
            <a:xfrm>
              <a:off x="613192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11" name="tx411"/>
            <p:cNvSpPr/>
            <p:nvPr/>
          </p:nvSpPr>
          <p:spPr>
            <a:xfrm>
              <a:off x="634720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412" name="tx412"/>
            <p:cNvSpPr/>
            <p:nvPr/>
          </p:nvSpPr>
          <p:spPr>
            <a:xfrm>
              <a:off x="656248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413" name="tx413"/>
            <p:cNvSpPr/>
            <p:nvPr/>
          </p:nvSpPr>
          <p:spPr>
            <a:xfrm>
              <a:off x="677776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414" name="tx414"/>
            <p:cNvSpPr/>
            <p:nvPr/>
          </p:nvSpPr>
          <p:spPr>
            <a:xfrm>
              <a:off x="6961957"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415" name="tx415"/>
            <p:cNvSpPr/>
            <p:nvPr/>
          </p:nvSpPr>
          <p:spPr>
            <a:xfrm>
              <a:off x="1231649" y="435349"/>
              <a:ext cx="37745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Eastern Africa, 2025</a:t>
              </a:r>
            </a:p>
          </p:txBody>
        </p:sp>
        <p:sp>
          <p:nvSpPr>
            <p:cNvPr id="416" name="tx416"/>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17" name="tx417"/>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7 out of 14 countries achieved coverage of 90% or higher in at least one vaccine.
Rwanda had the highest percentage of vaccines (100%) in the national immunization schedule with coverage of at least 90%, followed by Mauritius (92%).
7 countries had not achieved 90% coverage of any vaccine (Comoros, Djibouti, Ethiopia, Madagascar, Somalia, South Sudan, and Sudan).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P7TF5XRZ5TZD-1674051314-5636</_dlc_DocId>
    <_dlc_DocIdUrl xmlns="5ce71423-0d49-4a04-8822-86064e799dcd">
      <Url>https://unicef.sharepoint.com/teams/DAPM-DataComm/_layouts/15/DocIdRedir.aspx?ID=P7TF5XRZ5TZD-1674051314-5636</Url>
      <Description>P7TF5XRZ5TZD-1674051314-5636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BB48432-FA8F-4D87-B1E4-7D4115BB7E6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2026-07-17T16:19:04Z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d5309087-9a5e-492c-bd18-6e3e1620319f</vt:lpwstr>
  </property>
</Properties>
</file>