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a6cdaaf5f9bfc589aaf7f133794101b2c1c69a1.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6fb1af582a95b62646ebfbfbeb0ccd6c923ca9d.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f8325eda282d487d8dc842335341d7b118e574e.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337c71ec012d76896e5f9d3e0a234fb9c6402d4.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c486d8d0283fe9f427170247a06e13963a414f6.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93ee53a476f760b5a56bb3780685f119f09c740.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5787744f3caefa62867ba74816c4de8ae28d7dba.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8029832639615aec89c54c5cdd4f8b388064c17.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a3eeb7589be909f8e011da36d0a059c8ba4fe6e.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2728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3249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3770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7429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47988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7850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09030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642943"/>
              <a:ext cx="239877" cy="531736"/>
            </a:xfrm>
            <a:prstGeom prst="rect">
              <a:avLst/>
            </a:prstGeom>
            <a:solidFill>
              <a:srgbClr val="1CABE2">
                <a:alpha val="100000"/>
              </a:srgbClr>
            </a:solidFill>
          </p:spPr>
          <p:txBody>
            <a:bodyPr/>
            <a:lstStyle/>
            <a:p/>
          </p:txBody>
        </p:sp>
        <p:sp>
          <p:nvSpPr>
            <p:cNvPr id="25" name="rc25"/>
            <p:cNvSpPr/>
            <p:nvPr/>
          </p:nvSpPr>
          <p:spPr>
            <a:xfrm>
              <a:off x="1562984" y="3679658"/>
              <a:ext cx="239877" cy="495020"/>
            </a:xfrm>
            <a:prstGeom prst="rect">
              <a:avLst/>
            </a:prstGeom>
            <a:solidFill>
              <a:srgbClr val="1CABE2">
                <a:alpha val="100000"/>
              </a:srgbClr>
            </a:solidFill>
          </p:spPr>
          <p:txBody>
            <a:bodyPr/>
            <a:lstStyle/>
            <a:p/>
          </p:txBody>
        </p:sp>
        <p:sp>
          <p:nvSpPr>
            <p:cNvPr id="26" name="rc26"/>
            <p:cNvSpPr/>
            <p:nvPr/>
          </p:nvSpPr>
          <p:spPr>
            <a:xfrm>
              <a:off x="1829515" y="3688090"/>
              <a:ext cx="239877" cy="486588"/>
            </a:xfrm>
            <a:prstGeom prst="rect">
              <a:avLst/>
            </a:prstGeom>
            <a:solidFill>
              <a:srgbClr val="1CABE2">
                <a:alpha val="100000"/>
              </a:srgbClr>
            </a:solidFill>
          </p:spPr>
          <p:txBody>
            <a:bodyPr/>
            <a:lstStyle/>
            <a:p/>
          </p:txBody>
        </p:sp>
        <p:sp>
          <p:nvSpPr>
            <p:cNvPr id="27" name="rc27"/>
            <p:cNvSpPr/>
            <p:nvPr/>
          </p:nvSpPr>
          <p:spPr>
            <a:xfrm>
              <a:off x="2096045" y="3680428"/>
              <a:ext cx="239877" cy="494250"/>
            </a:xfrm>
            <a:prstGeom prst="rect">
              <a:avLst/>
            </a:prstGeom>
            <a:solidFill>
              <a:srgbClr val="1CABE2">
                <a:alpha val="100000"/>
              </a:srgbClr>
            </a:solidFill>
          </p:spPr>
          <p:txBody>
            <a:bodyPr/>
            <a:lstStyle/>
            <a:p/>
          </p:txBody>
        </p:sp>
        <p:sp>
          <p:nvSpPr>
            <p:cNvPr id="28" name="rc28"/>
            <p:cNvSpPr/>
            <p:nvPr/>
          </p:nvSpPr>
          <p:spPr>
            <a:xfrm>
              <a:off x="2362575" y="3713457"/>
              <a:ext cx="239877" cy="461221"/>
            </a:xfrm>
            <a:prstGeom prst="rect">
              <a:avLst/>
            </a:prstGeom>
            <a:solidFill>
              <a:srgbClr val="1CABE2">
                <a:alpha val="100000"/>
              </a:srgbClr>
            </a:solidFill>
          </p:spPr>
          <p:txBody>
            <a:bodyPr/>
            <a:lstStyle/>
            <a:p/>
          </p:txBody>
        </p:sp>
        <p:sp>
          <p:nvSpPr>
            <p:cNvPr id="29" name="rc29"/>
            <p:cNvSpPr/>
            <p:nvPr/>
          </p:nvSpPr>
          <p:spPr>
            <a:xfrm>
              <a:off x="2629106" y="3644669"/>
              <a:ext cx="239877" cy="530009"/>
            </a:xfrm>
            <a:prstGeom prst="rect">
              <a:avLst/>
            </a:prstGeom>
            <a:solidFill>
              <a:srgbClr val="1CABE2">
                <a:alpha val="100000"/>
              </a:srgbClr>
            </a:solidFill>
          </p:spPr>
          <p:txBody>
            <a:bodyPr/>
            <a:lstStyle/>
            <a:p/>
          </p:txBody>
        </p:sp>
        <p:sp>
          <p:nvSpPr>
            <p:cNvPr id="30" name="rc30"/>
            <p:cNvSpPr/>
            <p:nvPr/>
          </p:nvSpPr>
          <p:spPr>
            <a:xfrm>
              <a:off x="2895636" y="3741534"/>
              <a:ext cx="239877" cy="433145"/>
            </a:xfrm>
            <a:prstGeom prst="rect">
              <a:avLst/>
            </a:prstGeom>
            <a:solidFill>
              <a:srgbClr val="1CABE2">
                <a:alpha val="100000"/>
              </a:srgbClr>
            </a:solidFill>
          </p:spPr>
          <p:txBody>
            <a:bodyPr/>
            <a:lstStyle/>
            <a:p/>
          </p:txBody>
        </p:sp>
        <p:sp>
          <p:nvSpPr>
            <p:cNvPr id="31" name="rc31"/>
            <p:cNvSpPr/>
            <p:nvPr/>
          </p:nvSpPr>
          <p:spPr>
            <a:xfrm>
              <a:off x="3162166" y="3748953"/>
              <a:ext cx="239877" cy="425725"/>
            </a:xfrm>
            <a:prstGeom prst="rect">
              <a:avLst/>
            </a:prstGeom>
            <a:solidFill>
              <a:srgbClr val="1CABE2">
                <a:alpha val="100000"/>
              </a:srgbClr>
            </a:solidFill>
          </p:spPr>
          <p:txBody>
            <a:bodyPr/>
            <a:lstStyle/>
            <a:p/>
          </p:txBody>
        </p:sp>
        <p:sp>
          <p:nvSpPr>
            <p:cNvPr id="32" name="rc32"/>
            <p:cNvSpPr/>
            <p:nvPr/>
          </p:nvSpPr>
          <p:spPr>
            <a:xfrm>
              <a:off x="3428696" y="3748387"/>
              <a:ext cx="239877" cy="426292"/>
            </a:xfrm>
            <a:prstGeom prst="rect">
              <a:avLst/>
            </a:prstGeom>
            <a:solidFill>
              <a:srgbClr val="1CABE2">
                <a:alpha val="100000"/>
              </a:srgbClr>
            </a:solidFill>
          </p:spPr>
          <p:txBody>
            <a:bodyPr/>
            <a:lstStyle/>
            <a:p/>
          </p:txBody>
        </p:sp>
        <p:sp>
          <p:nvSpPr>
            <p:cNvPr id="33" name="rc33"/>
            <p:cNvSpPr/>
            <p:nvPr/>
          </p:nvSpPr>
          <p:spPr>
            <a:xfrm>
              <a:off x="3695227" y="3652028"/>
              <a:ext cx="239877" cy="522651"/>
            </a:xfrm>
            <a:prstGeom prst="rect">
              <a:avLst/>
            </a:prstGeom>
            <a:solidFill>
              <a:srgbClr val="1CABE2">
                <a:alpha val="100000"/>
              </a:srgbClr>
            </a:solidFill>
          </p:spPr>
          <p:txBody>
            <a:bodyPr/>
            <a:lstStyle/>
            <a:p/>
          </p:txBody>
        </p:sp>
        <p:sp>
          <p:nvSpPr>
            <p:cNvPr id="34" name="rc34"/>
            <p:cNvSpPr/>
            <p:nvPr/>
          </p:nvSpPr>
          <p:spPr>
            <a:xfrm>
              <a:off x="3961757" y="3667070"/>
              <a:ext cx="239877" cy="507608"/>
            </a:xfrm>
            <a:prstGeom prst="rect">
              <a:avLst/>
            </a:prstGeom>
            <a:solidFill>
              <a:srgbClr val="1CABE2">
                <a:alpha val="100000"/>
              </a:srgbClr>
            </a:solidFill>
          </p:spPr>
          <p:txBody>
            <a:bodyPr/>
            <a:lstStyle/>
            <a:p/>
          </p:txBody>
        </p:sp>
        <p:sp>
          <p:nvSpPr>
            <p:cNvPr id="35" name="rc35"/>
            <p:cNvSpPr/>
            <p:nvPr/>
          </p:nvSpPr>
          <p:spPr>
            <a:xfrm>
              <a:off x="4228287" y="3655054"/>
              <a:ext cx="239877" cy="519625"/>
            </a:xfrm>
            <a:prstGeom prst="rect">
              <a:avLst/>
            </a:prstGeom>
            <a:solidFill>
              <a:srgbClr val="1CABE2">
                <a:alpha val="100000"/>
              </a:srgbClr>
            </a:solidFill>
          </p:spPr>
          <p:txBody>
            <a:bodyPr/>
            <a:lstStyle/>
            <a:p/>
          </p:txBody>
        </p:sp>
        <p:sp>
          <p:nvSpPr>
            <p:cNvPr id="36" name="rc36"/>
            <p:cNvSpPr/>
            <p:nvPr/>
          </p:nvSpPr>
          <p:spPr>
            <a:xfrm>
              <a:off x="4494818" y="3579550"/>
              <a:ext cx="239877" cy="595128"/>
            </a:xfrm>
            <a:prstGeom prst="rect">
              <a:avLst/>
            </a:prstGeom>
            <a:solidFill>
              <a:srgbClr val="1CABE2">
                <a:alpha val="100000"/>
              </a:srgbClr>
            </a:solidFill>
          </p:spPr>
          <p:txBody>
            <a:bodyPr/>
            <a:lstStyle/>
            <a:p/>
          </p:txBody>
        </p:sp>
        <p:sp>
          <p:nvSpPr>
            <p:cNvPr id="37" name="rc37"/>
            <p:cNvSpPr/>
            <p:nvPr/>
          </p:nvSpPr>
          <p:spPr>
            <a:xfrm>
              <a:off x="4761348" y="3623071"/>
              <a:ext cx="239877" cy="551607"/>
            </a:xfrm>
            <a:prstGeom prst="rect">
              <a:avLst/>
            </a:prstGeom>
            <a:solidFill>
              <a:srgbClr val="1CABE2">
                <a:alpha val="100000"/>
              </a:srgbClr>
            </a:solidFill>
          </p:spPr>
          <p:txBody>
            <a:bodyPr/>
            <a:lstStyle/>
            <a:p/>
          </p:txBody>
        </p:sp>
        <p:sp>
          <p:nvSpPr>
            <p:cNvPr id="38" name="rc38"/>
            <p:cNvSpPr/>
            <p:nvPr/>
          </p:nvSpPr>
          <p:spPr>
            <a:xfrm>
              <a:off x="5027878" y="3728149"/>
              <a:ext cx="239877" cy="446530"/>
            </a:xfrm>
            <a:prstGeom prst="rect">
              <a:avLst/>
            </a:prstGeom>
            <a:solidFill>
              <a:srgbClr val="1CABE2">
                <a:alpha val="100000"/>
              </a:srgbClr>
            </a:solidFill>
          </p:spPr>
          <p:txBody>
            <a:bodyPr/>
            <a:lstStyle/>
            <a:p/>
          </p:txBody>
        </p:sp>
        <p:sp>
          <p:nvSpPr>
            <p:cNvPr id="39" name="rc39"/>
            <p:cNvSpPr/>
            <p:nvPr/>
          </p:nvSpPr>
          <p:spPr>
            <a:xfrm>
              <a:off x="5294409" y="3706589"/>
              <a:ext cx="239877" cy="468089"/>
            </a:xfrm>
            <a:prstGeom prst="rect">
              <a:avLst/>
            </a:prstGeom>
            <a:solidFill>
              <a:srgbClr val="1CABE2">
                <a:alpha val="100000"/>
              </a:srgbClr>
            </a:solidFill>
          </p:spPr>
          <p:txBody>
            <a:bodyPr/>
            <a:lstStyle/>
            <a:p/>
          </p:txBody>
        </p:sp>
        <p:sp>
          <p:nvSpPr>
            <p:cNvPr id="40" name="rc40"/>
            <p:cNvSpPr/>
            <p:nvPr/>
          </p:nvSpPr>
          <p:spPr>
            <a:xfrm>
              <a:off x="5560939" y="3694640"/>
              <a:ext cx="239877" cy="480038"/>
            </a:xfrm>
            <a:prstGeom prst="rect">
              <a:avLst/>
            </a:prstGeom>
            <a:solidFill>
              <a:srgbClr val="1CABE2">
                <a:alpha val="100000"/>
              </a:srgbClr>
            </a:solidFill>
          </p:spPr>
          <p:txBody>
            <a:bodyPr/>
            <a:lstStyle/>
            <a:p/>
          </p:txBody>
        </p:sp>
        <p:sp>
          <p:nvSpPr>
            <p:cNvPr id="41" name="rc41"/>
            <p:cNvSpPr/>
            <p:nvPr/>
          </p:nvSpPr>
          <p:spPr>
            <a:xfrm>
              <a:off x="5827469" y="3646135"/>
              <a:ext cx="239877" cy="528543"/>
            </a:xfrm>
            <a:prstGeom prst="rect">
              <a:avLst/>
            </a:prstGeom>
            <a:solidFill>
              <a:srgbClr val="1CABE2">
                <a:alpha val="100000"/>
              </a:srgbClr>
            </a:solidFill>
          </p:spPr>
          <p:txBody>
            <a:bodyPr/>
            <a:lstStyle/>
            <a:p/>
          </p:txBody>
        </p:sp>
        <p:sp>
          <p:nvSpPr>
            <p:cNvPr id="42" name="rc42"/>
            <p:cNvSpPr/>
            <p:nvPr/>
          </p:nvSpPr>
          <p:spPr>
            <a:xfrm>
              <a:off x="6094000" y="3695595"/>
              <a:ext cx="239877" cy="479084"/>
            </a:xfrm>
            <a:prstGeom prst="rect">
              <a:avLst/>
            </a:prstGeom>
            <a:solidFill>
              <a:srgbClr val="1CABE2">
                <a:alpha val="100000"/>
              </a:srgbClr>
            </a:solidFill>
          </p:spPr>
          <p:txBody>
            <a:bodyPr/>
            <a:lstStyle/>
            <a:p/>
          </p:txBody>
        </p:sp>
        <p:sp>
          <p:nvSpPr>
            <p:cNvPr id="43" name="rc43"/>
            <p:cNvSpPr/>
            <p:nvPr/>
          </p:nvSpPr>
          <p:spPr>
            <a:xfrm>
              <a:off x="6360530" y="3671609"/>
              <a:ext cx="239877" cy="503069"/>
            </a:xfrm>
            <a:prstGeom prst="rect">
              <a:avLst/>
            </a:prstGeom>
            <a:solidFill>
              <a:srgbClr val="1CABE2">
                <a:alpha val="100000"/>
              </a:srgbClr>
            </a:solidFill>
          </p:spPr>
          <p:txBody>
            <a:bodyPr/>
            <a:lstStyle/>
            <a:p/>
          </p:txBody>
        </p:sp>
        <p:sp>
          <p:nvSpPr>
            <p:cNvPr id="44" name="rc44"/>
            <p:cNvSpPr/>
            <p:nvPr/>
          </p:nvSpPr>
          <p:spPr>
            <a:xfrm>
              <a:off x="6627060" y="3549127"/>
              <a:ext cx="239877" cy="625552"/>
            </a:xfrm>
            <a:prstGeom prst="rect">
              <a:avLst/>
            </a:prstGeom>
            <a:solidFill>
              <a:srgbClr val="1CABE2">
                <a:alpha val="100000"/>
              </a:srgbClr>
            </a:solidFill>
          </p:spPr>
          <p:txBody>
            <a:bodyPr/>
            <a:lstStyle/>
            <a:p/>
          </p:txBody>
        </p:sp>
        <p:sp>
          <p:nvSpPr>
            <p:cNvPr id="45" name="rc45"/>
            <p:cNvSpPr/>
            <p:nvPr/>
          </p:nvSpPr>
          <p:spPr>
            <a:xfrm>
              <a:off x="6893590" y="3515936"/>
              <a:ext cx="239877" cy="658743"/>
            </a:xfrm>
            <a:prstGeom prst="rect">
              <a:avLst/>
            </a:prstGeom>
            <a:solidFill>
              <a:srgbClr val="1CABE2">
                <a:alpha val="100000"/>
              </a:srgbClr>
            </a:solidFill>
          </p:spPr>
          <p:txBody>
            <a:bodyPr/>
            <a:lstStyle/>
            <a:p/>
          </p:txBody>
        </p:sp>
        <p:sp>
          <p:nvSpPr>
            <p:cNvPr id="46" name="rc46"/>
            <p:cNvSpPr/>
            <p:nvPr/>
          </p:nvSpPr>
          <p:spPr>
            <a:xfrm>
              <a:off x="7160121" y="3488410"/>
              <a:ext cx="239877" cy="686268"/>
            </a:xfrm>
            <a:prstGeom prst="rect">
              <a:avLst/>
            </a:prstGeom>
            <a:solidFill>
              <a:srgbClr val="1CABE2">
                <a:alpha val="100000"/>
              </a:srgbClr>
            </a:solidFill>
          </p:spPr>
          <p:txBody>
            <a:bodyPr/>
            <a:lstStyle/>
            <a:p/>
          </p:txBody>
        </p:sp>
        <p:sp>
          <p:nvSpPr>
            <p:cNvPr id="47" name="rc47"/>
            <p:cNvSpPr/>
            <p:nvPr/>
          </p:nvSpPr>
          <p:spPr>
            <a:xfrm>
              <a:off x="7426651" y="3657580"/>
              <a:ext cx="239877" cy="517099"/>
            </a:xfrm>
            <a:prstGeom prst="rect">
              <a:avLst/>
            </a:prstGeom>
            <a:solidFill>
              <a:srgbClr val="1CABE2">
                <a:alpha val="100000"/>
              </a:srgbClr>
            </a:solidFill>
          </p:spPr>
          <p:txBody>
            <a:bodyPr/>
            <a:lstStyle/>
            <a:p/>
          </p:txBody>
        </p:sp>
        <p:sp>
          <p:nvSpPr>
            <p:cNvPr id="48" name="rc48"/>
            <p:cNvSpPr/>
            <p:nvPr/>
          </p:nvSpPr>
          <p:spPr>
            <a:xfrm>
              <a:off x="7693181" y="3515750"/>
              <a:ext cx="239877" cy="658928"/>
            </a:xfrm>
            <a:prstGeom prst="rect">
              <a:avLst/>
            </a:prstGeom>
            <a:solidFill>
              <a:srgbClr val="1CABE2">
                <a:alpha val="100000"/>
              </a:srgbClr>
            </a:solidFill>
          </p:spPr>
          <p:txBody>
            <a:bodyPr/>
            <a:lstStyle/>
            <a:p/>
          </p:txBody>
        </p:sp>
        <p:sp>
          <p:nvSpPr>
            <p:cNvPr id="49" name="rc49"/>
            <p:cNvSpPr/>
            <p:nvPr/>
          </p:nvSpPr>
          <p:spPr>
            <a:xfrm>
              <a:off x="7959712" y="3421503"/>
              <a:ext cx="239877" cy="753176"/>
            </a:xfrm>
            <a:prstGeom prst="rect">
              <a:avLst/>
            </a:prstGeom>
            <a:solidFill>
              <a:srgbClr val="1CABE2">
                <a:alpha val="100000"/>
              </a:srgbClr>
            </a:solidFill>
          </p:spPr>
          <p:txBody>
            <a:bodyPr/>
            <a:lstStyle/>
            <a:p/>
          </p:txBody>
        </p:sp>
        <p:sp>
          <p:nvSpPr>
            <p:cNvPr id="50" name="rc50"/>
            <p:cNvSpPr/>
            <p:nvPr/>
          </p:nvSpPr>
          <p:spPr>
            <a:xfrm>
              <a:off x="1296454" y="3302113"/>
              <a:ext cx="239877" cy="340830"/>
            </a:xfrm>
            <a:prstGeom prst="rect">
              <a:avLst/>
            </a:prstGeom>
            <a:solidFill>
              <a:srgbClr val="B3B3B3">
                <a:alpha val="100000"/>
              </a:srgbClr>
            </a:solidFill>
          </p:spPr>
          <p:txBody>
            <a:bodyPr/>
            <a:lstStyle/>
            <a:p/>
          </p:txBody>
        </p:sp>
        <p:sp>
          <p:nvSpPr>
            <p:cNvPr id="51" name="rc51"/>
            <p:cNvSpPr/>
            <p:nvPr/>
          </p:nvSpPr>
          <p:spPr>
            <a:xfrm>
              <a:off x="1562984" y="3381177"/>
              <a:ext cx="239877" cy="298481"/>
            </a:xfrm>
            <a:prstGeom prst="rect">
              <a:avLst/>
            </a:prstGeom>
            <a:solidFill>
              <a:srgbClr val="B3B3B3">
                <a:alpha val="100000"/>
              </a:srgbClr>
            </a:solidFill>
          </p:spPr>
          <p:txBody>
            <a:bodyPr/>
            <a:lstStyle/>
            <a:p/>
          </p:txBody>
        </p:sp>
        <p:sp>
          <p:nvSpPr>
            <p:cNvPr id="52" name="rc52"/>
            <p:cNvSpPr/>
            <p:nvPr/>
          </p:nvSpPr>
          <p:spPr>
            <a:xfrm>
              <a:off x="1829515" y="3302432"/>
              <a:ext cx="239877" cy="385658"/>
            </a:xfrm>
            <a:prstGeom prst="rect">
              <a:avLst/>
            </a:prstGeom>
            <a:solidFill>
              <a:srgbClr val="B3B3B3">
                <a:alpha val="100000"/>
              </a:srgbClr>
            </a:solidFill>
          </p:spPr>
          <p:txBody>
            <a:bodyPr/>
            <a:lstStyle/>
            <a:p/>
          </p:txBody>
        </p:sp>
        <p:sp>
          <p:nvSpPr>
            <p:cNvPr id="53" name="rc53"/>
            <p:cNvSpPr/>
            <p:nvPr/>
          </p:nvSpPr>
          <p:spPr>
            <a:xfrm>
              <a:off x="2096045" y="3373154"/>
              <a:ext cx="239877" cy="307273"/>
            </a:xfrm>
            <a:prstGeom prst="rect">
              <a:avLst/>
            </a:prstGeom>
            <a:solidFill>
              <a:srgbClr val="B3B3B3">
                <a:alpha val="100000"/>
              </a:srgbClr>
            </a:solidFill>
          </p:spPr>
          <p:txBody>
            <a:bodyPr/>
            <a:lstStyle/>
            <a:p/>
          </p:txBody>
        </p:sp>
        <p:sp>
          <p:nvSpPr>
            <p:cNvPr id="54" name="rc54"/>
            <p:cNvSpPr/>
            <p:nvPr/>
          </p:nvSpPr>
          <p:spPr>
            <a:xfrm>
              <a:off x="2362575" y="3387850"/>
              <a:ext cx="239877" cy="325607"/>
            </a:xfrm>
            <a:prstGeom prst="rect">
              <a:avLst/>
            </a:prstGeom>
            <a:solidFill>
              <a:srgbClr val="B3B3B3">
                <a:alpha val="100000"/>
              </a:srgbClr>
            </a:solidFill>
          </p:spPr>
          <p:txBody>
            <a:bodyPr/>
            <a:lstStyle/>
            <a:p/>
          </p:txBody>
        </p:sp>
        <p:sp>
          <p:nvSpPr>
            <p:cNvPr id="55" name="rc55"/>
            <p:cNvSpPr/>
            <p:nvPr/>
          </p:nvSpPr>
          <p:spPr>
            <a:xfrm>
              <a:off x="2629106" y="3423297"/>
              <a:ext cx="239877" cy="221372"/>
            </a:xfrm>
            <a:prstGeom prst="rect">
              <a:avLst/>
            </a:prstGeom>
            <a:solidFill>
              <a:srgbClr val="B3B3B3">
                <a:alpha val="100000"/>
              </a:srgbClr>
            </a:solidFill>
          </p:spPr>
          <p:txBody>
            <a:bodyPr/>
            <a:lstStyle/>
            <a:p/>
          </p:txBody>
        </p:sp>
        <p:sp>
          <p:nvSpPr>
            <p:cNvPr id="56" name="rc56"/>
            <p:cNvSpPr/>
            <p:nvPr/>
          </p:nvSpPr>
          <p:spPr>
            <a:xfrm>
              <a:off x="2895636" y="3422881"/>
              <a:ext cx="239877" cy="318653"/>
            </a:xfrm>
            <a:prstGeom prst="rect">
              <a:avLst/>
            </a:prstGeom>
            <a:solidFill>
              <a:srgbClr val="B3B3B3">
                <a:alpha val="100000"/>
              </a:srgbClr>
            </a:solidFill>
          </p:spPr>
          <p:txBody>
            <a:bodyPr/>
            <a:lstStyle/>
            <a:p/>
          </p:txBody>
        </p:sp>
        <p:sp>
          <p:nvSpPr>
            <p:cNvPr id="57" name="rc57"/>
            <p:cNvSpPr/>
            <p:nvPr/>
          </p:nvSpPr>
          <p:spPr>
            <a:xfrm>
              <a:off x="3162166" y="3344676"/>
              <a:ext cx="239877" cy="404277"/>
            </a:xfrm>
            <a:prstGeom prst="rect">
              <a:avLst/>
            </a:prstGeom>
            <a:solidFill>
              <a:srgbClr val="B3B3B3">
                <a:alpha val="100000"/>
              </a:srgbClr>
            </a:solidFill>
          </p:spPr>
          <p:txBody>
            <a:bodyPr/>
            <a:lstStyle/>
            <a:p/>
          </p:txBody>
        </p:sp>
        <p:sp>
          <p:nvSpPr>
            <p:cNvPr id="58" name="rc58"/>
            <p:cNvSpPr/>
            <p:nvPr/>
          </p:nvSpPr>
          <p:spPr>
            <a:xfrm>
              <a:off x="3428696" y="3345981"/>
              <a:ext cx="239877" cy="402406"/>
            </a:xfrm>
            <a:prstGeom prst="rect">
              <a:avLst/>
            </a:prstGeom>
            <a:solidFill>
              <a:srgbClr val="B3B3B3">
                <a:alpha val="100000"/>
              </a:srgbClr>
            </a:solidFill>
          </p:spPr>
          <p:txBody>
            <a:bodyPr/>
            <a:lstStyle/>
            <a:p/>
          </p:txBody>
        </p:sp>
        <p:sp>
          <p:nvSpPr>
            <p:cNvPr id="59" name="rc59"/>
            <p:cNvSpPr/>
            <p:nvPr/>
          </p:nvSpPr>
          <p:spPr>
            <a:xfrm>
              <a:off x="3695227" y="3356816"/>
              <a:ext cx="239877" cy="295212"/>
            </a:xfrm>
            <a:prstGeom prst="rect">
              <a:avLst/>
            </a:prstGeom>
            <a:solidFill>
              <a:srgbClr val="B3B3B3">
                <a:alpha val="100000"/>
              </a:srgbClr>
            </a:solidFill>
          </p:spPr>
          <p:txBody>
            <a:bodyPr/>
            <a:lstStyle/>
            <a:p/>
          </p:txBody>
        </p:sp>
        <p:sp>
          <p:nvSpPr>
            <p:cNvPr id="60" name="rc60"/>
            <p:cNvSpPr/>
            <p:nvPr/>
          </p:nvSpPr>
          <p:spPr>
            <a:xfrm>
              <a:off x="3961757" y="3334515"/>
              <a:ext cx="239877" cy="332555"/>
            </a:xfrm>
            <a:prstGeom prst="rect">
              <a:avLst/>
            </a:prstGeom>
            <a:solidFill>
              <a:srgbClr val="B3B3B3">
                <a:alpha val="100000"/>
              </a:srgbClr>
            </a:solidFill>
          </p:spPr>
          <p:txBody>
            <a:bodyPr/>
            <a:lstStyle/>
            <a:p/>
          </p:txBody>
        </p:sp>
        <p:sp>
          <p:nvSpPr>
            <p:cNvPr id="61" name="rc61"/>
            <p:cNvSpPr/>
            <p:nvPr/>
          </p:nvSpPr>
          <p:spPr>
            <a:xfrm>
              <a:off x="4228287" y="3349621"/>
              <a:ext cx="239877" cy="305432"/>
            </a:xfrm>
            <a:prstGeom prst="rect">
              <a:avLst/>
            </a:prstGeom>
            <a:solidFill>
              <a:srgbClr val="B3B3B3">
                <a:alpha val="100000"/>
              </a:srgbClr>
            </a:solidFill>
          </p:spPr>
          <p:txBody>
            <a:bodyPr/>
            <a:lstStyle/>
            <a:p/>
          </p:txBody>
        </p:sp>
        <p:sp>
          <p:nvSpPr>
            <p:cNvPr id="62" name="rc62"/>
            <p:cNvSpPr/>
            <p:nvPr/>
          </p:nvSpPr>
          <p:spPr>
            <a:xfrm>
              <a:off x="4494818" y="3326119"/>
              <a:ext cx="239877" cy="253431"/>
            </a:xfrm>
            <a:prstGeom prst="rect">
              <a:avLst/>
            </a:prstGeom>
            <a:solidFill>
              <a:srgbClr val="B3B3B3">
                <a:alpha val="100000"/>
              </a:srgbClr>
            </a:solidFill>
          </p:spPr>
          <p:txBody>
            <a:bodyPr/>
            <a:lstStyle/>
            <a:p/>
          </p:txBody>
        </p:sp>
        <p:sp>
          <p:nvSpPr>
            <p:cNvPr id="63" name="rc63"/>
            <p:cNvSpPr/>
            <p:nvPr/>
          </p:nvSpPr>
          <p:spPr>
            <a:xfrm>
              <a:off x="4761348" y="3398858"/>
              <a:ext cx="239877" cy="224213"/>
            </a:xfrm>
            <a:prstGeom prst="rect">
              <a:avLst/>
            </a:prstGeom>
            <a:solidFill>
              <a:srgbClr val="B3B3B3">
                <a:alpha val="100000"/>
              </a:srgbClr>
            </a:solidFill>
          </p:spPr>
          <p:txBody>
            <a:bodyPr/>
            <a:lstStyle/>
            <a:p/>
          </p:txBody>
        </p:sp>
        <p:sp>
          <p:nvSpPr>
            <p:cNvPr id="64" name="rc64"/>
            <p:cNvSpPr/>
            <p:nvPr/>
          </p:nvSpPr>
          <p:spPr>
            <a:xfrm>
              <a:off x="5027878" y="3467943"/>
              <a:ext cx="239877" cy="260205"/>
            </a:xfrm>
            <a:prstGeom prst="rect">
              <a:avLst/>
            </a:prstGeom>
            <a:solidFill>
              <a:srgbClr val="B3B3B3">
                <a:alpha val="100000"/>
              </a:srgbClr>
            </a:solidFill>
          </p:spPr>
          <p:txBody>
            <a:bodyPr/>
            <a:lstStyle/>
            <a:p/>
          </p:txBody>
        </p:sp>
        <p:sp>
          <p:nvSpPr>
            <p:cNvPr id="65" name="rc65"/>
            <p:cNvSpPr/>
            <p:nvPr/>
          </p:nvSpPr>
          <p:spPr>
            <a:xfrm>
              <a:off x="5294409" y="3457287"/>
              <a:ext cx="239877" cy="249302"/>
            </a:xfrm>
            <a:prstGeom prst="rect">
              <a:avLst/>
            </a:prstGeom>
            <a:solidFill>
              <a:srgbClr val="B3B3B3">
                <a:alpha val="100000"/>
              </a:srgbClr>
            </a:solidFill>
          </p:spPr>
          <p:txBody>
            <a:bodyPr/>
            <a:lstStyle/>
            <a:p/>
          </p:txBody>
        </p:sp>
        <p:sp>
          <p:nvSpPr>
            <p:cNvPr id="66" name="rc66"/>
            <p:cNvSpPr/>
            <p:nvPr/>
          </p:nvSpPr>
          <p:spPr>
            <a:xfrm>
              <a:off x="5560939" y="3471203"/>
              <a:ext cx="239877" cy="223437"/>
            </a:xfrm>
            <a:prstGeom prst="rect">
              <a:avLst/>
            </a:prstGeom>
            <a:solidFill>
              <a:srgbClr val="B3B3B3">
                <a:alpha val="100000"/>
              </a:srgbClr>
            </a:solidFill>
          </p:spPr>
          <p:txBody>
            <a:bodyPr/>
            <a:lstStyle/>
            <a:p/>
          </p:txBody>
        </p:sp>
        <p:sp>
          <p:nvSpPr>
            <p:cNvPr id="67" name="rc67"/>
            <p:cNvSpPr/>
            <p:nvPr/>
          </p:nvSpPr>
          <p:spPr>
            <a:xfrm>
              <a:off x="5827469" y="3447815"/>
              <a:ext cx="239877" cy="198320"/>
            </a:xfrm>
            <a:prstGeom prst="rect">
              <a:avLst/>
            </a:prstGeom>
            <a:solidFill>
              <a:srgbClr val="B3B3B3">
                <a:alpha val="100000"/>
              </a:srgbClr>
            </a:solidFill>
          </p:spPr>
          <p:txBody>
            <a:bodyPr/>
            <a:lstStyle/>
            <a:p/>
          </p:txBody>
        </p:sp>
        <p:sp>
          <p:nvSpPr>
            <p:cNvPr id="68" name="rc68"/>
            <p:cNvSpPr/>
            <p:nvPr/>
          </p:nvSpPr>
          <p:spPr>
            <a:xfrm>
              <a:off x="6094000" y="3494574"/>
              <a:ext cx="239877" cy="201020"/>
            </a:xfrm>
            <a:prstGeom prst="rect">
              <a:avLst/>
            </a:prstGeom>
            <a:solidFill>
              <a:srgbClr val="B3B3B3">
                <a:alpha val="100000"/>
              </a:srgbClr>
            </a:solidFill>
          </p:spPr>
          <p:txBody>
            <a:bodyPr/>
            <a:lstStyle/>
            <a:p/>
          </p:txBody>
        </p:sp>
        <p:sp>
          <p:nvSpPr>
            <p:cNvPr id="69" name="rc69"/>
            <p:cNvSpPr/>
            <p:nvPr/>
          </p:nvSpPr>
          <p:spPr>
            <a:xfrm>
              <a:off x="6360530" y="3487984"/>
              <a:ext cx="239877" cy="183625"/>
            </a:xfrm>
            <a:prstGeom prst="rect">
              <a:avLst/>
            </a:prstGeom>
            <a:solidFill>
              <a:srgbClr val="B3B3B3">
                <a:alpha val="100000"/>
              </a:srgbClr>
            </a:solidFill>
          </p:spPr>
          <p:txBody>
            <a:bodyPr/>
            <a:lstStyle/>
            <a:p/>
          </p:txBody>
        </p:sp>
        <p:sp>
          <p:nvSpPr>
            <p:cNvPr id="70" name="rc70"/>
            <p:cNvSpPr/>
            <p:nvPr/>
          </p:nvSpPr>
          <p:spPr>
            <a:xfrm>
              <a:off x="6627060" y="3270590"/>
              <a:ext cx="239877" cy="278536"/>
            </a:xfrm>
            <a:prstGeom prst="rect">
              <a:avLst/>
            </a:prstGeom>
            <a:solidFill>
              <a:srgbClr val="B3B3B3">
                <a:alpha val="100000"/>
              </a:srgbClr>
            </a:solidFill>
          </p:spPr>
          <p:txBody>
            <a:bodyPr/>
            <a:lstStyle/>
            <a:p/>
          </p:txBody>
        </p:sp>
        <p:sp>
          <p:nvSpPr>
            <p:cNvPr id="71" name="rc71"/>
            <p:cNvSpPr/>
            <p:nvPr/>
          </p:nvSpPr>
          <p:spPr>
            <a:xfrm>
              <a:off x="6893590" y="3138383"/>
              <a:ext cx="239877" cy="377553"/>
            </a:xfrm>
            <a:prstGeom prst="rect">
              <a:avLst/>
            </a:prstGeom>
            <a:solidFill>
              <a:srgbClr val="B3B3B3">
                <a:alpha val="100000"/>
              </a:srgbClr>
            </a:solidFill>
          </p:spPr>
          <p:txBody>
            <a:bodyPr/>
            <a:lstStyle/>
            <a:p/>
          </p:txBody>
        </p:sp>
        <p:sp>
          <p:nvSpPr>
            <p:cNvPr id="72" name="rc72"/>
            <p:cNvSpPr/>
            <p:nvPr/>
          </p:nvSpPr>
          <p:spPr>
            <a:xfrm>
              <a:off x="7160121" y="3043575"/>
              <a:ext cx="239877" cy="444835"/>
            </a:xfrm>
            <a:prstGeom prst="rect">
              <a:avLst/>
            </a:prstGeom>
            <a:solidFill>
              <a:srgbClr val="B3B3B3">
                <a:alpha val="100000"/>
              </a:srgbClr>
            </a:solidFill>
          </p:spPr>
          <p:txBody>
            <a:bodyPr/>
            <a:lstStyle/>
            <a:p/>
          </p:txBody>
        </p:sp>
        <p:sp>
          <p:nvSpPr>
            <p:cNvPr id="73" name="rc73"/>
            <p:cNvSpPr/>
            <p:nvPr/>
          </p:nvSpPr>
          <p:spPr>
            <a:xfrm>
              <a:off x="7426651" y="3228566"/>
              <a:ext cx="239877" cy="429014"/>
            </a:xfrm>
            <a:prstGeom prst="rect">
              <a:avLst/>
            </a:prstGeom>
            <a:solidFill>
              <a:srgbClr val="B3B3B3">
                <a:alpha val="100000"/>
              </a:srgbClr>
            </a:solidFill>
          </p:spPr>
          <p:txBody>
            <a:bodyPr/>
            <a:lstStyle/>
            <a:p/>
          </p:txBody>
        </p:sp>
        <p:sp>
          <p:nvSpPr>
            <p:cNvPr id="74" name="rc74"/>
            <p:cNvSpPr/>
            <p:nvPr/>
          </p:nvSpPr>
          <p:spPr>
            <a:xfrm>
              <a:off x="7693181" y="3157055"/>
              <a:ext cx="239877" cy="358695"/>
            </a:xfrm>
            <a:prstGeom prst="rect">
              <a:avLst/>
            </a:prstGeom>
            <a:solidFill>
              <a:srgbClr val="B3B3B3">
                <a:alpha val="100000"/>
              </a:srgbClr>
            </a:solidFill>
          </p:spPr>
          <p:txBody>
            <a:bodyPr/>
            <a:lstStyle/>
            <a:p/>
          </p:txBody>
        </p:sp>
        <p:sp>
          <p:nvSpPr>
            <p:cNvPr id="75" name="rc75"/>
            <p:cNvSpPr/>
            <p:nvPr/>
          </p:nvSpPr>
          <p:spPr>
            <a:xfrm>
              <a:off x="7959712" y="3035318"/>
              <a:ext cx="239877" cy="386184"/>
            </a:xfrm>
            <a:prstGeom prst="rect">
              <a:avLst/>
            </a:prstGeom>
            <a:solidFill>
              <a:srgbClr val="B3B3B3">
                <a:alpha val="100000"/>
              </a:srgbClr>
            </a:solidFill>
          </p:spPr>
          <p:txBody>
            <a:bodyPr/>
            <a:lstStyle/>
            <a:p/>
          </p:txBody>
        </p:sp>
        <p:sp>
          <p:nvSpPr>
            <p:cNvPr id="76" name="pl76"/>
            <p:cNvSpPr/>
            <p:nvPr/>
          </p:nvSpPr>
          <p:spPr>
            <a:xfrm>
              <a:off x="1416393" y="2169404"/>
              <a:ext cx="6663257" cy="182297"/>
            </a:xfrm>
            <a:custGeom>
              <a:avLst/>
              <a:pathLst>
                <a:path w="6663257" h="182297">
                  <a:moveTo>
                    <a:pt x="0" y="182297"/>
                  </a:moveTo>
                  <a:lnTo>
                    <a:pt x="266530" y="136723"/>
                  </a:lnTo>
                  <a:lnTo>
                    <a:pt x="533060" y="136723"/>
                  </a:lnTo>
                  <a:lnTo>
                    <a:pt x="799590" y="113936"/>
                  </a:lnTo>
                  <a:lnTo>
                    <a:pt x="1066121" y="91148"/>
                  </a:lnTo>
                  <a:lnTo>
                    <a:pt x="1332651" y="136723"/>
                  </a:lnTo>
                  <a:lnTo>
                    <a:pt x="1599181" y="45574"/>
                  </a:lnTo>
                  <a:lnTo>
                    <a:pt x="1865712" y="22787"/>
                  </a:lnTo>
                  <a:lnTo>
                    <a:pt x="2132242" y="22787"/>
                  </a:lnTo>
                  <a:lnTo>
                    <a:pt x="2398772" y="91148"/>
                  </a:lnTo>
                  <a:lnTo>
                    <a:pt x="2665303" y="68361"/>
                  </a:lnTo>
                  <a:lnTo>
                    <a:pt x="2931833" y="68361"/>
                  </a:lnTo>
                  <a:lnTo>
                    <a:pt x="3198363" y="113936"/>
                  </a:lnTo>
                  <a:lnTo>
                    <a:pt x="3464893" y="91148"/>
                  </a:lnTo>
                  <a:lnTo>
                    <a:pt x="3731424" y="0"/>
                  </a:lnTo>
                  <a:lnTo>
                    <a:pt x="3997954" y="22787"/>
                  </a:lnTo>
                  <a:lnTo>
                    <a:pt x="4264484" y="22787"/>
                  </a:lnTo>
                  <a:lnTo>
                    <a:pt x="4531015" y="68361"/>
                  </a:lnTo>
                  <a:lnTo>
                    <a:pt x="4797545" y="22787"/>
                  </a:lnTo>
                  <a:lnTo>
                    <a:pt x="5064075" y="22787"/>
                  </a:lnTo>
                  <a:lnTo>
                    <a:pt x="5330606" y="91148"/>
                  </a:lnTo>
                  <a:lnTo>
                    <a:pt x="5597136" y="113936"/>
                  </a:lnTo>
                  <a:lnTo>
                    <a:pt x="5863666" y="136723"/>
                  </a:lnTo>
                  <a:lnTo>
                    <a:pt x="6130197" y="22787"/>
                  </a:lnTo>
                  <a:lnTo>
                    <a:pt x="6396727" y="91148"/>
                  </a:lnTo>
                  <a:lnTo>
                    <a:pt x="6663257" y="159510"/>
                  </a:lnTo>
                </a:path>
              </a:pathLst>
            </a:custGeom>
            <a:ln w="27101" cap="flat">
              <a:solidFill>
                <a:srgbClr val="0058AB">
                  <a:alpha val="80000"/>
                </a:srgbClr>
              </a:solidFill>
              <a:prstDash val="solid"/>
              <a:round/>
            </a:ln>
          </p:spPr>
          <p:txBody>
            <a:bodyPr/>
            <a:lstStyle/>
            <a:p/>
          </p:txBody>
        </p:sp>
        <p:sp>
          <p:nvSpPr>
            <p:cNvPr id="77" name="pl77"/>
            <p:cNvSpPr/>
            <p:nvPr/>
          </p:nvSpPr>
          <p:spPr>
            <a:xfrm>
              <a:off x="1416393" y="2306127"/>
              <a:ext cx="6663257" cy="319021"/>
            </a:xfrm>
            <a:custGeom>
              <a:avLst/>
              <a:pathLst>
                <a:path w="6663257" h="319021">
                  <a:moveTo>
                    <a:pt x="0" y="319021"/>
                  </a:moveTo>
                  <a:lnTo>
                    <a:pt x="266530" y="250659"/>
                  </a:lnTo>
                  <a:lnTo>
                    <a:pt x="533060" y="296233"/>
                  </a:lnTo>
                  <a:lnTo>
                    <a:pt x="799590" y="227872"/>
                  </a:lnTo>
                  <a:lnTo>
                    <a:pt x="1066121" y="205084"/>
                  </a:lnTo>
                  <a:lnTo>
                    <a:pt x="1332651" y="159510"/>
                  </a:lnTo>
                  <a:lnTo>
                    <a:pt x="1599181" y="136723"/>
                  </a:lnTo>
                  <a:lnTo>
                    <a:pt x="1865712" y="182297"/>
                  </a:lnTo>
                  <a:lnTo>
                    <a:pt x="2132242" y="159510"/>
                  </a:lnTo>
                  <a:lnTo>
                    <a:pt x="2398772" y="159510"/>
                  </a:lnTo>
                  <a:lnTo>
                    <a:pt x="2665303" y="159510"/>
                  </a:lnTo>
                  <a:lnTo>
                    <a:pt x="2931833" y="136723"/>
                  </a:lnTo>
                  <a:lnTo>
                    <a:pt x="3198363" y="136723"/>
                  </a:lnTo>
                  <a:lnTo>
                    <a:pt x="3464893" y="91148"/>
                  </a:lnTo>
                  <a:lnTo>
                    <a:pt x="3731424" y="45574"/>
                  </a:lnTo>
                  <a:lnTo>
                    <a:pt x="3997954" y="45574"/>
                  </a:lnTo>
                  <a:lnTo>
                    <a:pt x="4264484" y="45574"/>
                  </a:lnTo>
                  <a:lnTo>
                    <a:pt x="4531015" y="45574"/>
                  </a:lnTo>
                  <a:lnTo>
                    <a:pt x="4797545" y="0"/>
                  </a:lnTo>
                  <a:lnTo>
                    <a:pt x="5064075" y="0"/>
                  </a:lnTo>
                  <a:lnTo>
                    <a:pt x="5330606" y="136723"/>
                  </a:lnTo>
                  <a:lnTo>
                    <a:pt x="5597136" y="205084"/>
                  </a:lnTo>
                  <a:lnTo>
                    <a:pt x="5863666" y="250659"/>
                  </a:lnTo>
                  <a:lnTo>
                    <a:pt x="6130197" y="136723"/>
                  </a:lnTo>
                  <a:lnTo>
                    <a:pt x="6396727" y="159510"/>
                  </a:lnTo>
                  <a:lnTo>
                    <a:pt x="6663257" y="227872"/>
                  </a:lnTo>
                </a:path>
              </a:pathLst>
            </a:custGeom>
            <a:ln w="27101" cap="flat">
              <a:solidFill>
                <a:srgbClr val="333333">
                  <a:alpha val="80000"/>
                </a:srgbClr>
              </a:solidFill>
              <a:prstDash val="solid"/>
              <a:round/>
            </a:ln>
          </p:spPr>
          <p:txBody>
            <a:bodyPr/>
            <a:lstStyle/>
            <a:p/>
          </p:txBody>
        </p:sp>
        <p:sp>
          <p:nvSpPr>
            <p:cNvPr id="78" name="tx78"/>
            <p:cNvSpPr/>
            <p:nvPr/>
          </p:nvSpPr>
          <p:spPr>
            <a:xfrm>
              <a:off x="1346075"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79" name="tx79"/>
            <p:cNvSpPr/>
            <p:nvPr/>
          </p:nvSpPr>
          <p:spPr>
            <a:xfrm>
              <a:off x="2678727"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4011378"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1" name="tx81"/>
            <p:cNvSpPr/>
            <p:nvPr/>
          </p:nvSpPr>
          <p:spPr>
            <a:xfrm>
              <a:off x="5344030"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2" name="tx82"/>
            <p:cNvSpPr/>
            <p:nvPr/>
          </p:nvSpPr>
          <p:spPr>
            <a:xfrm>
              <a:off x="6410151"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3" name="tx83"/>
            <p:cNvSpPr/>
            <p:nvPr/>
          </p:nvSpPr>
          <p:spPr>
            <a:xfrm>
              <a:off x="6676681"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6943212"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209742"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6" name="tx86"/>
            <p:cNvSpPr/>
            <p:nvPr/>
          </p:nvSpPr>
          <p:spPr>
            <a:xfrm>
              <a:off x="7476272"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7" name="tx87"/>
            <p:cNvSpPr/>
            <p:nvPr/>
          </p:nvSpPr>
          <p:spPr>
            <a:xfrm>
              <a:off x="7742803"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8" name="tx88"/>
            <p:cNvSpPr/>
            <p:nvPr/>
          </p:nvSpPr>
          <p:spPr>
            <a:xfrm>
              <a:off x="8009333"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9" name="tx89"/>
            <p:cNvSpPr/>
            <p:nvPr/>
          </p:nvSpPr>
          <p:spPr>
            <a:xfrm>
              <a:off x="1346075" y="26885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68</a:t>
              </a:r>
            </a:p>
          </p:txBody>
        </p:sp>
        <p:sp>
          <p:nvSpPr>
            <p:cNvPr id="90" name="tx90"/>
            <p:cNvSpPr/>
            <p:nvPr/>
          </p:nvSpPr>
          <p:spPr>
            <a:xfrm>
              <a:off x="2678727"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1" name="tx91"/>
            <p:cNvSpPr/>
            <p:nvPr/>
          </p:nvSpPr>
          <p:spPr>
            <a:xfrm>
              <a:off x="4011378"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2" name="tx92"/>
            <p:cNvSpPr/>
            <p:nvPr/>
          </p:nvSpPr>
          <p:spPr>
            <a:xfrm>
              <a:off x="5344030" y="24150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93" name="tx93"/>
            <p:cNvSpPr/>
            <p:nvPr/>
          </p:nvSpPr>
          <p:spPr>
            <a:xfrm>
              <a:off x="6410151" y="23694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82</a:t>
              </a:r>
            </a:p>
          </p:txBody>
        </p:sp>
        <p:sp>
          <p:nvSpPr>
            <p:cNvPr id="94" name="tx94"/>
            <p:cNvSpPr/>
            <p:nvPr/>
          </p:nvSpPr>
          <p:spPr>
            <a:xfrm>
              <a:off x="6676681"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5" name="tx95"/>
            <p:cNvSpPr/>
            <p:nvPr/>
          </p:nvSpPr>
          <p:spPr>
            <a:xfrm>
              <a:off x="6943212" y="25745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96" name="tx96"/>
            <p:cNvSpPr/>
            <p:nvPr/>
          </p:nvSpPr>
          <p:spPr>
            <a:xfrm>
              <a:off x="7209742"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7" name="tx97"/>
            <p:cNvSpPr/>
            <p:nvPr/>
          </p:nvSpPr>
          <p:spPr>
            <a:xfrm>
              <a:off x="7476272"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8" name="tx98"/>
            <p:cNvSpPr/>
            <p:nvPr/>
          </p:nvSpPr>
          <p:spPr>
            <a:xfrm>
              <a:off x="7742803"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9" name="tx99"/>
            <p:cNvSpPr/>
            <p:nvPr/>
          </p:nvSpPr>
          <p:spPr>
            <a:xfrm>
              <a:off x="8009333"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100" name="tx100"/>
            <p:cNvSpPr/>
            <p:nvPr/>
          </p:nvSpPr>
          <p:spPr>
            <a:xfrm>
              <a:off x="1341092" y="38699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01" name="tx101"/>
            <p:cNvSpPr/>
            <p:nvPr/>
          </p:nvSpPr>
          <p:spPr>
            <a:xfrm>
              <a:off x="2673743" y="38708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02" name="tx102"/>
            <p:cNvSpPr/>
            <p:nvPr/>
          </p:nvSpPr>
          <p:spPr>
            <a:xfrm>
              <a:off x="4006395" y="38820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03" name="tx103"/>
            <p:cNvSpPr/>
            <p:nvPr/>
          </p:nvSpPr>
          <p:spPr>
            <a:xfrm>
              <a:off x="5339046" y="39018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04" name="tx104"/>
            <p:cNvSpPr/>
            <p:nvPr/>
          </p:nvSpPr>
          <p:spPr>
            <a:xfrm>
              <a:off x="6405168" y="38843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05" name="tx105"/>
            <p:cNvSpPr/>
            <p:nvPr/>
          </p:nvSpPr>
          <p:spPr>
            <a:xfrm>
              <a:off x="6671698" y="38230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6" name="tx106"/>
            <p:cNvSpPr/>
            <p:nvPr/>
          </p:nvSpPr>
          <p:spPr>
            <a:xfrm>
              <a:off x="6938228" y="38064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7" name="tx107"/>
            <p:cNvSpPr/>
            <p:nvPr/>
          </p:nvSpPr>
          <p:spPr>
            <a:xfrm>
              <a:off x="7249930" y="37927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08" name="tx108"/>
            <p:cNvSpPr/>
            <p:nvPr/>
          </p:nvSpPr>
          <p:spPr>
            <a:xfrm>
              <a:off x="7471289" y="38773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09" name="tx109"/>
            <p:cNvSpPr/>
            <p:nvPr/>
          </p:nvSpPr>
          <p:spPr>
            <a:xfrm>
              <a:off x="7737819" y="38063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0" name="tx110"/>
            <p:cNvSpPr/>
            <p:nvPr/>
          </p:nvSpPr>
          <p:spPr>
            <a:xfrm>
              <a:off x="8004349" y="37592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1" name="tx111"/>
            <p:cNvSpPr/>
            <p:nvPr/>
          </p:nvSpPr>
          <p:spPr>
            <a:xfrm>
              <a:off x="1341092" y="34337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2" name="tx112"/>
            <p:cNvSpPr/>
            <p:nvPr/>
          </p:nvSpPr>
          <p:spPr>
            <a:xfrm>
              <a:off x="2673743" y="34951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3" name="tx113"/>
            <p:cNvSpPr/>
            <p:nvPr/>
          </p:nvSpPr>
          <p:spPr>
            <a:xfrm>
              <a:off x="4006395" y="34619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4" name="tx114"/>
            <p:cNvSpPr/>
            <p:nvPr/>
          </p:nvSpPr>
          <p:spPr>
            <a:xfrm>
              <a:off x="5339046" y="35431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5" name="tx115"/>
            <p:cNvSpPr/>
            <p:nvPr/>
          </p:nvSpPr>
          <p:spPr>
            <a:xfrm>
              <a:off x="6405168" y="35409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6" name="tx116"/>
            <p:cNvSpPr/>
            <p:nvPr/>
          </p:nvSpPr>
          <p:spPr>
            <a:xfrm>
              <a:off x="6671698" y="33710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7" name="tx117"/>
            <p:cNvSpPr/>
            <p:nvPr/>
          </p:nvSpPr>
          <p:spPr>
            <a:xfrm>
              <a:off x="6938228" y="3288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8" name="tx118"/>
            <p:cNvSpPr/>
            <p:nvPr/>
          </p:nvSpPr>
          <p:spPr>
            <a:xfrm>
              <a:off x="7204759" y="32271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9" name="tx119"/>
            <p:cNvSpPr/>
            <p:nvPr/>
          </p:nvSpPr>
          <p:spPr>
            <a:xfrm>
              <a:off x="7471289" y="34042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0" name="tx120"/>
            <p:cNvSpPr/>
            <p:nvPr/>
          </p:nvSpPr>
          <p:spPr>
            <a:xfrm>
              <a:off x="7737819" y="32975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21" name="tx121"/>
            <p:cNvSpPr/>
            <p:nvPr/>
          </p:nvSpPr>
          <p:spPr>
            <a:xfrm>
              <a:off x="8004349" y="31895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2" name="tx122"/>
            <p:cNvSpPr/>
            <p:nvPr/>
          </p:nvSpPr>
          <p:spPr>
            <a:xfrm>
              <a:off x="1341092" y="31856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3" name="tx123"/>
            <p:cNvSpPr/>
            <p:nvPr/>
          </p:nvSpPr>
          <p:spPr>
            <a:xfrm>
              <a:off x="2673743" y="33068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4" name="tx124"/>
            <p:cNvSpPr/>
            <p:nvPr/>
          </p:nvSpPr>
          <p:spPr>
            <a:xfrm>
              <a:off x="4006395" y="32180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5" name="tx125"/>
            <p:cNvSpPr/>
            <p:nvPr/>
          </p:nvSpPr>
          <p:spPr>
            <a:xfrm>
              <a:off x="5384218" y="33408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6" name="tx126"/>
            <p:cNvSpPr/>
            <p:nvPr/>
          </p:nvSpPr>
          <p:spPr>
            <a:xfrm>
              <a:off x="6450339" y="33715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7" name="tx127"/>
            <p:cNvSpPr/>
            <p:nvPr/>
          </p:nvSpPr>
          <p:spPr>
            <a:xfrm>
              <a:off x="6671698" y="31541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8" name="tx128"/>
            <p:cNvSpPr/>
            <p:nvPr/>
          </p:nvSpPr>
          <p:spPr>
            <a:xfrm>
              <a:off x="6938228" y="30219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9" name="tx129"/>
            <p:cNvSpPr/>
            <p:nvPr/>
          </p:nvSpPr>
          <p:spPr>
            <a:xfrm>
              <a:off x="7204759" y="29271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0" name="tx130"/>
            <p:cNvSpPr/>
            <p:nvPr/>
          </p:nvSpPr>
          <p:spPr>
            <a:xfrm>
              <a:off x="7471289" y="31121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31" name="tx131"/>
            <p:cNvSpPr/>
            <p:nvPr/>
          </p:nvSpPr>
          <p:spPr>
            <a:xfrm>
              <a:off x="7737819" y="30406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32" name="tx132"/>
            <p:cNvSpPr/>
            <p:nvPr/>
          </p:nvSpPr>
          <p:spPr>
            <a:xfrm>
              <a:off x="8004349" y="2918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3" name="tx133"/>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4" name="tx134"/>
            <p:cNvSpPr/>
            <p:nvPr/>
          </p:nvSpPr>
          <p:spPr>
            <a:xfrm>
              <a:off x="694540" y="342987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1M</a:t>
              </a:r>
            </a:p>
          </p:txBody>
        </p:sp>
        <p:sp>
          <p:nvSpPr>
            <p:cNvPr id="135" name="tx135"/>
            <p:cNvSpPr/>
            <p:nvPr/>
          </p:nvSpPr>
          <p:spPr>
            <a:xfrm>
              <a:off x="694540" y="273508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2M</a:t>
              </a:r>
            </a:p>
          </p:txBody>
        </p:sp>
        <p:sp>
          <p:nvSpPr>
            <p:cNvPr id="136" name="tx136"/>
            <p:cNvSpPr/>
            <p:nvPr/>
          </p:nvSpPr>
          <p:spPr>
            <a:xfrm>
              <a:off x="694540" y="204029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37" name="tx137"/>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8" name="tx138"/>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9" name="tx139"/>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0" name="tx140"/>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1" name="tx141"/>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2" name="tx142"/>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3" name="tx143"/>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4" name="tx144"/>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5" name="tx145"/>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6" name="tx146"/>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7" name="tx147"/>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8" name="tx148"/>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9" name="tx149"/>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0" name="tx150"/>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1" name="tx151"/>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2" name="tx152"/>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3" name="tx153"/>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4" name="tx154"/>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5" name="pl155"/>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8" name="tx158"/>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9" name="rc159"/>
            <p:cNvSpPr/>
            <p:nvPr/>
          </p:nvSpPr>
          <p:spPr>
            <a:xfrm>
              <a:off x="4662982" y="5049879"/>
              <a:ext cx="201456" cy="201456"/>
            </a:xfrm>
            <a:prstGeom prst="rect">
              <a:avLst/>
            </a:prstGeom>
            <a:solidFill>
              <a:srgbClr val="B3B3B3">
                <a:alpha val="100000"/>
              </a:srgbClr>
            </a:solidFill>
          </p:spPr>
          <p:txBody>
            <a:bodyPr/>
            <a:lstStyle/>
            <a:p/>
          </p:txBody>
        </p:sp>
        <p:sp>
          <p:nvSpPr>
            <p:cNvPr id="160" name="rc160"/>
            <p:cNvSpPr/>
            <p:nvPr/>
          </p:nvSpPr>
          <p:spPr>
            <a:xfrm>
              <a:off x="5565318" y="5049879"/>
              <a:ext cx="201456" cy="201456"/>
            </a:xfrm>
            <a:prstGeom prst="rect">
              <a:avLst/>
            </a:prstGeom>
            <a:solidFill>
              <a:srgbClr val="1CABE2">
                <a:alpha val="100000"/>
              </a:srgbClr>
            </a:solidFill>
          </p:spPr>
          <p:txBody>
            <a:bodyPr/>
            <a:lstStyle/>
            <a:p/>
          </p:txBody>
        </p:sp>
        <p:sp>
          <p:nvSpPr>
            <p:cNvPr id="161" name="tx161"/>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2" name="tx162"/>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3" name="tx163"/>
            <p:cNvSpPr/>
            <p:nvPr/>
          </p:nvSpPr>
          <p:spPr>
            <a:xfrm>
              <a:off x="951297" y="1437626"/>
              <a:ext cx="792208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Southern Africa, 2000-2025</a:t>
              </a:r>
            </a:p>
          </p:txBody>
        </p:sp>
        <p:sp>
          <p:nvSpPr>
            <p:cNvPr id="164" name="pl164"/>
            <p:cNvSpPr/>
            <p:nvPr/>
          </p:nvSpPr>
          <p:spPr>
            <a:xfrm>
              <a:off x="234884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45363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55842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0124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0603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1082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830992"/>
              <a:ext cx="3047988" cy="131596"/>
            </a:xfrm>
            <a:prstGeom prst="rect">
              <a:avLst/>
            </a:prstGeom>
            <a:solidFill>
              <a:srgbClr val="1CABE2">
                <a:alpha val="100000"/>
              </a:srgbClr>
            </a:solidFill>
          </p:spPr>
          <p:txBody>
            <a:bodyPr/>
            <a:lstStyle/>
            <a:p/>
          </p:txBody>
        </p:sp>
        <p:sp>
          <p:nvSpPr>
            <p:cNvPr id="175" name="rc175"/>
            <p:cNvSpPr/>
            <p:nvPr/>
          </p:nvSpPr>
          <p:spPr>
            <a:xfrm>
              <a:off x="1296454" y="5666496"/>
              <a:ext cx="3992302" cy="131596"/>
            </a:xfrm>
            <a:prstGeom prst="rect">
              <a:avLst/>
            </a:prstGeom>
            <a:solidFill>
              <a:srgbClr val="1CABE2">
                <a:alpha val="100000"/>
              </a:srgbClr>
            </a:solidFill>
          </p:spPr>
          <p:txBody>
            <a:bodyPr/>
            <a:lstStyle/>
            <a:p/>
          </p:txBody>
        </p:sp>
        <p:sp>
          <p:nvSpPr>
            <p:cNvPr id="176" name="rc176"/>
            <p:cNvSpPr/>
            <p:nvPr/>
          </p:nvSpPr>
          <p:spPr>
            <a:xfrm>
              <a:off x="1296454" y="5502001"/>
              <a:ext cx="4563328" cy="131596"/>
            </a:xfrm>
            <a:prstGeom prst="rect">
              <a:avLst/>
            </a:prstGeom>
            <a:solidFill>
              <a:srgbClr val="1CABE2">
                <a:alpha val="100000"/>
              </a:srgbClr>
            </a:solidFill>
          </p:spPr>
          <p:txBody>
            <a:bodyPr/>
            <a:lstStyle/>
            <a:p/>
          </p:txBody>
        </p:sp>
        <p:sp>
          <p:nvSpPr>
            <p:cNvPr id="177" name="rc177"/>
            <p:cNvSpPr/>
            <p:nvPr/>
          </p:nvSpPr>
          <p:spPr>
            <a:xfrm>
              <a:off x="4344443" y="5830992"/>
              <a:ext cx="1112545" cy="131596"/>
            </a:xfrm>
            <a:prstGeom prst="rect">
              <a:avLst/>
            </a:prstGeom>
            <a:solidFill>
              <a:srgbClr val="B3B3B3">
                <a:alpha val="100000"/>
              </a:srgbClr>
            </a:solidFill>
          </p:spPr>
          <p:txBody>
            <a:bodyPr/>
            <a:lstStyle/>
            <a:p/>
          </p:txBody>
        </p:sp>
        <p:sp>
          <p:nvSpPr>
            <p:cNvPr id="178" name="rc178"/>
            <p:cNvSpPr/>
            <p:nvPr/>
          </p:nvSpPr>
          <p:spPr>
            <a:xfrm>
              <a:off x="5288757" y="5666496"/>
              <a:ext cx="2173258" cy="131596"/>
            </a:xfrm>
            <a:prstGeom prst="rect">
              <a:avLst/>
            </a:prstGeom>
            <a:solidFill>
              <a:srgbClr val="B3B3B3">
                <a:alpha val="100000"/>
              </a:srgbClr>
            </a:solidFill>
          </p:spPr>
          <p:txBody>
            <a:bodyPr/>
            <a:lstStyle/>
            <a:p/>
          </p:txBody>
        </p:sp>
        <p:sp>
          <p:nvSpPr>
            <p:cNvPr id="179" name="rc179"/>
            <p:cNvSpPr/>
            <p:nvPr/>
          </p:nvSpPr>
          <p:spPr>
            <a:xfrm>
              <a:off x="5859782" y="5502001"/>
              <a:ext cx="2339806" cy="131596"/>
            </a:xfrm>
            <a:prstGeom prst="rect">
              <a:avLst/>
            </a:prstGeom>
            <a:solidFill>
              <a:srgbClr val="B3B3B3">
                <a:alpha val="100000"/>
              </a:srgbClr>
            </a:solidFill>
          </p:spPr>
          <p:txBody>
            <a:bodyPr/>
            <a:lstStyle/>
            <a:p/>
          </p:txBody>
        </p:sp>
        <p:sp>
          <p:nvSpPr>
            <p:cNvPr id="180" name="tx180"/>
            <p:cNvSpPr/>
            <p:nvPr/>
          </p:nvSpPr>
          <p:spPr>
            <a:xfrm>
              <a:off x="2483126"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0.7</a:t>
              </a:r>
            </a:p>
          </p:txBody>
        </p:sp>
        <p:sp>
          <p:nvSpPr>
            <p:cNvPr id="181" name="tx181"/>
            <p:cNvSpPr/>
            <p:nvPr/>
          </p:nvSpPr>
          <p:spPr>
            <a:xfrm>
              <a:off x="2955283"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0.9</a:t>
              </a:r>
            </a:p>
          </p:txBody>
        </p:sp>
        <p:sp>
          <p:nvSpPr>
            <p:cNvPr id="182" name="tx182"/>
            <p:cNvSpPr/>
            <p:nvPr/>
          </p:nvSpPr>
          <p:spPr>
            <a:xfrm>
              <a:off x="3240796"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1.1</a:t>
              </a:r>
            </a:p>
          </p:txBody>
        </p:sp>
        <p:sp>
          <p:nvSpPr>
            <p:cNvPr id="183" name="tx183"/>
            <p:cNvSpPr/>
            <p:nvPr/>
          </p:nvSpPr>
          <p:spPr>
            <a:xfrm>
              <a:off x="4599558"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0.3</a:t>
              </a:r>
            </a:p>
          </p:txBody>
        </p:sp>
        <p:sp>
          <p:nvSpPr>
            <p:cNvPr id="184" name="tx184"/>
            <p:cNvSpPr/>
            <p:nvPr/>
          </p:nvSpPr>
          <p:spPr>
            <a:xfrm>
              <a:off x="6074229"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0.5</a:t>
              </a:r>
            </a:p>
          </p:txBody>
        </p:sp>
        <p:sp>
          <p:nvSpPr>
            <p:cNvPr id="185" name="tx185"/>
            <p:cNvSpPr/>
            <p:nvPr/>
          </p:nvSpPr>
          <p:spPr>
            <a:xfrm>
              <a:off x="6728528"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0.6</a:t>
              </a:r>
            </a:p>
          </p:txBody>
        </p:sp>
        <p:sp>
          <p:nvSpPr>
            <p:cNvPr id="186" name="tx186"/>
            <p:cNvSpPr/>
            <p:nvPr/>
          </p:nvSpPr>
          <p:spPr>
            <a:xfrm>
              <a:off x="5478084" y="5851527"/>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a:t>
              </a:r>
            </a:p>
          </p:txBody>
        </p:sp>
        <p:sp>
          <p:nvSpPr>
            <p:cNvPr id="187" name="tx187"/>
            <p:cNvSpPr/>
            <p:nvPr/>
          </p:nvSpPr>
          <p:spPr>
            <a:xfrm>
              <a:off x="7514740"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a:t>
              </a:r>
            </a:p>
          </p:txBody>
        </p:sp>
        <p:sp>
          <p:nvSpPr>
            <p:cNvPr id="188" name="tx188"/>
            <p:cNvSpPr/>
            <p:nvPr/>
          </p:nvSpPr>
          <p:spPr>
            <a:xfrm>
              <a:off x="8252313"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1.6</a:t>
              </a:r>
            </a:p>
          </p:txBody>
        </p:sp>
        <p:sp>
          <p:nvSpPr>
            <p:cNvPr id="189" name="tx189"/>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3" name="tx193"/>
            <p:cNvSpPr/>
            <p:nvPr/>
          </p:nvSpPr>
          <p:spPr>
            <a:xfrm>
              <a:off x="322645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194" name="tx194"/>
            <p:cNvSpPr/>
            <p:nvPr/>
          </p:nvSpPr>
          <p:spPr>
            <a:xfrm>
              <a:off x="533124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5" name="tx195"/>
            <p:cNvSpPr/>
            <p:nvPr/>
          </p:nvSpPr>
          <p:spPr>
            <a:xfrm>
              <a:off x="743603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96" name="tx196"/>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declined at 81%. The number of children missing out on any vaccination (zero-dose children) increased from 948,000 in 2024 to 1,084,000 in 2025.
DTP3 coverage declined at 72% in 2025, leaving 1,640,000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81% and DTP3 was 72%, leaving 1.6 million children un- or under-vaccinated, including 1.1 million zero-dose and 556,000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981899"/>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522273"/>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3062647"/>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60302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2143395"/>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10" name="pl10"/>
            <p:cNvSpPr/>
            <p:nvPr/>
          </p:nvSpPr>
          <p:spPr>
            <a:xfrm>
              <a:off x="1028838" y="421171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75208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329246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283283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028838" y="2373208"/>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 name="pl15"/>
            <p:cNvSpPr/>
            <p:nvPr/>
          </p:nvSpPr>
          <p:spPr>
            <a:xfrm>
              <a:off x="1028838" y="19135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 name="pl16"/>
            <p:cNvSpPr/>
            <p:nvPr/>
          </p:nvSpPr>
          <p:spPr>
            <a:xfrm>
              <a:off x="148918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822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2727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4631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0154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6535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9165"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929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6782"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059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440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0471" y="3638410"/>
              <a:ext cx="237427" cy="573302"/>
            </a:xfrm>
            <a:prstGeom prst="rect">
              <a:avLst/>
            </a:prstGeom>
            <a:solidFill>
              <a:srgbClr val="80BD41">
                <a:alpha val="100000"/>
              </a:srgbClr>
            </a:solidFill>
          </p:spPr>
          <p:txBody>
            <a:bodyPr/>
            <a:lstStyle/>
            <a:p/>
          </p:txBody>
        </p:sp>
        <p:sp>
          <p:nvSpPr>
            <p:cNvPr id="28" name="rc28"/>
            <p:cNvSpPr/>
            <p:nvPr/>
          </p:nvSpPr>
          <p:spPr>
            <a:xfrm>
              <a:off x="1370471" y="3497706"/>
              <a:ext cx="237427" cy="140704"/>
            </a:xfrm>
            <a:prstGeom prst="rect">
              <a:avLst/>
            </a:prstGeom>
            <a:solidFill>
              <a:srgbClr val="1CABE2">
                <a:alpha val="100000"/>
              </a:srgbClr>
            </a:solidFill>
          </p:spPr>
          <p:txBody>
            <a:bodyPr/>
            <a:lstStyle/>
            <a:p/>
          </p:txBody>
        </p:sp>
        <p:sp>
          <p:nvSpPr>
            <p:cNvPr id="29" name="rc29"/>
            <p:cNvSpPr/>
            <p:nvPr/>
          </p:nvSpPr>
          <p:spPr>
            <a:xfrm>
              <a:off x="1634279" y="3618939"/>
              <a:ext cx="237427" cy="592773"/>
            </a:xfrm>
            <a:prstGeom prst="rect">
              <a:avLst/>
            </a:prstGeom>
            <a:solidFill>
              <a:srgbClr val="80BD41">
                <a:alpha val="100000"/>
              </a:srgbClr>
            </a:solidFill>
          </p:spPr>
          <p:txBody>
            <a:bodyPr/>
            <a:lstStyle/>
            <a:p/>
          </p:txBody>
        </p:sp>
        <p:sp>
          <p:nvSpPr>
            <p:cNvPr id="30" name="rc30"/>
            <p:cNvSpPr/>
            <p:nvPr/>
          </p:nvSpPr>
          <p:spPr>
            <a:xfrm>
              <a:off x="1634279" y="3487950"/>
              <a:ext cx="237427" cy="130988"/>
            </a:xfrm>
            <a:prstGeom prst="rect">
              <a:avLst/>
            </a:prstGeom>
            <a:solidFill>
              <a:srgbClr val="1CABE2">
                <a:alpha val="100000"/>
              </a:srgbClr>
            </a:solidFill>
          </p:spPr>
          <p:txBody>
            <a:bodyPr/>
            <a:lstStyle/>
            <a:p/>
          </p:txBody>
        </p:sp>
        <p:sp>
          <p:nvSpPr>
            <p:cNvPr id="31" name="rc31"/>
            <p:cNvSpPr/>
            <p:nvPr/>
          </p:nvSpPr>
          <p:spPr>
            <a:xfrm>
              <a:off x="1898088" y="3607160"/>
              <a:ext cx="237427" cy="604552"/>
            </a:xfrm>
            <a:prstGeom prst="rect">
              <a:avLst/>
            </a:prstGeom>
            <a:solidFill>
              <a:srgbClr val="80BD41">
                <a:alpha val="100000"/>
              </a:srgbClr>
            </a:solidFill>
          </p:spPr>
          <p:txBody>
            <a:bodyPr/>
            <a:lstStyle/>
            <a:p/>
          </p:txBody>
        </p:sp>
        <p:sp>
          <p:nvSpPr>
            <p:cNvPr id="32" name="rc32"/>
            <p:cNvSpPr/>
            <p:nvPr/>
          </p:nvSpPr>
          <p:spPr>
            <a:xfrm>
              <a:off x="1898088" y="3478402"/>
              <a:ext cx="237427" cy="128757"/>
            </a:xfrm>
            <a:prstGeom prst="rect">
              <a:avLst/>
            </a:prstGeom>
            <a:solidFill>
              <a:srgbClr val="1CABE2">
                <a:alpha val="100000"/>
              </a:srgbClr>
            </a:solidFill>
          </p:spPr>
          <p:txBody>
            <a:bodyPr/>
            <a:lstStyle/>
            <a:p/>
          </p:txBody>
        </p:sp>
        <p:sp>
          <p:nvSpPr>
            <p:cNvPr id="33" name="rc33"/>
            <p:cNvSpPr/>
            <p:nvPr/>
          </p:nvSpPr>
          <p:spPr>
            <a:xfrm>
              <a:off x="2161896" y="3590763"/>
              <a:ext cx="237427" cy="620949"/>
            </a:xfrm>
            <a:prstGeom prst="rect">
              <a:avLst/>
            </a:prstGeom>
            <a:solidFill>
              <a:srgbClr val="80BD41">
                <a:alpha val="100000"/>
              </a:srgbClr>
            </a:solidFill>
          </p:spPr>
          <p:txBody>
            <a:bodyPr/>
            <a:lstStyle/>
            <a:p/>
          </p:txBody>
        </p:sp>
        <p:sp>
          <p:nvSpPr>
            <p:cNvPr id="34" name="rc34"/>
            <p:cNvSpPr/>
            <p:nvPr/>
          </p:nvSpPr>
          <p:spPr>
            <a:xfrm>
              <a:off x="2161896" y="3459978"/>
              <a:ext cx="237427" cy="130785"/>
            </a:xfrm>
            <a:prstGeom prst="rect">
              <a:avLst/>
            </a:prstGeom>
            <a:solidFill>
              <a:srgbClr val="1CABE2">
                <a:alpha val="100000"/>
              </a:srgbClr>
            </a:solidFill>
          </p:spPr>
          <p:txBody>
            <a:bodyPr/>
            <a:lstStyle/>
            <a:p/>
          </p:txBody>
        </p:sp>
        <p:sp>
          <p:nvSpPr>
            <p:cNvPr id="35" name="rc35"/>
            <p:cNvSpPr/>
            <p:nvPr/>
          </p:nvSpPr>
          <p:spPr>
            <a:xfrm>
              <a:off x="2425705" y="3559492"/>
              <a:ext cx="237427" cy="652220"/>
            </a:xfrm>
            <a:prstGeom prst="rect">
              <a:avLst/>
            </a:prstGeom>
            <a:solidFill>
              <a:srgbClr val="80BD41">
                <a:alpha val="100000"/>
              </a:srgbClr>
            </a:solidFill>
          </p:spPr>
          <p:txBody>
            <a:bodyPr/>
            <a:lstStyle/>
            <a:p/>
          </p:txBody>
        </p:sp>
        <p:sp>
          <p:nvSpPr>
            <p:cNvPr id="36" name="rc36"/>
            <p:cNvSpPr/>
            <p:nvPr/>
          </p:nvSpPr>
          <p:spPr>
            <a:xfrm>
              <a:off x="2425705" y="3437447"/>
              <a:ext cx="237427" cy="122045"/>
            </a:xfrm>
            <a:prstGeom prst="rect">
              <a:avLst/>
            </a:prstGeom>
            <a:solidFill>
              <a:srgbClr val="1CABE2">
                <a:alpha val="100000"/>
              </a:srgbClr>
            </a:solidFill>
          </p:spPr>
          <p:txBody>
            <a:bodyPr/>
            <a:lstStyle/>
            <a:p/>
          </p:txBody>
        </p:sp>
        <p:sp>
          <p:nvSpPr>
            <p:cNvPr id="37" name="rc37"/>
            <p:cNvSpPr/>
            <p:nvPr/>
          </p:nvSpPr>
          <p:spPr>
            <a:xfrm>
              <a:off x="2689514" y="3556442"/>
              <a:ext cx="237427" cy="655270"/>
            </a:xfrm>
            <a:prstGeom prst="rect">
              <a:avLst/>
            </a:prstGeom>
            <a:solidFill>
              <a:srgbClr val="80BD41">
                <a:alpha val="100000"/>
              </a:srgbClr>
            </a:solidFill>
          </p:spPr>
          <p:txBody>
            <a:bodyPr/>
            <a:lstStyle/>
            <a:p/>
          </p:txBody>
        </p:sp>
        <p:sp>
          <p:nvSpPr>
            <p:cNvPr id="38" name="rc38"/>
            <p:cNvSpPr/>
            <p:nvPr/>
          </p:nvSpPr>
          <p:spPr>
            <a:xfrm>
              <a:off x="2689514" y="3416194"/>
              <a:ext cx="237427" cy="140247"/>
            </a:xfrm>
            <a:prstGeom prst="rect">
              <a:avLst/>
            </a:prstGeom>
            <a:solidFill>
              <a:srgbClr val="1CABE2">
                <a:alpha val="100000"/>
              </a:srgbClr>
            </a:solidFill>
          </p:spPr>
          <p:txBody>
            <a:bodyPr/>
            <a:lstStyle/>
            <a:p/>
          </p:txBody>
        </p:sp>
        <p:sp>
          <p:nvSpPr>
            <p:cNvPr id="39" name="rc39"/>
            <p:cNvSpPr/>
            <p:nvPr/>
          </p:nvSpPr>
          <p:spPr>
            <a:xfrm>
              <a:off x="2953322" y="3510625"/>
              <a:ext cx="237427" cy="701087"/>
            </a:xfrm>
            <a:prstGeom prst="rect">
              <a:avLst/>
            </a:prstGeom>
            <a:solidFill>
              <a:srgbClr val="80BD41">
                <a:alpha val="100000"/>
              </a:srgbClr>
            </a:solidFill>
          </p:spPr>
          <p:txBody>
            <a:bodyPr/>
            <a:lstStyle/>
            <a:p/>
          </p:txBody>
        </p:sp>
        <p:sp>
          <p:nvSpPr>
            <p:cNvPr id="40" name="rc40"/>
            <p:cNvSpPr/>
            <p:nvPr/>
          </p:nvSpPr>
          <p:spPr>
            <a:xfrm>
              <a:off x="2953322" y="3396009"/>
              <a:ext cx="237427" cy="114615"/>
            </a:xfrm>
            <a:prstGeom prst="rect">
              <a:avLst/>
            </a:prstGeom>
            <a:solidFill>
              <a:srgbClr val="1CABE2">
                <a:alpha val="100000"/>
              </a:srgbClr>
            </a:solidFill>
          </p:spPr>
          <p:txBody>
            <a:bodyPr/>
            <a:lstStyle/>
            <a:p/>
          </p:txBody>
        </p:sp>
        <p:sp>
          <p:nvSpPr>
            <p:cNvPr id="41" name="rc41"/>
            <p:cNvSpPr/>
            <p:nvPr/>
          </p:nvSpPr>
          <p:spPr>
            <a:xfrm>
              <a:off x="3217131" y="3489390"/>
              <a:ext cx="237427" cy="722322"/>
            </a:xfrm>
            <a:prstGeom prst="rect">
              <a:avLst/>
            </a:prstGeom>
            <a:solidFill>
              <a:srgbClr val="80BD41">
                <a:alpha val="100000"/>
              </a:srgbClr>
            </a:solidFill>
          </p:spPr>
          <p:txBody>
            <a:bodyPr/>
            <a:lstStyle/>
            <a:p/>
          </p:txBody>
        </p:sp>
        <p:sp>
          <p:nvSpPr>
            <p:cNvPr id="42" name="rc42"/>
            <p:cNvSpPr/>
            <p:nvPr/>
          </p:nvSpPr>
          <p:spPr>
            <a:xfrm>
              <a:off x="3217131" y="3376738"/>
              <a:ext cx="237427" cy="112652"/>
            </a:xfrm>
            <a:prstGeom prst="rect">
              <a:avLst/>
            </a:prstGeom>
            <a:solidFill>
              <a:srgbClr val="1CABE2">
                <a:alpha val="100000"/>
              </a:srgbClr>
            </a:solidFill>
          </p:spPr>
          <p:txBody>
            <a:bodyPr/>
            <a:lstStyle/>
            <a:p/>
          </p:txBody>
        </p:sp>
        <p:sp>
          <p:nvSpPr>
            <p:cNvPr id="43" name="rc43"/>
            <p:cNvSpPr/>
            <p:nvPr/>
          </p:nvSpPr>
          <p:spPr>
            <a:xfrm>
              <a:off x="3480939" y="3454630"/>
              <a:ext cx="237427" cy="757082"/>
            </a:xfrm>
            <a:prstGeom prst="rect">
              <a:avLst/>
            </a:prstGeom>
            <a:solidFill>
              <a:srgbClr val="80BD41">
                <a:alpha val="100000"/>
              </a:srgbClr>
            </a:solidFill>
          </p:spPr>
          <p:txBody>
            <a:bodyPr/>
            <a:lstStyle/>
            <a:p/>
          </p:txBody>
        </p:sp>
        <p:sp>
          <p:nvSpPr>
            <p:cNvPr id="44" name="rc44"/>
            <p:cNvSpPr/>
            <p:nvPr/>
          </p:nvSpPr>
          <p:spPr>
            <a:xfrm>
              <a:off x="3480939" y="3341828"/>
              <a:ext cx="237427" cy="112802"/>
            </a:xfrm>
            <a:prstGeom prst="rect">
              <a:avLst/>
            </a:prstGeom>
            <a:solidFill>
              <a:srgbClr val="1CABE2">
                <a:alpha val="100000"/>
              </a:srgbClr>
            </a:solidFill>
          </p:spPr>
          <p:txBody>
            <a:bodyPr/>
            <a:lstStyle/>
            <a:p/>
          </p:txBody>
        </p:sp>
        <p:sp>
          <p:nvSpPr>
            <p:cNvPr id="45" name="rc45"/>
            <p:cNvSpPr/>
            <p:nvPr/>
          </p:nvSpPr>
          <p:spPr>
            <a:xfrm>
              <a:off x="3744748" y="3469981"/>
              <a:ext cx="237427" cy="741731"/>
            </a:xfrm>
            <a:prstGeom prst="rect">
              <a:avLst/>
            </a:prstGeom>
            <a:solidFill>
              <a:srgbClr val="80BD41">
                <a:alpha val="100000"/>
              </a:srgbClr>
            </a:solidFill>
          </p:spPr>
          <p:txBody>
            <a:bodyPr/>
            <a:lstStyle/>
            <a:p/>
          </p:txBody>
        </p:sp>
        <p:sp>
          <p:nvSpPr>
            <p:cNvPr id="46" name="rc46"/>
            <p:cNvSpPr/>
            <p:nvPr/>
          </p:nvSpPr>
          <p:spPr>
            <a:xfrm>
              <a:off x="3744748" y="3331681"/>
              <a:ext cx="237427" cy="138300"/>
            </a:xfrm>
            <a:prstGeom prst="rect">
              <a:avLst/>
            </a:prstGeom>
            <a:solidFill>
              <a:srgbClr val="1CABE2">
                <a:alpha val="100000"/>
              </a:srgbClr>
            </a:solidFill>
          </p:spPr>
          <p:txBody>
            <a:bodyPr/>
            <a:lstStyle/>
            <a:p/>
          </p:txBody>
        </p:sp>
        <p:sp>
          <p:nvSpPr>
            <p:cNvPr id="47" name="rc47"/>
            <p:cNvSpPr/>
            <p:nvPr/>
          </p:nvSpPr>
          <p:spPr>
            <a:xfrm>
              <a:off x="4008557" y="3453065"/>
              <a:ext cx="237427" cy="758647"/>
            </a:xfrm>
            <a:prstGeom prst="rect">
              <a:avLst/>
            </a:prstGeom>
            <a:solidFill>
              <a:srgbClr val="80BD41">
                <a:alpha val="100000"/>
              </a:srgbClr>
            </a:solidFill>
          </p:spPr>
          <p:txBody>
            <a:bodyPr/>
            <a:lstStyle/>
            <a:p/>
          </p:txBody>
        </p:sp>
        <p:sp>
          <p:nvSpPr>
            <p:cNvPr id="48" name="rc48"/>
            <p:cNvSpPr/>
            <p:nvPr/>
          </p:nvSpPr>
          <p:spPr>
            <a:xfrm>
              <a:off x="4008557" y="3318745"/>
              <a:ext cx="237427" cy="134319"/>
            </a:xfrm>
            <a:prstGeom prst="rect">
              <a:avLst/>
            </a:prstGeom>
            <a:solidFill>
              <a:srgbClr val="1CABE2">
                <a:alpha val="100000"/>
              </a:srgbClr>
            </a:solidFill>
          </p:spPr>
          <p:txBody>
            <a:bodyPr/>
            <a:lstStyle/>
            <a:p/>
          </p:txBody>
        </p:sp>
        <p:sp>
          <p:nvSpPr>
            <p:cNvPr id="49" name="rc49"/>
            <p:cNvSpPr/>
            <p:nvPr/>
          </p:nvSpPr>
          <p:spPr>
            <a:xfrm>
              <a:off x="4272365" y="3438765"/>
              <a:ext cx="237427" cy="772947"/>
            </a:xfrm>
            <a:prstGeom prst="rect">
              <a:avLst/>
            </a:prstGeom>
            <a:solidFill>
              <a:srgbClr val="80BD41">
                <a:alpha val="100000"/>
              </a:srgbClr>
            </a:solidFill>
          </p:spPr>
          <p:txBody>
            <a:bodyPr/>
            <a:lstStyle/>
            <a:p/>
          </p:txBody>
        </p:sp>
        <p:sp>
          <p:nvSpPr>
            <p:cNvPr id="50" name="rc50"/>
            <p:cNvSpPr/>
            <p:nvPr/>
          </p:nvSpPr>
          <p:spPr>
            <a:xfrm>
              <a:off x="4272365" y="3301266"/>
              <a:ext cx="237427" cy="137499"/>
            </a:xfrm>
            <a:prstGeom prst="rect">
              <a:avLst/>
            </a:prstGeom>
            <a:solidFill>
              <a:srgbClr val="1CABE2">
                <a:alpha val="100000"/>
              </a:srgbClr>
            </a:solidFill>
          </p:spPr>
          <p:txBody>
            <a:bodyPr/>
            <a:lstStyle/>
            <a:p/>
          </p:txBody>
        </p:sp>
        <p:sp>
          <p:nvSpPr>
            <p:cNvPr id="51" name="rc51"/>
            <p:cNvSpPr/>
            <p:nvPr/>
          </p:nvSpPr>
          <p:spPr>
            <a:xfrm>
              <a:off x="4536174" y="3443152"/>
              <a:ext cx="237427" cy="768560"/>
            </a:xfrm>
            <a:prstGeom prst="rect">
              <a:avLst/>
            </a:prstGeom>
            <a:solidFill>
              <a:srgbClr val="80BD41">
                <a:alpha val="100000"/>
              </a:srgbClr>
            </a:solidFill>
          </p:spPr>
          <p:txBody>
            <a:bodyPr/>
            <a:lstStyle/>
            <a:p/>
          </p:txBody>
        </p:sp>
        <p:sp>
          <p:nvSpPr>
            <p:cNvPr id="52" name="rc52"/>
            <p:cNvSpPr/>
            <p:nvPr/>
          </p:nvSpPr>
          <p:spPr>
            <a:xfrm>
              <a:off x="4536174" y="3285674"/>
              <a:ext cx="237427" cy="157478"/>
            </a:xfrm>
            <a:prstGeom prst="rect">
              <a:avLst/>
            </a:prstGeom>
            <a:solidFill>
              <a:srgbClr val="1CABE2">
                <a:alpha val="100000"/>
              </a:srgbClr>
            </a:solidFill>
          </p:spPr>
          <p:txBody>
            <a:bodyPr/>
            <a:lstStyle/>
            <a:p/>
          </p:txBody>
        </p:sp>
        <p:sp>
          <p:nvSpPr>
            <p:cNvPr id="53" name="rc53"/>
            <p:cNvSpPr/>
            <p:nvPr/>
          </p:nvSpPr>
          <p:spPr>
            <a:xfrm>
              <a:off x="4799982" y="3420054"/>
              <a:ext cx="237427" cy="791658"/>
            </a:xfrm>
            <a:prstGeom prst="rect">
              <a:avLst/>
            </a:prstGeom>
            <a:solidFill>
              <a:srgbClr val="80BD41">
                <a:alpha val="100000"/>
              </a:srgbClr>
            </a:solidFill>
          </p:spPr>
          <p:txBody>
            <a:bodyPr/>
            <a:lstStyle/>
            <a:p/>
          </p:txBody>
        </p:sp>
        <p:sp>
          <p:nvSpPr>
            <p:cNvPr id="54" name="rc54"/>
            <p:cNvSpPr/>
            <p:nvPr/>
          </p:nvSpPr>
          <p:spPr>
            <a:xfrm>
              <a:off x="4799982" y="3274092"/>
              <a:ext cx="237427" cy="145962"/>
            </a:xfrm>
            <a:prstGeom prst="rect">
              <a:avLst/>
            </a:prstGeom>
            <a:solidFill>
              <a:srgbClr val="1CABE2">
                <a:alpha val="100000"/>
              </a:srgbClr>
            </a:solidFill>
          </p:spPr>
          <p:txBody>
            <a:bodyPr/>
            <a:lstStyle/>
            <a:p/>
          </p:txBody>
        </p:sp>
        <p:sp>
          <p:nvSpPr>
            <p:cNvPr id="55" name="rc55"/>
            <p:cNvSpPr/>
            <p:nvPr/>
          </p:nvSpPr>
          <p:spPr>
            <a:xfrm>
              <a:off x="5063791" y="3383936"/>
              <a:ext cx="237427" cy="827776"/>
            </a:xfrm>
            <a:prstGeom prst="rect">
              <a:avLst/>
            </a:prstGeom>
            <a:solidFill>
              <a:srgbClr val="80BD41">
                <a:alpha val="100000"/>
              </a:srgbClr>
            </a:solidFill>
          </p:spPr>
          <p:txBody>
            <a:bodyPr/>
            <a:lstStyle/>
            <a:p/>
          </p:txBody>
        </p:sp>
        <p:sp>
          <p:nvSpPr>
            <p:cNvPr id="56" name="rc56"/>
            <p:cNvSpPr/>
            <p:nvPr/>
          </p:nvSpPr>
          <p:spPr>
            <a:xfrm>
              <a:off x="5063791" y="3265779"/>
              <a:ext cx="237427" cy="118157"/>
            </a:xfrm>
            <a:prstGeom prst="rect">
              <a:avLst/>
            </a:prstGeom>
            <a:solidFill>
              <a:srgbClr val="1CABE2">
                <a:alpha val="100000"/>
              </a:srgbClr>
            </a:solidFill>
          </p:spPr>
          <p:txBody>
            <a:bodyPr/>
            <a:lstStyle/>
            <a:p/>
          </p:txBody>
        </p:sp>
        <p:sp>
          <p:nvSpPr>
            <p:cNvPr id="57" name="rc57"/>
            <p:cNvSpPr/>
            <p:nvPr/>
          </p:nvSpPr>
          <p:spPr>
            <a:xfrm>
              <a:off x="5327600" y="3386023"/>
              <a:ext cx="237427" cy="825689"/>
            </a:xfrm>
            <a:prstGeom prst="rect">
              <a:avLst/>
            </a:prstGeom>
            <a:solidFill>
              <a:srgbClr val="80BD41">
                <a:alpha val="100000"/>
              </a:srgbClr>
            </a:solidFill>
          </p:spPr>
          <p:txBody>
            <a:bodyPr/>
            <a:lstStyle/>
            <a:p/>
          </p:txBody>
        </p:sp>
        <p:sp>
          <p:nvSpPr>
            <p:cNvPr id="58" name="rc58"/>
            <p:cNvSpPr/>
            <p:nvPr/>
          </p:nvSpPr>
          <p:spPr>
            <a:xfrm>
              <a:off x="5327600" y="3262160"/>
              <a:ext cx="237427" cy="123862"/>
            </a:xfrm>
            <a:prstGeom prst="rect">
              <a:avLst/>
            </a:prstGeom>
            <a:solidFill>
              <a:srgbClr val="1CABE2">
                <a:alpha val="100000"/>
              </a:srgbClr>
            </a:solidFill>
          </p:spPr>
          <p:txBody>
            <a:bodyPr/>
            <a:lstStyle/>
            <a:p/>
          </p:txBody>
        </p:sp>
        <p:sp>
          <p:nvSpPr>
            <p:cNvPr id="59" name="rc59"/>
            <p:cNvSpPr/>
            <p:nvPr/>
          </p:nvSpPr>
          <p:spPr>
            <a:xfrm>
              <a:off x="5591408" y="3386265"/>
              <a:ext cx="237427" cy="825447"/>
            </a:xfrm>
            <a:prstGeom prst="rect">
              <a:avLst/>
            </a:prstGeom>
            <a:solidFill>
              <a:srgbClr val="80BD41">
                <a:alpha val="100000"/>
              </a:srgbClr>
            </a:solidFill>
          </p:spPr>
          <p:txBody>
            <a:bodyPr/>
            <a:lstStyle/>
            <a:p/>
          </p:txBody>
        </p:sp>
        <p:sp>
          <p:nvSpPr>
            <p:cNvPr id="60" name="rc60"/>
            <p:cNvSpPr/>
            <p:nvPr/>
          </p:nvSpPr>
          <p:spPr>
            <a:xfrm>
              <a:off x="5591408" y="3259240"/>
              <a:ext cx="237427" cy="127024"/>
            </a:xfrm>
            <a:prstGeom prst="rect">
              <a:avLst/>
            </a:prstGeom>
            <a:solidFill>
              <a:srgbClr val="1CABE2">
                <a:alpha val="100000"/>
              </a:srgbClr>
            </a:solidFill>
          </p:spPr>
          <p:txBody>
            <a:bodyPr/>
            <a:lstStyle/>
            <a:p/>
          </p:txBody>
        </p:sp>
        <p:sp>
          <p:nvSpPr>
            <p:cNvPr id="61" name="rc61"/>
            <p:cNvSpPr/>
            <p:nvPr/>
          </p:nvSpPr>
          <p:spPr>
            <a:xfrm>
              <a:off x="5855217" y="3388887"/>
              <a:ext cx="237427" cy="822825"/>
            </a:xfrm>
            <a:prstGeom prst="rect">
              <a:avLst/>
            </a:prstGeom>
            <a:solidFill>
              <a:srgbClr val="80BD41">
                <a:alpha val="100000"/>
              </a:srgbClr>
            </a:solidFill>
          </p:spPr>
          <p:txBody>
            <a:bodyPr/>
            <a:lstStyle/>
            <a:p/>
          </p:txBody>
        </p:sp>
        <p:sp>
          <p:nvSpPr>
            <p:cNvPr id="62" name="rc62"/>
            <p:cNvSpPr/>
            <p:nvPr/>
          </p:nvSpPr>
          <p:spPr>
            <a:xfrm>
              <a:off x="5855217" y="3249028"/>
              <a:ext cx="237427" cy="139859"/>
            </a:xfrm>
            <a:prstGeom prst="rect">
              <a:avLst/>
            </a:prstGeom>
            <a:solidFill>
              <a:srgbClr val="1CABE2">
                <a:alpha val="100000"/>
              </a:srgbClr>
            </a:solidFill>
          </p:spPr>
          <p:txBody>
            <a:bodyPr/>
            <a:lstStyle/>
            <a:p/>
          </p:txBody>
        </p:sp>
        <p:sp>
          <p:nvSpPr>
            <p:cNvPr id="63" name="rc63"/>
            <p:cNvSpPr/>
            <p:nvPr/>
          </p:nvSpPr>
          <p:spPr>
            <a:xfrm>
              <a:off x="6119026" y="3361642"/>
              <a:ext cx="237427" cy="850070"/>
            </a:xfrm>
            <a:prstGeom prst="rect">
              <a:avLst/>
            </a:prstGeom>
            <a:solidFill>
              <a:srgbClr val="80BD41">
                <a:alpha val="100000"/>
              </a:srgbClr>
            </a:solidFill>
          </p:spPr>
          <p:txBody>
            <a:bodyPr/>
            <a:lstStyle/>
            <a:p/>
          </p:txBody>
        </p:sp>
        <p:sp>
          <p:nvSpPr>
            <p:cNvPr id="64" name="rc64"/>
            <p:cNvSpPr/>
            <p:nvPr/>
          </p:nvSpPr>
          <p:spPr>
            <a:xfrm>
              <a:off x="6119026" y="3234870"/>
              <a:ext cx="237427" cy="126771"/>
            </a:xfrm>
            <a:prstGeom prst="rect">
              <a:avLst/>
            </a:prstGeom>
            <a:solidFill>
              <a:srgbClr val="1CABE2">
                <a:alpha val="100000"/>
              </a:srgbClr>
            </a:solidFill>
          </p:spPr>
          <p:txBody>
            <a:bodyPr/>
            <a:lstStyle/>
            <a:p/>
          </p:txBody>
        </p:sp>
        <p:sp>
          <p:nvSpPr>
            <p:cNvPr id="65" name="rc65"/>
            <p:cNvSpPr/>
            <p:nvPr/>
          </p:nvSpPr>
          <p:spPr>
            <a:xfrm>
              <a:off x="6382834" y="3352457"/>
              <a:ext cx="237427" cy="859255"/>
            </a:xfrm>
            <a:prstGeom prst="rect">
              <a:avLst/>
            </a:prstGeom>
            <a:solidFill>
              <a:srgbClr val="80BD41">
                <a:alpha val="100000"/>
              </a:srgbClr>
            </a:solidFill>
          </p:spPr>
          <p:txBody>
            <a:bodyPr/>
            <a:lstStyle/>
            <a:p/>
          </p:txBody>
        </p:sp>
        <p:sp>
          <p:nvSpPr>
            <p:cNvPr id="66" name="rc66"/>
            <p:cNvSpPr/>
            <p:nvPr/>
          </p:nvSpPr>
          <p:spPr>
            <a:xfrm>
              <a:off x="6382834" y="3219338"/>
              <a:ext cx="237427" cy="133118"/>
            </a:xfrm>
            <a:prstGeom prst="rect">
              <a:avLst/>
            </a:prstGeom>
            <a:solidFill>
              <a:srgbClr val="1CABE2">
                <a:alpha val="100000"/>
              </a:srgbClr>
            </a:solidFill>
          </p:spPr>
          <p:txBody>
            <a:bodyPr/>
            <a:lstStyle/>
            <a:p/>
          </p:txBody>
        </p:sp>
        <p:sp>
          <p:nvSpPr>
            <p:cNvPr id="67" name="rc67"/>
            <p:cNvSpPr/>
            <p:nvPr/>
          </p:nvSpPr>
          <p:spPr>
            <a:xfrm>
              <a:off x="6646643" y="3368253"/>
              <a:ext cx="237427" cy="843459"/>
            </a:xfrm>
            <a:prstGeom prst="rect">
              <a:avLst/>
            </a:prstGeom>
            <a:solidFill>
              <a:srgbClr val="80BD41">
                <a:alpha val="100000"/>
              </a:srgbClr>
            </a:solidFill>
          </p:spPr>
          <p:txBody>
            <a:bodyPr/>
            <a:lstStyle/>
            <a:p/>
          </p:txBody>
        </p:sp>
        <p:sp>
          <p:nvSpPr>
            <p:cNvPr id="68" name="rc68"/>
            <p:cNvSpPr/>
            <p:nvPr/>
          </p:nvSpPr>
          <p:spPr>
            <a:xfrm>
              <a:off x="6646643" y="3202724"/>
              <a:ext cx="237427" cy="165529"/>
            </a:xfrm>
            <a:prstGeom prst="rect">
              <a:avLst/>
            </a:prstGeom>
            <a:solidFill>
              <a:srgbClr val="1CABE2">
                <a:alpha val="100000"/>
              </a:srgbClr>
            </a:solidFill>
          </p:spPr>
          <p:txBody>
            <a:bodyPr/>
            <a:lstStyle/>
            <a:p/>
          </p:txBody>
        </p:sp>
        <p:sp>
          <p:nvSpPr>
            <p:cNvPr id="69" name="rc69"/>
            <p:cNvSpPr/>
            <p:nvPr/>
          </p:nvSpPr>
          <p:spPr>
            <a:xfrm>
              <a:off x="6910451" y="3362502"/>
              <a:ext cx="237427" cy="849210"/>
            </a:xfrm>
            <a:prstGeom prst="rect">
              <a:avLst/>
            </a:prstGeom>
            <a:solidFill>
              <a:srgbClr val="80BD41">
                <a:alpha val="100000"/>
              </a:srgbClr>
            </a:solidFill>
          </p:spPr>
          <p:txBody>
            <a:bodyPr/>
            <a:lstStyle/>
            <a:p/>
          </p:txBody>
        </p:sp>
        <p:sp>
          <p:nvSpPr>
            <p:cNvPr id="70" name="rc70"/>
            <p:cNvSpPr/>
            <p:nvPr/>
          </p:nvSpPr>
          <p:spPr>
            <a:xfrm>
              <a:off x="6910451" y="3188190"/>
              <a:ext cx="237427" cy="174311"/>
            </a:xfrm>
            <a:prstGeom prst="rect">
              <a:avLst/>
            </a:prstGeom>
            <a:solidFill>
              <a:srgbClr val="1CABE2">
                <a:alpha val="100000"/>
              </a:srgbClr>
            </a:solidFill>
          </p:spPr>
          <p:txBody>
            <a:bodyPr/>
            <a:lstStyle/>
            <a:p/>
          </p:txBody>
        </p:sp>
        <p:sp>
          <p:nvSpPr>
            <p:cNvPr id="71" name="rc71"/>
            <p:cNvSpPr/>
            <p:nvPr/>
          </p:nvSpPr>
          <p:spPr>
            <a:xfrm>
              <a:off x="7174260" y="3356475"/>
              <a:ext cx="237427" cy="855237"/>
            </a:xfrm>
            <a:prstGeom prst="rect">
              <a:avLst/>
            </a:prstGeom>
            <a:solidFill>
              <a:srgbClr val="80BD41">
                <a:alpha val="100000"/>
              </a:srgbClr>
            </a:solidFill>
          </p:spPr>
          <p:txBody>
            <a:bodyPr/>
            <a:lstStyle/>
            <a:p/>
          </p:txBody>
        </p:sp>
        <p:sp>
          <p:nvSpPr>
            <p:cNvPr id="72" name="rc72"/>
            <p:cNvSpPr/>
            <p:nvPr/>
          </p:nvSpPr>
          <p:spPr>
            <a:xfrm>
              <a:off x="7174260" y="3174879"/>
              <a:ext cx="237427" cy="181595"/>
            </a:xfrm>
            <a:prstGeom prst="rect">
              <a:avLst/>
            </a:prstGeom>
            <a:solidFill>
              <a:srgbClr val="1CABE2">
                <a:alpha val="100000"/>
              </a:srgbClr>
            </a:solidFill>
          </p:spPr>
          <p:txBody>
            <a:bodyPr/>
            <a:lstStyle/>
            <a:p/>
          </p:txBody>
        </p:sp>
        <p:sp>
          <p:nvSpPr>
            <p:cNvPr id="73" name="rc73"/>
            <p:cNvSpPr/>
            <p:nvPr/>
          </p:nvSpPr>
          <p:spPr>
            <a:xfrm>
              <a:off x="7438069" y="3299963"/>
              <a:ext cx="237427" cy="911749"/>
            </a:xfrm>
            <a:prstGeom prst="rect">
              <a:avLst/>
            </a:prstGeom>
            <a:solidFill>
              <a:srgbClr val="80BD41">
                <a:alpha val="100000"/>
              </a:srgbClr>
            </a:solidFill>
          </p:spPr>
          <p:txBody>
            <a:bodyPr/>
            <a:lstStyle/>
            <a:p/>
          </p:txBody>
        </p:sp>
        <p:sp>
          <p:nvSpPr>
            <p:cNvPr id="74" name="rc74"/>
            <p:cNvSpPr/>
            <p:nvPr/>
          </p:nvSpPr>
          <p:spPr>
            <a:xfrm>
              <a:off x="7438069" y="3163132"/>
              <a:ext cx="237427" cy="136831"/>
            </a:xfrm>
            <a:prstGeom prst="rect">
              <a:avLst/>
            </a:prstGeom>
            <a:solidFill>
              <a:srgbClr val="1CABE2">
                <a:alpha val="100000"/>
              </a:srgbClr>
            </a:solidFill>
          </p:spPr>
          <p:txBody>
            <a:bodyPr/>
            <a:lstStyle/>
            <a:p/>
          </p:txBody>
        </p:sp>
        <p:sp>
          <p:nvSpPr>
            <p:cNvPr id="75" name="rc75"/>
            <p:cNvSpPr/>
            <p:nvPr/>
          </p:nvSpPr>
          <p:spPr>
            <a:xfrm>
              <a:off x="7701877" y="3323708"/>
              <a:ext cx="237427" cy="888004"/>
            </a:xfrm>
            <a:prstGeom prst="rect">
              <a:avLst/>
            </a:prstGeom>
            <a:solidFill>
              <a:srgbClr val="80BD41">
                <a:alpha val="100000"/>
              </a:srgbClr>
            </a:solidFill>
          </p:spPr>
          <p:txBody>
            <a:bodyPr/>
            <a:lstStyle/>
            <a:p/>
          </p:txBody>
        </p:sp>
        <p:sp>
          <p:nvSpPr>
            <p:cNvPr id="76" name="rc76"/>
            <p:cNvSpPr/>
            <p:nvPr/>
          </p:nvSpPr>
          <p:spPr>
            <a:xfrm>
              <a:off x="7701877" y="3149347"/>
              <a:ext cx="237427" cy="174360"/>
            </a:xfrm>
            <a:prstGeom prst="rect">
              <a:avLst/>
            </a:prstGeom>
            <a:solidFill>
              <a:srgbClr val="1CABE2">
                <a:alpha val="100000"/>
              </a:srgbClr>
            </a:solidFill>
          </p:spPr>
          <p:txBody>
            <a:bodyPr/>
            <a:lstStyle/>
            <a:p/>
          </p:txBody>
        </p:sp>
        <p:sp>
          <p:nvSpPr>
            <p:cNvPr id="77" name="rc77"/>
            <p:cNvSpPr/>
            <p:nvPr/>
          </p:nvSpPr>
          <p:spPr>
            <a:xfrm>
              <a:off x="7965686" y="3336966"/>
              <a:ext cx="237427" cy="874746"/>
            </a:xfrm>
            <a:prstGeom prst="rect">
              <a:avLst/>
            </a:prstGeom>
            <a:solidFill>
              <a:srgbClr val="80BD41">
                <a:alpha val="100000"/>
              </a:srgbClr>
            </a:solidFill>
          </p:spPr>
          <p:txBody>
            <a:bodyPr/>
            <a:lstStyle/>
            <a:p/>
          </p:txBody>
        </p:sp>
        <p:sp>
          <p:nvSpPr>
            <p:cNvPr id="78" name="rc78"/>
            <p:cNvSpPr/>
            <p:nvPr/>
          </p:nvSpPr>
          <p:spPr>
            <a:xfrm>
              <a:off x="7965686" y="3137666"/>
              <a:ext cx="237427" cy="199300"/>
            </a:xfrm>
            <a:prstGeom prst="rect">
              <a:avLst/>
            </a:prstGeom>
            <a:solidFill>
              <a:srgbClr val="1CABE2">
                <a:alpha val="100000"/>
              </a:srgbClr>
            </a:solidFill>
          </p:spPr>
          <p:txBody>
            <a:bodyPr/>
            <a:lstStyle/>
            <a:p/>
          </p:txBody>
        </p:sp>
        <p:sp>
          <p:nvSpPr>
            <p:cNvPr id="79" name="pl79"/>
            <p:cNvSpPr/>
            <p:nvPr/>
          </p:nvSpPr>
          <p:spPr>
            <a:xfrm>
              <a:off x="1489184" y="2321390"/>
              <a:ext cx="6595215" cy="171847"/>
            </a:xfrm>
            <a:custGeom>
              <a:avLst/>
              <a:pathLst>
                <a:path w="6595215" h="171847">
                  <a:moveTo>
                    <a:pt x="0" y="171847"/>
                  </a:moveTo>
                  <a:lnTo>
                    <a:pt x="263808" y="128885"/>
                  </a:lnTo>
                  <a:lnTo>
                    <a:pt x="527617" y="128885"/>
                  </a:lnTo>
                  <a:lnTo>
                    <a:pt x="791425" y="107404"/>
                  </a:lnTo>
                  <a:lnTo>
                    <a:pt x="1055234" y="85923"/>
                  </a:lnTo>
                  <a:lnTo>
                    <a:pt x="1319043" y="128885"/>
                  </a:lnTo>
                  <a:lnTo>
                    <a:pt x="1582851" y="42961"/>
                  </a:lnTo>
                  <a:lnTo>
                    <a:pt x="1846660" y="21480"/>
                  </a:lnTo>
                  <a:lnTo>
                    <a:pt x="2110468" y="21480"/>
                  </a:lnTo>
                  <a:lnTo>
                    <a:pt x="2374277" y="85923"/>
                  </a:lnTo>
                  <a:lnTo>
                    <a:pt x="2638086" y="64442"/>
                  </a:lnTo>
                  <a:lnTo>
                    <a:pt x="2901894" y="64442"/>
                  </a:lnTo>
                  <a:lnTo>
                    <a:pt x="3165703" y="107404"/>
                  </a:lnTo>
                  <a:lnTo>
                    <a:pt x="3429511" y="85923"/>
                  </a:lnTo>
                  <a:lnTo>
                    <a:pt x="3693320" y="0"/>
                  </a:lnTo>
                  <a:lnTo>
                    <a:pt x="3957129" y="21480"/>
                  </a:lnTo>
                  <a:lnTo>
                    <a:pt x="4220937" y="21480"/>
                  </a:lnTo>
                  <a:lnTo>
                    <a:pt x="4484746" y="64442"/>
                  </a:lnTo>
                  <a:lnTo>
                    <a:pt x="4748554" y="21480"/>
                  </a:lnTo>
                  <a:lnTo>
                    <a:pt x="5012363" y="21480"/>
                  </a:lnTo>
                  <a:lnTo>
                    <a:pt x="5276172" y="85923"/>
                  </a:lnTo>
                  <a:lnTo>
                    <a:pt x="5539980" y="107404"/>
                  </a:lnTo>
                  <a:lnTo>
                    <a:pt x="5803789" y="128885"/>
                  </a:lnTo>
                  <a:lnTo>
                    <a:pt x="6067598" y="21480"/>
                  </a:lnTo>
                  <a:lnTo>
                    <a:pt x="6331406" y="85923"/>
                  </a:lnTo>
                  <a:lnTo>
                    <a:pt x="6595215" y="150366"/>
                  </a:lnTo>
                </a:path>
              </a:pathLst>
            </a:custGeom>
            <a:ln w="27101" cap="flat">
              <a:solidFill>
                <a:srgbClr val="0058AB">
                  <a:alpha val="100000"/>
                </a:srgbClr>
              </a:solidFill>
              <a:prstDash val="solid"/>
              <a:round/>
            </a:ln>
          </p:spPr>
          <p:txBody>
            <a:bodyPr/>
            <a:lstStyle/>
            <a:p/>
          </p:txBody>
        </p:sp>
        <p:sp>
          <p:nvSpPr>
            <p:cNvPr id="80" name="tx80"/>
            <p:cNvSpPr/>
            <p:nvPr/>
          </p:nvSpPr>
          <p:spPr>
            <a:xfrm>
              <a:off x="1418867"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1" name="tx81"/>
            <p:cNvSpPr/>
            <p:nvPr/>
          </p:nvSpPr>
          <p:spPr>
            <a:xfrm>
              <a:off x="2737910"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2" name="tx82"/>
            <p:cNvSpPr/>
            <p:nvPr/>
          </p:nvSpPr>
          <p:spPr>
            <a:xfrm>
              <a:off x="4056953"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3" name="tx83"/>
            <p:cNvSpPr/>
            <p:nvPr/>
          </p:nvSpPr>
          <p:spPr>
            <a:xfrm>
              <a:off x="5375996"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4" name="tx84"/>
            <p:cNvSpPr/>
            <p:nvPr/>
          </p:nvSpPr>
          <p:spPr>
            <a:xfrm>
              <a:off x="6431231"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5" name="tx85"/>
            <p:cNvSpPr/>
            <p:nvPr/>
          </p:nvSpPr>
          <p:spPr>
            <a:xfrm>
              <a:off x="6695039"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6958848"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7222657"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8" name="tx88"/>
            <p:cNvSpPr/>
            <p:nvPr/>
          </p:nvSpPr>
          <p:spPr>
            <a:xfrm>
              <a:off x="7486465"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9" name="tx89"/>
            <p:cNvSpPr/>
            <p:nvPr/>
          </p:nvSpPr>
          <p:spPr>
            <a:xfrm>
              <a:off x="7750274"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0" name="tx90"/>
            <p:cNvSpPr/>
            <p:nvPr/>
          </p:nvSpPr>
          <p:spPr>
            <a:xfrm>
              <a:off x="8014082"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91" name="tx91"/>
            <p:cNvSpPr/>
            <p:nvPr/>
          </p:nvSpPr>
          <p:spPr>
            <a:xfrm>
              <a:off x="1413884" y="38862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2" name="tx92"/>
            <p:cNvSpPr/>
            <p:nvPr/>
          </p:nvSpPr>
          <p:spPr>
            <a:xfrm>
              <a:off x="1413884" y="35292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93" name="tx93"/>
            <p:cNvSpPr/>
            <p:nvPr/>
          </p:nvSpPr>
          <p:spPr>
            <a:xfrm>
              <a:off x="2732927" y="38452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4" name="tx94"/>
            <p:cNvSpPr/>
            <p:nvPr/>
          </p:nvSpPr>
          <p:spPr>
            <a:xfrm>
              <a:off x="2732927" y="34475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95" name="tx95"/>
            <p:cNvSpPr/>
            <p:nvPr/>
          </p:nvSpPr>
          <p:spPr>
            <a:xfrm>
              <a:off x="4051970" y="3793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6" name="tx96"/>
            <p:cNvSpPr/>
            <p:nvPr/>
          </p:nvSpPr>
          <p:spPr>
            <a:xfrm>
              <a:off x="4051970" y="33470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97" name="tx97"/>
            <p:cNvSpPr/>
            <p:nvPr/>
          </p:nvSpPr>
          <p:spPr>
            <a:xfrm>
              <a:off x="5371013" y="37600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8" name="tx98"/>
            <p:cNvSpPr/>
            <p:nvPr/>
          </p:nvSpPr>
          <p:spPr>
            <a:xfrm>
              <a:off x="5371013" y="32852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99" name="tx99"/>
            <p:cNvSpPr/>
            <p:nvPr/>
          </p:nvSpPr>
          <p:spPr>
            <a:xfrm>
              <a:off x="6426247" y="37432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0" name="tx100"/>
            <p:cNvSpPr/>
            <p:nvPr/>
          </p:nvSpPr>
          <p:spPr>
            <a:xfrm>
              <a:off x="6426247" y="32470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01" name="tx101"/>
            <p:cNvSpPr/>
            <p:nvPr/>
          </p:nvSpPr>
          <p:spPr>
            <a:xfrm>
              <a:off x="6690056" y="37511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2" name="tx102"/>
            <p:cNvSpPr/>
            <p:nvPr/>
          </p:nvSpPr>
          <p:spPr>
            <a:xfrm>
              <a:off x="6690056" y="32466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3" name="tx103"/>
            <p:cNvSpPr/>
            <p:nvPr/>
          </p:nvSpPr>
          <p:spPr>
            <a:xfrm>
              <a:off x="6953864" y="37482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4" name="tx104"/>
            <p:cNvSpPr/>
            <p:nvPr/>
          </p:nvSpPr>
          <p:spPr>
            <a:xfrm>
              <a:off x="6953864" y="32365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5" name="tx105"/>
            <p:cNvSpPr/>
            <p:nvPr/>
          </p:nvSpPr>
          <p:spPr>
            <a:xfrm>
              <a:off x="7217673" y="37452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6" name="tx106"/>
            <p:cNvSpPr/>
            <p:nvPr/>
          </p:nvSpPr>
          <p:spPr>
            <a:xfrm>
              <a:off x="7262844" y="3226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07" name="tx107"/>
            <p:cNvSpPr/>
            <p:nvPr/>
          </p:nvSpPr>
          <p:spPr>
            <a:xfrm>
              <a:off x="7526653" y="37170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8" name="tx108"/>
            <p:cNvSpPr/>
            <p:nvPr/>
          </p:nvSpPr>
          <p:spPr>
            <a:xfrm>
              <a:off x="7481482" y="31927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09" name="tx109"/>
            <p:cNvSpPr/>
            <p:nvPr/>
          </p:nvSpPr>
          <p:spPr>
            <a:xfrm>
              <a:off x="7745290" y="37288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0" name="tx110"/>
            <p:cNvSpPr/>
            <p:nvPr/>
          </p:nvSpPr>
          <p:spPr>
            <a:xfrm>
              <a:off x="7745290" y="31977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1" name="tx111"/>
            <p:cNvSpPr/>
            <p:nvPr/>
          </p:nvSpPr>
          <p:spPr>
            <a:xfrm>
              <a:off x="8009099" y="37355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2" name="tx112"/>
            <p:cNvSpPr/>
            <p:nvPr/>
          </p:nvSpPr>
          <p:spPr>
            <a:xfrm>
              <a:off x="8009099" y="31984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3" name="tx113"/>
            <p:cNvSpPr/>
            <p:nvPr/>
          </p:nvSpPr>
          <p:spPr>
            <a:xfrm>
              <a:off x="1413884" y="33424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4" name="tx114"/>
            <p:cNvSpPr/>
            <p:nvPr/>
          </p:nvSpPr>
          <p:spPr>
            <a:xfrm>
              <a:off x="2732927" y="32609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5" name="tx115"/>
            <p:cNvSpPr/>
            <p:nvPr/>
          </p:nvSpPr>
          <p:spPr>
            <a:xfrm>
              <a:off x="4051970" y="31634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16" name="tx116"/>
            <p:cNvSpPr/>
            <p:nvPr/>
          </p:nvSpPr>
          <p:spPr>
            <a:xfrm>
              <a:off x="5371013" y="31068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17" name="tx117"/>
            <p:cNvSpPr/>
            <p:nvPr/>
          </p:nvSpPr>
          <p:spPr>
            <a:xfrm>
              <a:off x="6426247" y="30640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18" name="tx118"/>
            <p:cNvSpPr/>
            <p:nvPr/>
          </p:nvSpPr>
          <p:spPr>
            <a:xfrm>
              <a:off x="6690056" y="30474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19" name="tx119"/>
            <p:cNvSpPr/>
            <p:nvPr/>
          </p:nvSpPr>
          <p:spPr>
            <a:xfrm>
              <a:off x="6953864" y="30329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20" name="tx120"/>
            <p:cNvSpPr/>
            <p:nvPr/>
          </p:nvSpPr>
          <p:spPr>
            <a:xfrm>
              <a:off x="7217673" y="30196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21" name="tx121"/>
            <p:cNvSpPr/>
            <p:nvPr/>
          </p:nvSpPr>
          <p:spPr>
            <a:xfrm>
              <a:off x="7481482" y="30078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2" name="tx122"/>
            <p:cNvSpPr/>
            <p:nvPr/>
          </p:nvSpPr>
          <p:spPr>
            <a:xfrm>
              <a:off x="7745290" y="29940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23" name="tx123"/>
            <p:cNvSpPr/>
            <p:nvPr/>
          </p:nvSpPr>
          <p:spPr>
            <a:xfrm>
              <a:off x="8009099" y="29824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24" name="tx124"/>
            <p:cNvSpPr/>
            <p:nvPr/>
          </p:nvSpPr>
          <p:spPr>
            <a:xfrm>
              <a:off x="655495" y="416169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5" name="tx125"/>
            <p:cNvSpPr/>
            <p:nvPr/>
          </p:nvSpPr>
          <p:spPr>
            <a:xfrm>
              <a:off x="655495" y="3702069"/>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6" name="tx126"/>
            <p:cNvSpPr/>
            <p:nvPr/>
          </p:nvSpPr>
          <p:spPr>
            <a:xfrm>
              <a:off x="655495" y="324244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7" name="tx127"/>
            <p:cNvSpPr/>
            <p:nvPr/>
          </p:nvSpPr>
          <p:spPr>
            <a:xfrm>
              <a:off x="655495" y="27828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8" name="tx128"/>
            <p:cNvSpPr/>
            <p:nvPr/>
          </p:nvSpPr>
          <p:spPr>
            <a:xfrm>
              <a:off x="577771" y="2323191"/>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9" name="tx129"/>
            <p:cNvSpPr/>
            <p:nvPr/>
          </p:nvSpPr>
          <p:spPr>
            <a:xfrm>
              <a:off x="577771" y="1863565"/>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12.5M</a:t>
              </a:r>
            </a:p>
          </p:txBody>
        </p:sp>
        <p:sp>
          <p:nvSpPr>
            <p:cNvPr id="130" name="tx130"/>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1" name="tx131"/>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2" name="tx132"/>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3" name="tx133"/>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4" name="tx134"/>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5" name="tx135"/>
            <p:cNvSpPr/>
            <p:nvPr/>
          </p:nvSpPr>
          <p:spPr>
            <a:xfrm rot="-5400000">
              <a:off x="133373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6" name="tx136"/>
            <p:cNvSpPr/>
            <p:nvPr/>
          </p:nvSpPr>
          <p:spPr>
            <a:xfrm rot="-5400000">
              <a:off x="265277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7" name="tx137"/>
            <p:cNvSpPr/>
            <p:nvPr/>
          </p:nvSpPr>
          <p:spPr>
            <a:xfrm rot="-5400000">
              <a:off x="397182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8" name="tx138"/>
            <p:cNvSpPr/>
            <p:nvPr/>
          </p:nvSpPr>
          <p:spPr>
            <a:xfrm rot="-5400000">
              <a:off x="529086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9" name="tx139"/>
            <p:cNvSpPr/>
            <p:nvPr/>
          </p:nvSpPr>
          <p:spPr>
            <a:xfrm rot="-5400000">
              <a:off x="634610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0" name="tx140"/>
            <p:cNvSpPr/>
            <p:nvPr/>
          </p:nvSpPr>
          <p:spPr>
            <a:xfrm rot="-5400000">
              <a:off x="660990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1" name="tx141"/>
            <p:cNvSpPr/>
            <p:nvPr/>
          </p:nvSpPr>
          <p:spPr>
            <a:xfrm rot="-5400000">
              <a:off x="6873717"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 name="tx142"/>
            <p:cNvSpPr/>
            <p:nvPr/>
          </p:nvSpPr>
          <p:spPr>
            <a:xfrm rot="-5400000">
              <a:off x="71375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 name="tx143"/>
            <p:cNvSpPr/>
            <p:nvPr/>
          </p:nvSpPr>
          <p:spPr>
            <a:xfrm rot="-5400000">
              <a:off x="7401334"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4" name="tx144"/>
            <p:cNvSpPr/>
            <p:nvPr/>
          </p:nvSpPr>
          <p:spPr>
            <a:xfrm rot="-5400000">
              <a:off x="766514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5" name="tx145"/>
            <p:cNvSpPr/>
            <p:nvPr/>
          </p:nvSpPr>
          <p:spPr>
            <a:xfrm rot="-5400000">
              <a:off x="792895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6" name="tx146"/>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7" name="tx147"/>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8" name="pl148"/>
            <p:cNvSpPr/>
            <p:nvPr/>
          </p:nvSpPr>
          <p:spPr>
            <a:xfrm>
              <a:off x="257525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842357"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50" name="rc150"/>
            <p:cNvSpPr/>
            <p:nvPr/>
          </p:nvSpPr>
          <p:spPr>
            <a:xfrm>
              <a:off x="4100531" y="5080054"/>
              <a:ext cx="201456" cy="201456"/>
            </a:xfrm>
            <a:prstGeom prst="rect">
              <a:avLst/>
            </a:prstGeom>
            <a:solidFill>
              <a:srgbClr val="1CABE2">
                <a:alpha val="100000"/>
              </a:srgbClr>
            </a:solidFill>
          </p:spPr>
          <p:txBody>
            <a:bodyPr/>
            <a:lstStyle/>
            <a:p/>
          </p:txBody>
        </p:sp>
        <p:sp>
          <p:nvSpPr>
            <p:cNvPr id="151" name="rc151"/>
            <p:cNvSpPr/>
            <p:nvPr/>
          </p:nvSpPr>
          <p:spPr>
            <a:xfrm>
              <a:off x="6059182" y="5080054"/>
              <a:ext cx="201456" cy="201456"/>
            </a:xfrm>
            <a:prstGeom prst="rect">
              <a:avLst/>
            </a:prstGeom>
            <a:solidFill>
              <a:srgbClr val="80BD41">
                <a:alpha val="100000"/>
              </a:srgbClr>
            </a:solidFill>
          </p:spPr>
          <p:txBody>
            <a:bodyPr/>
            <a:lstStyle/>
            <a:p/>
          </p:txBody>
        </p:sp>
        <p:sp>
          <p:nvSpPr>
            <p:cNvPr id="152" name="tx152"/>
            <p:cNvSpPr/>
            <p:nvPr/>
          </p:nvSpPr>
          <p:spPr>
            <a:xfrm>
              <a:off x="438057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3" name="tx153"/>
            <p:cNvSpPr/>
            <p:nvPr/>
          </p:nvSpPr>
          <p:spPr>
            <a:xfrm>
              <a:off x="633922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4" name="tx154"/>
            <p:cNvSpPr/>
            <p:nvPr/>
          </p:nvSpPr>
          <p:spPr>
            <a:xfrm>
              <a:off x="1028838"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1028838" y="1618677"/>
              <a:ext cx="20397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Southern Africa, 2000-2025</a:t>
              </a:r>
            </a:p>
          </p:txBody>
        </p:sp>
        <p:sp>
          <p:nvSpPr>
            <p:cNvPr id="156" name="pl156"/>
            <p:cNvSpPr/>
            <p:nvPr/>
          </p:nvSpPr>
          <p:spPr>
            <a:xfrm>
              <a:off x="248435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71212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93990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1028838" y="590244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7473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028838" y="559231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2" name="pl162"/>
            <p:cNvSpPr/>
            <p:nvPr/>
          </p:nvSpPr>
          <p:spPr>
            <a:xfrm>
              <a:off x="137047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59824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82601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05378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840421"/>
              <a:ext cx="5205931" cy="124052"/>
            </a:xfrm>
            <a:prstGeom prst="rect">
              <a:avLst/>
            </a:prstGeom>
            <a:solidFill>
              <a:srgbClr val="80BD41">
                <a:alpha val="100000"/>
              </a:srgbClr>
            </a:solidFill>
          </p:spPr>
          <p:txBody>
            <a:bodyPr/>
            <a:lstStyle/>
            <a:p/>
          </p:txBody>
        </p:sp>
        <p:sp>
          <p:nvSpPr>
            <p:cNvPr id="167" name="rc167"/>
            <p:cNvSpPr/>
            <p:nvPr/>
          </p:nvSpPr>
          <p:spPr>
            <a:xfrm>
              <a:off x="6576402" y="5840421"/>
              <a:ext cx="806520" cy="124052"/>
            </a:xfrm>
            <a:prstGeom prst="rect">
              <a:avLst/>
            </a:prstGeom>
            <a:solidFill>
              <a:srgbClr val="1CABE2">
                <a:alpha val="100000"/>
              </a:srgbClr>
            </a:solidFill>
          </p:spPr>
          <p:txBody>
            <a:bodyPr/>
            <a:lstStyle/>
            <a:p/>
          </p:txBody>
        </p:sp>
        <p:sp>
          <p:nvSpPr>
            <p:cNvPr id="168" name="rc168"/>
            <p:cNvSpPr/>
            <p:nvPr/>
          </p:nvSpPr>
          <p:spPr>
            <a:xfrm>
              <a:off x="1370471" y="5685356"/>
              <a:ext cx="5380110" cy="124052"/>
            </a:xfrm>
            <a:prstGeom prst="rect">
              <a:avLst/>
            </a:prstGeom>
            <a:solidFill>
              <a:srgbClr val="80BD41">
                <a:alpha val="100000"/>
              </a:srgbClr>
            </a:solidFill>
          </p:spPr>
          <p:txBody>
            <a:bodyPr/>
            <a:lstStyle/>
            <a:p/>
          </p:txBody>
        </p:sp>
        <p:sp>
          <p:nvSpPr>
            <p:cNvPr id="169" name="rc169"/>
            <p:cNvSpPr/>
            <p:nvPr/>
          </p:nvSpPr>
          <p:spPr>
            <a:xfrm>
              <a:off x="6750581" y="5685356"/>
              <a:ext cx="1056393" cy="124052"/>
            </a:xfrm>
            <a:prstGeom prst="rect">
              <a:avLst/>
            </a:prstGeom>
            <a:solidFill>
              <a:srgbClr val="1CABE2">
                <a:alpha val="100000"/>
              </a:srgbClr>
            </a:solidFill>
          </p:spPr>
          <p:txBody>
            <a:bodyPr/>
            <a:lstStyle/>
            <a:p/>
          </p:txBody>
        </p:sp>
        <p:sp>
          <p:nvSpPr>
            <p:cNvPr id="170" name="rc170"/>
            <p:cNvSpPr/>
            <p:nvPr/>
          </p:nvSpPr>
          <p:spPr>
            <a:xfrm>
              <a:off x="1370471" y="5530290"/>
              <a:ext cx="5299788" cy="124052"/>
            </a:xfrm>
            <a:prstGeom prst="rect">
              <a:avLst/>
            </a:prstGeom>
            <a:solidFill>
              <a:srgbClr val="80BD41">
                <a:alpha val="100000"/>
              </a:srgbClr>
            </a:solidFill>
          </p:spPr>
          <p:txBody>
            <a:bodyPr/>
            <a:lstStyle/>
            <a:p/>
          </p:txBody>
        </p:sp>
        <p:sp>
          <p:nvSpPr>
            <p:cNvPr id="171" name="rc171"/>
            <p:cNvSpPr/>
            <p:nvPr/>
          </p:nvSpPr>
          <p:spPr>
            <a:xfrm>
              <a:off x="6670259" y="5530290"/>
              <a:ext cx="1207490" cy="124052"/>
            </a:xfrm>
            <a:prstGeom prst="rect">
              <a:avLst/>
            </a:prstGeom>
            <a:solidFill>
              <a:srgbClr val="1CABE2">
                <a:alpha val="100000"/>
              </a:srgbClr>
            </a:solidFill>
          </p:spPr>
          <p:txBody>
            <a:bodyPr/>
            <a:lstStyle/>
            <a:p/>
          </p:txBody>
        </p:sp>
        <p:sp>
          <p:nvSpPr>
            <p:cNvPr id="172" name="tx172"/>
            <p:cNvSpPr/>
            <p:nvPr/>
          </p:nvSpPr>
          <p:spPr>
            <a:xfrm>
              <a:off x="3885562"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4.7</a:t>
              </a:r>
            </a:p>
          </p:txBody>
        </p:sp>
        <p:sp>
          <p:nvSpPr>
            <p:cNvPr id="173" name="tx173"/>
            <p:cNvSpPr/>
            <p:nvPr/>
          </p:nvSpPr>
          <p:spPr>
            <a:xfrm>
              <a:off x="6891788"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0.7</a:t>
              </a:r>
            </a:p>
          </p:txBody>
        </p:sp>
        <p:sp>
          <p:nvSpPr>
            <p:cNvPr id="174" name="tx174"/>
            <p:cNvSpPr/>
            <p:nvPr/>
          </p:nvSpPr>
          <p:spPr>
            <a:xfrm>
              <a:off x="3972652"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4.8</a:t>
              </a:r>
            </a:p>
          </p:txBody>
        </p:sp>
        <p:sp>
          <p:nvSpPr>
            <p:cNvPr id="175" name="tx175"/>
            <p:cNvSpPr/>
            <p:nvPr/>
          </p:nvSpPr>
          <p:spPr>
            <a:xfrm>
              <a:off x="7190904"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0.9</a:t>
              </a:r>
            </a:p>
          </p:txBody>
        </p:sp>
        <p:sp>
          <p:nvSpPr>
            <p:cNvPr id="176" name="tx176"/>
            <p:cNvSpPr/>
            <p:nvPr/>
          </p:nvSpPr>
          <p:spPr>
            <a:xfrm>
              <a:off x="3932491"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4.8</a:t>
              </a:r>
            </a:p>
          </p:txBody>
        </p:sp>
        <p:sp>
          <p:nvSpPr>
            <p:cNvPr id="177" name="tx177"/>
            <p:cNvSpPr/>
            <p:nvPr/>
          </p:nvSpPr>
          <p:spPr>
            <a:xfrm>
              <a:off x="718613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a:t>
              </a:r>
            </a:p>
          </p:txBody>
        </p:sp>
        <p:sp>
          <p:nvSpPr>
            <p:cNvPr id="178" name="tx178"/>
            <p:cNvSpPr/>
            <p:nvPr/>
          </p:nvSpPr>
          <p:spPr>
            <a:xfrm>
              <a:off x="7595671"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5.4</a:t>
              </a:r>
            </a:p>
          </p:txBody>
        </p:sp>
        <p:sp>
          <p:nvSpPr>
            <p:cNvPr id="179" name="tx179"/>
            <p:cNvSpPr/>
            <p:nvPr/>
          </p:nvSpPr>
          <p:spPr>
            <a:xfrm>
              <a:off x="8040926"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5.8</a:t>
              </a:r>
            </a:p>
          </p:txBody>
        </p:sp>
        <p:sp>
          <p:nvSpPr>
            <p:cNvPr id="180" name="tx180"/>
            <p:cNvSpPr/>
            <p:nvPr/>
          </p:nvSpPr>
          <p:spPr>
            <a:xfrm>
              <a:off x="811524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5.8</a:t>
              </a:r>
            </a:p>
          </p:txBody>
        </p:sp>
        <p:sp>
          <p:nvSpPr>
            <p:cNvPr id="181" name="tx181"/>
            <p:cNvSpPr/>
            <p:nvPr/>
          </p:nvSpPr>
          <p:spPr>
            <a:xfrm>
              <a:off x="655312"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348174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6" name="tx186"/>
            <p:cNvSpPr/>
            <p:nvPr/>
          </p:nvSpPr>
          <p:spPr>
            <a:xfrm>
              <a:off x="570952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7" name="tx187"/>
            <p:cNvSpPr/>
            <p:nvPr/>
          </p:nvSpPr>
          <p:spPr>
            <a:xfrm>
              <a:off x="793729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88" name="tx188"/>
            <p:cNvSpPr/>
            <p:nvPr/>
          </p:nvSpPr>
          <p:spPr>
            <a:xfrm>
              <a:off x="389767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(81%) was lower than in 2019 (87%).
The number of children vaccinated with DTP1 increased 2% from 4.7 million in 2019 to 4.8 million in 2025.
The number of surviving infants increased approximately 8% from 5.4 million in 2019 to 5.8 million in 2025.
In 2025, 84,000 more children were vaccinated than in 2019.
In 2025, there were 444,000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81%: 4.8 million children received at least one dose of DTP-containing vaccine, but 1.1 million remain unreached.</a:t>
            </a:r>
          </a:p>
        </p:txBody>
      </p:sp>
      <p:grpSp xmlns:pic="http://schemas.openxmlformats.org/drawingml/2006/picture">
        <p:nvGrpSpPr>
          <p:cNvPr id="193" name=""/>
          <p:cNvGrpSpPr/>
          <p:nvPr/>
        </p:nvGrpSpPr>
        <p:grpSpPr>
          <a:xfrm>
            <a:off x="292608" y="1097280"/>
            <a:ext cx="8595360" cy="28575"/>
            <a:chOff x="292608" y="1097280"/>
            <a:chExt cx="8595360" cy="28575"/>
          </a:xfrm>
        </p:grpSpPr>
        <p:sp>
          <p:nvSpPr>
            <p:cNvPr id="19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43139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96330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2495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302714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35590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4090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462289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515480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8766D">
                  <a:alpha val="100000"/>
                </a:srgbClr>
              </a:solidFill>
              <a:prstDash val="solid"/>
              <a:round/>
            </a:ln>
          </p:spPr>
          <p:txBody>
            <a:bodyPr/>
            <a:lstStyle/>
            <a:p/>
          </p:txBody>
        </p:sp>
        <p:sp>
          <p:nvSpPr>
            <p:cNvPr id="15" name="pl15"/>
            <p:cNvSpPr/>
            <p:nvPr/>
          </p:nvSpPr>
          <p:spPr>
            <a:xfrm>
              <a:off x="2482351" y="5154986"/>
              <a:ext cx="4687686" cy="531738"/>
            </a:xfrm>
            <a:custGeom>
              <a:avLst/>
              <a:pathLst>
                <a:path w="4687686" h="531738">
                  <a:moveTo>
                    <a:pt x="0" y="531559"/>
                  </a:moveTo>
                  <a:lnTo>
                    <a:pt x="11837" y="531528"/>
                  </a:lnTo>
                  <a:lnTo>
                    <a:pt x="23675" y="531491"/>
                  </a:lnTo>
                  <a:lnTo>
                    <a:pt x="35512" y="531448"/>
                  </a:lnTo>
                  <a:lnTo>
                    <a:pt x="47350" y="531397"/>
                  </a:lnTo>
                  <a:lnTo>
                    <a:pt x="59187" y="531338"/>
                  </a:lnTo>
                  <a:lnTo>
                    <a:pt x="71025" y="531268"/>
                  </a:lnTo>
                  <a:lnTo>
                    <a:pt x="82863" y="531185"/>
                  </a:lnTo>
                  <a:lnTo>
                    <a:pt x="94700" y="531089"/>
                  </a:lnTo>
                  <a:lnTo>
                    <a:pt x="106538" y="530975"/>
                  </a:lnTo>
                  <a:lnTo>
                    <a:pt x="118375" y="530841"/>
                  </a:lnTo>
                  <a:lnTo>
                    <a:pt x="130213" y="530684"/>
                  </a:lnTo>
                  <a:lnTo>
                    <a:pt x="142051" y="530500"/>
                  </a:lnTo>
                  <a:lnTo>
                    <a:pt x="153888" y="530283"/>
                  </a:lnTo>
                  <a:lnTo>
                    <a:pt x="165726" y="530029"/>
                  </a:lnTo>
                  <a:lnTo>
                    <a:pt x="177563" y="529730"/>
                  </a:lnTo>
                  <a:lnTo>
                    <a:pt x="189401" y="529380"/>
                  </a:lnTo>
                  <a:lnTo>
                    <a:pt x="201239" y="528968"/>
                  </a:lnTo>
                  <a:lnTo>
                    <a:pt x="213076" y="528485"/>
                  </a:lnTo>
                  <a:lnTo>
                    <a:pt x="224914" y="527919"/>
                  </a:lnTo>
                  <a:lnTo>
                    <a:pt x="236751" y="527255"/>
                  </a:lnTo>
                  <a:lnTo>
                    <a:pt x="248589" y="526476"/>
                  </a:lnTo>
                  <a:lnTo>
                    <a:pt x="260427" y="525564"/>
                  </a:lnTo>
                  <a:lnTo>
                    <a:pt x="272264" y="524495"/>
                  </a:lnTo>
                  <a:lnTo>
                    <a:pt x="284102" y="523245"/>
                  </a:lnTo>
                  <a:lnTo>
                    <a:pt x="295939" y="521784"/>
                  </a:lnTo>
                  <a:lnTo>
                    <a:pt x="307777" y="520076"/>
                  </a:lnTo>
                  <a:lnTo>
                    <a:pt x="319614" y="518083"/>
                  </a:lnTo>
                  <a:lnTo>
                    <a:pt x="331452" y="515759"/>
                  </a:lnTo>
                  <a:lnTo>
                    <a:pt x="343290" y="513055"/>
                  </a:lnTo>
                  <a:lnTo>
                    <a:pt x="355127" y="509912"/>
                  </a:lnTo>
                  <a:lnTo>
                    <a:pt x="366965" y="506267"/>
                  </a:lnTo>
                  <a:lnTo>
                    <a:pt x="378802" y="502049"/>
                  </a:lnTo>
                  <a:lnTo>
                    <a:pt x="390640" y="497180"/>
                  </a:lnTo>
                  <a:lnTo>
                    <a:pt x="402478" y="491576"/>
                  </a:lnTo>
                  <a:lnTo>
                    <a:pt x="414315" y="485148"/>
                  </a:lnTo>
                  <a:lnTo>
                    <a:pt x="426153" y="477804"/>
                  </a:lnTo>
                  <a:lnTo>
                    <a:pt x="437990" y="469451"/>
                  </a:lnTo>
                  <a:lnTo>
                    <a:pt x="449828" y="459999"/>
                  </a:lnTo>
                  <a:lnTo>
                    <a:pt x="461666" y="449364"/>
                  </a:lnTo>
                  <a:lnTo>
                    <a:pt x="473503" y="437476"/>
                  </a:lnTo>
                  <a:lnTo>
                    <a:pt x="485341" y="424282"/>
                  </a:lnTo>
                  <a:lnTo>
                    <a:pt x="497178" y="409756"/>
                  </a:lnTo>
                  <a:lnTo>
                    <a:pt x="509016" y="393903"/>
                  </a:lnTo>
                  <a:lnTo>
                    <a:pt x="520854" y="376770"/>
                  </a:lnTo>
                  <a:lnTo>
                    <a:pt x="532691" y="358443"/>
                  </a:lnTo>
                  <a:lnTo>
                    <a:pt x="544529" y="339057"/>
                  </a:lnTo>
                  <a:lnTo>
                    <a:pt x="556366" y="318789"/>
                  </a:lnTo>
                  <a:lnTo>
                    <a:pt x="568204" y="297860"/>
                  </a:lnTo>
                  <a:lnTo>
                    <a:pt x="580042" y="276519"/>
                  </a:lnTo>
                  <a:lnTo>
                    <a:pt x="591879" y="255040"/>
                  </a:lnTo>
                  <a:lnTo>
                    <a:pt x="603717" y="233699"/>
                  </a:lnTo>
                  <a:lnTo>
                    <a:pt x="615554" y="212770"/>
                  </a:lnTo>
                  <a:lnTo>
                    <a:pt x="627392" y="192502"/>
                  </a:lnTo>
                  <a:lnTo>
                    <a:pt x="639229" y="173116"/>
                  </a:lnTo>
                  <a:lnTo>
                    <a:pt x="651067" y="154789"/>
                  </a:lnTo>
                  <a:lnTo>
                    <a:pt x="662905" y="137656"/>
                  </a:lnTo>
                  <a:lnTo>
                    <a:pt x="674742" y="121803"/>
                  </a:lnTo>
                  <a:lnTo>
                    <a:pt x="686580" y="107277"/>
                  </a:lnTo>
                  <a:lnTo>
                    <a:pt x="698417" y="94083"/>
                  </a:lnTo>
                  <a:lnTo>
                    <a:pt x="710255" y="82195"/>
                  </a:lnTo>
                  <a:lnTo>
                    <a:pt x="722093" y="71560"/>
                  </a:lnTo>
                  <a:lnTo>
                    <a:pt x="733930" y="62108"/>
                  </a:lnTo>
                  <a:lnTo>
                    <a:pt x="745768" y="53755"/>
                  </a:lnTo>
                  <a:lnTo>
                    <a:pt x="757605" y="46411"/>
                  </a:lnTo>
                  <a:lnTo>
                    <a:pt x="769443" y="39983"/>
                  </a:lnTo>
                  <a:lnTo>
                    <a:pt x="781281" y="34379"/>
                  </a:lnTo>
                  <a:lnTo>
                    <a:pt x="793118" y="29510"/>
                  </a:lnTo>
                  <a:lnTo>
                    <a:pt x="804956" y="25292"/>
                  </a:lnTo>
                  <a:lnTo>
                    <a:pt x="816793" y="21647"/>
                  </a:lnTo>
                  <a:lnTo>
                    <a:pt x="828631" y="18504"/>
                  </a:lnTo>
                  <a:lnTo>
                    <a:pt x="840469" y="15800"/>
                  </a:lnTo>
                  <a:lnTo>
                    <a:pt x="852306" y="13476"/>
                  </a:lnTo>
                  <a:lnTo>
                    <a:pt x="864144" y="11483"/>
                  </a:lnTo>
                  <a:lnTo>
                    <a:pt x="875981" y="9775"/>
                  </a:lnTo>
                  <a:lnTo>
                    <a:pt x="887819" y="8314"/>
                  </a:lnTo>
                  <a:lnTo>
                    <a:pt x="899657" y="7063"/>
                  </a:lnTo>
                  <a:lnTo>
                    <a:pt x="911494" y="5995"/>
                  </a:lnTo>
                  <a:lnTo>
                    <a:pt x="923332" y="5083"/>
                  </a:lnTo>
                  <a:lnTo>
                    <a:pt x="935169" y="4304"/>
                  </a:lnTo>
                  <a:lnTo>
                    <a:pt x="947007" y="3640"/>
                  </a:lnTo>
                  <a:lnTo>
                    <a:pt x="958844" y="3074"/>
                  </a:lnTo>
                  <a:lnTo>
                    <a:pt x="970682" y="2591"/>
                  </a:lnTo>
                  <a:lnTo>
                    <a:pt x="982520" y="2179"/>
                  </a:lnTo>
                  <a:lnTo>
                    <a:pt x="994357" y="1829"/>
                  </a:lnTo>
                  <a:lnTo>
                    <a:pt x="1006195" y="1530"/>
                  </a:lnTo>
                  <a:lnTo>
                    <a:pt x="1018032" y="1276"/>
                  </a:lnTo>
                  <a:lnTo>
                    <a:pt x="1029870" y="1059"/>
                  </a:lnTo>
                  <a:lnTo>
                    <a:pt x="1041708" y="875"/>
                  </a:lnTo>
                  <a:lnTo>
                    <a:pt x="1053545" y="718"/>
                  </a:lnTo>
                  <a:lnTo>
                    <a:pt x="1065383" y="584"/>
                  </a:lnTo>
                  <a:lnTo>
                    <a:pt x="1077220" y="470"/>
                  </a:lnTo>
                  <a:lnTo>
                    <a:pt x="1089058" y="374"/>
                  </a:lnTo>
                  <a:lnTo>
                    <a:pt x="1100896" y="291"/>
                  </a:lnTo>
                  <a:lnTo>
                    <a:pt x="1112733" y="221"/>
                  </a:lnTo>
                  <a:lnTo>
                    <a:pt x="1124571" y="162"/>
                  </a:lnTo>
                  <a:lnTo>
                    <a:pt x="1136408" y="111"/>
                  </a:lnTo>
                  <a:lnTo>
                    <a:pt x="1148246" y="68"/>
                  </a:lnTo>
                  <a:lnTo>
                    <a:pt x="1160084" y="31"/>
                  </a:lnTo>
                  <a:lnTo>
                    <a:pt x="1171921" y="0"/>
                  </a:lnTo>
                  <a:lnTo>
                    <a:pt x="1171921" y="0"/>
                  </a:lnTo>
                  <a:lnTo>
                    <a:pt x="1183759" y="31"/>
                  </a:lnTo>
                  <a:lnTo>
                    <a:pt x="1195596" y="68"/>
                  </a:lnTo>
                  <a:lnTo>
                    <a:pt x="1207434" y="111"/>
                  </a:lnTo>
                  <a:lnTo>
                    <a:pt x="1219272" y="162"/>
                  </a:lnTo>
                  <a:lnTo>
                    <a:pt x="1231109" y="221"/>
                  </a:lnTo>
                  <a:lnTo>
                    <a:pt x="1242947" y="291"/>
                  </a:lnTo>
                  <a:lnTo>
                    <a:pt x="1254784" y="374"/>
                  </a:lnTo>
                  <a:lnTo>
                    <a:pt x="1266622" y="470"/>
                  </a:lnTo>
                  <a:lnTo>
                    <a:pt x="1278459" y="584"/>
                  </a:lnTo>
                  <a:lnTo>
                    <a:pt x="1290297" y="718"/>
                  </a:lnTo>
                  <a:lnTo>
                    <a:pt x="1302135" y="875"/>
                  </a:lnTo>
                  <a:lnTo>
                    <a:pt x="1313972" y="1059"/>
                  </a:lnTo>
                  <a:lnTo>
                    <a:pt x="1325810" y="1276"/>
                  </a:lnTo>
                  <a:lnTo>
                    <a:pt x="1337647" y="1530"/>
                  </a:lnTo>
                  <a:lnTo>
                    <a:pt x="1349485" y="1829"/>
                  </a:lnTo>
                  <a:lnTo>
                    <a:pt x="1361323" y="2179"/>
                  </a:lnTo>
                  <a:lnTo>
                    <a:pt x="1373160" y="2591"/>
                  </a:lnTo>
                  <a:lnTo>
                    <a:pt x="1384998" y="3074"/>
                  </a:lnTo>
                  <a:lnTo>
                    <a:pt x="1396835" y="3640"/>
                  </a:lnTo>
                  <a:lnTo>
                    <a:pt x="1408673" y="4304"/>
                  </a:lnTo>
                  <a:lnTo>
                    <a:pt x="1420511" y="5083"/>
                  </a:lnTo>
                  <a:lnTo>
                    <a:pt x="1432348" y="5995"/>
                  </a:lnTo>
                  <a:lnTo>
                    <a:pt x="1444186" y="7063"/>
                  </a:lnTo>
                  <a:lnTo>
                    <a:pt x="1456023" y="8314"/>
                  </a:lnTo>
                  <a:lnTo>
                    <a:pt x="1467861" y="9775"/>
                  </a:lnTo>
                  <a:lnTo>
                    <a:pt x="1479699" y="11483"/>
                  </a:lnTo>
                  <a:lnTo>
                    <a:pt x="1491536" y="13476"/>
                  </a:lnTo>
                  <a:lnTo>
                    <a:pt x="1503374" y="15800"/>
                  </a:lnTo>
                  <a:lnTo>
                    <a:pt x="1515211" y="18504"/>
                  </a:lnTo>
                  <a:lnTo>
                    <a:pt x="1527049" y="21647"/>
                  </a:lnTo>
                  <a:lnTo>
                    <a:pt x="1538887" y="25292"/>
                  </a:lnTo>
                  <a:lnTo>
                    <a:pt x="1550724" y="29510"/>
                  </a:lnTo>
                  <a:lnTo>
                    <a:pt x="1562562" y="34379"/>
                  </a:lnTo>
                  <a:lnTo>
                    <a:pt x="1574399" y="39983"/>
                  </a:lnTo>
                  <a:lnTo>
                    <a:pt x="1586237" y="46411"/>
                  </a:lnTo>
                  <a:lnTo>
                    <a:pt x="1598074" y="53755"/>
                  </a:lnTo>
                  <a:lnTo>
                    <a:pt x="1609912" y="62108"/>
                  </a:lnTo>
                  <a:lnTo>
                    <a:pt x="1621750" y="71560"/>
                  </a:lnTo>
                  <a:lnTo>
                    <a:pt x="1633587" y="82195"/>
                  </a:lnTo>
                  <a:lnTo>
                    <a:pt x="1645425" y="94083"/>
                  </a:lnTo>
                  <a:lnTo>
                    <a:pt x="1657262" y="107277"/>
                  </a:lnTo>
                  <a:lnTo>
                    <a:pt x="1669100" y="121803"/>
                  </a:lnTo>
                  <a:lnTo>
                    <a:pt x="1680938" y="137656"/>
                  </a:lnTo>
                  <a:lnTo>
                    <a:pt x="1692775" y="154789"/>
                  </a:lnTo>
                  <a:lnTo>
                    <a:pt x="1704613" y="173116"/>
                  </a:lnTo>
                  <a:lnTo>
                    <a:pt x="1716450" y="192502"/>
                  </a:lnTo>
                  <a:lnTo>
                    <a:pt x="1728288" y="212770"/>
                  </a:lnTo>
                  <a:lnTo>
                    <a:pt x="1740126" y="233699"/>
                  </a:lnTo>
                  <a:lnTo>
                    <a:pt x="1751963" y="255040"/>
                  </a:lnTo>
                  <a:lnTo>
                    <a:pt x="1763801" y="276519"/>
                  </a:lnTo>
                  <a:lnTo>
                    <a:pt x="1775638" y="297860"/>
                  </a:lnTo>
                  <a:lnTo>
                    <a:pt x="1787476" y="318789"/>
                  </a:lnTo>
                  <a:lnTo>
                    <a:pt x="1799314" y="339057"/>
                  </a:lnTo>
                  <a:lnTo>
                    <a:pt x="1811151" y="358443"/>
                  </a:lnTo>
                  <a:lnTo>
                    <a:pt x="1822989" y="376770"/>
                  </a:lnTo>
                  <a:lnTo>
                    <a:pt x="1834826" y="393903"/>
                  </a:lnTo>
                  <a:lnTo>
                    <a:pt x="1846664" y="409756"/>
                  </a:lnTo>
                  <a:lnTo>
                    <a:pt x="1858502" y="424282"/>
                  </a:lnTo>
                  <a:lnTo>
                    <a:pt x="1870339" y="437476"/>
                  </a:lnTo>
                  <a:lnTo>
                    <a:pt x="1882177" y="449364"/>
                  </a:lnTo>
                  <a:lnTo>
                    <a:pt x="1894014" y="459999"/>
                  </a:lnTo>
                  <a:lnTo>
                    <a:pt x="1905852" y="469451"/>
                  </a:lnTo>
                  <a:lnTo>
                    <a:pt x="1917689" y="477804"/>
                  </a:lnTo>
                  <a:lnTo>
                    <a:pt x="1929527" y="485148"/>
                  </a:lnTo>
                  <a:lnTo>
                    <a:pt x="1941365" y="491576"/>
                  </a:lnTo>
                  <a:lnTo>
                    <a:pt x="1953202" y="497180"/>
                  </a:lnTo>
                  <a:lnTo>
                    <a:pt x="1965040" y="502049"/>
                  </a:lnTo>
                  <a:lnTo>
                    <a:pt x="1976877" y="506267"/>
                  </a:lnTo>
                  <a:lnTo>
                    <a:pt x="1988715" y="509912"/>
                  </a:lnTo>
                  <a:lnTo>
                    <a:pt x="2000553" y="513055"/>
                  </a:lnTo>
                  <a:lnTo>
                    <a:pt x="2012390" y="515759"/>
                  </a:lnTo>
                  <a:lnTo>
                    <a:pt x="2024228" y="518083"/>
                  </a:lnTo>
                  <a:lnTo>
                    <a:pt x="2036065" y="520076"/>
                  </a:lnTo>
                  <a:lnTo>
                    <a:pt x="2047903" y="521784"/>
                  </a:lnTo>
                  <a:lnTo>
                    <a:pt x="2059741" y="523245"/>
                  </a:lnTo>
                  <a:lnTo>
                    <a:pt x="2071578" y="524495"/>
                  </a:lnTo>
                  <a:lnTo>
                    <a:pt x="2083416" y="525564"/>
                  </a:lnTo>
                  <a:lnTo>
                    <a:pt x="2095253" y="526476"/>
                  </a:lnTo>
                  <a:lnTo>
                    <a:pt x="2107091" y="527255"/>
                  </a:lnTo>
                  <a:lnTo>
                    <a:pt x="2118929" y="527919"/>
                  </a:lnTo>
                  <a:lnTo>
                    <a:pt x="2130766" y="528485"/>
                  </a:lnTo>
                  <a:lnTo>
                    <a:pt x="2142604" y="528968"/>
                  </a:lnTo>
                  <a:lnTo>
                    <a:pt x="2154441" y="529380"/>
                  </a:lnTo>
                  <a:lnTo>
                    <a:pt x="2166279" y="529730"/>
                  </a:lnTo>
                  <a:lnTo>
                    <a:pt x="2178117" y="530029"/>
                  </a:lnTo>
                  <a:lnTo>
                    <a:pt x="2189954" y="530283"/>
                  </a:lnTo>
                  <a:lnTo>
                    <a:pt x="2201792" y="530500"/>
                  </a:lnTo>
                  <a:lnTo>
                    <a:pt x="2213629" y="530684"/>
                  </a:lnTo>
                  <a:lnTo>
                    <a:pt x="2225467" y="530841"/>
                  </a:lnTo>
                  <a:lnTo>
                    <a:pt x="2237304" y="530975"/>
                  </a:lnTo>
                  <a:lnTo>
                    <a:pt x="2249142" y="531089"/>
                  </a:lnTo>
                  <a:lnTo>
                    <a:pt x="2260980" y="531185"/>
                  </a:lnTo>
                  <a:lnTo>
                    <a:pt x="2272817" y="531268"/>
                  </a:lnTo>
                  <a:lnTo>
                    <a:pt x="2284655" y="531338"/>
                  </a:lnTo>
                  <a:lnTo>
                    <a:pt x="2296492" y="531397"/>
                  </a:lnTo>
                  <a:lnTo>
                    <a:pt x="2308330" y="531448"/>
                  </a:lnTo>
                  <a:lnTo>
                    <a:pt x="2320168" y="531491"/>
                  </a:lnTo>
                  <a:lnTo>
                    <a:pt x="2332005" y="531528"/>
                  </a:lnTo>
                  <a:lnTo>
                    <a:pt x="2343843" y="531559"/>
                  </a:lnTo>
                  <a:lnTo>
                    <a:pt x="2343843" y="531738"/>
                  </a:lnTo>
                  <a:lnTo>
                    <a:pt x="2355680" y="531738"/>
                  </a:lnTo>
                  <a:lnTo>
                    <a:pt x="2367518" y="531738"/>
                  </a:lnTo>
                  <a:lnTo>
                    <a:pt x="2379356" y="531738"/>
                  </a:lnTo>
                  <a:lnTo>
                    <a:pt x="2391193" y="531738"/>
                  </a:lnTo>
                  <a:lnTo>
                    <a:pt x="2403031" y="531738"/>
                  </a:lnTo>
                  <a:lnTo>
                    <a:pt x="2414868" y="531738"/>
                  </a:lnTo>
                  <a:lnTo>
                    <a:pt x="2426706" y="531738"/>
                  </a:lnTo>
                  <a:lnTo>
                    <a:pt x="2438544" y="531738"/>
                  </a:lnTo>
                  <a:lnTo>
                    <a:pt x="2450381" y="531738"/>
                  </a:lnTo>
                  <a:lnTo>
                    <a:pt x="2462219" y="531738"/>
                  </a:lnTo>
                  <a:lnTo>
                    <a:pt x="2474056" y="531738"/>
                  </a:lnTo>
                  <a:lnTo>
                    <a:pt x="2485894" y="531738"/>
                  </a:lnTo>
                  <a:lnTo>
                    <a:pt x="2497732" y="531738"/>
                  </a:lnTo>
                  <a:lnTo>
                    <a:pt x="2509569" y="531738"/>
                  </a:lnTo>
                  <a:lnTo>
                    <a:pt x="2521407" y="531738"/>
                  </a:lnTo>
                  <a:lnTo>
                    <a:pt x="2533244" y="531738"/>
                  </a:lnTo>
                  <a:lnTo>
                    <a:pt x="2545082" y="531738"/>
                  </a:lnTo>
                  <a:lnTo>
                    <a:pt x="2556919" y="531738"/>
                  </a:lnTo>
                  <a:lnTo>
                    <a:pt x="2568757" y="531738"/>
                  </a:lnTo>
                  <a:lnTo>
                    <a:pt x="2580595" y="531738"/>
                  </a:lnTo>
                  <a:lnTo>
                    <a:pt x="2592432" y="531738"/>
                  </a:lnTo>
                  <a:lnTo>
                    <a:pt x="2604270" y="531738"/>
                  </a:lnTo>
                  <a:lnTo>
                    <a:pt x="2616107" y="531738"/>
                  </a:lnTo>
                  <a:lnTo>
                    <a:pt x="2627945" y="531738"/>
                  </a:lnTo>
                  <a:lnTo>
                    <a:pt x="2639783" y="531738"/>
                  </a:lnTo>
                  <a:lnTo>
                    <a:pt x="2651620" y="531738"/>
                  </a:lnTo>
                  <a:lnTo>
                    <a:pt x="2663458" y="531738"/>
                  </a:lnTo>
                  <a:lnTo>
                    <a:pt x="2675295" y="531738"/>
                  </a:lnTo>
                  <a:lnTo>
                    <a:pt x="2687133" y="531738"/>
                  </a:lnTo>
                  <a:lnTo>
                    <a:pt x="2698971" y="531738"/>
                  </a:lnTo>
                  <a:lnTo>
                    <a:pt x="2710808" y="531738"/>
                  </a:lnTo>
                  <a:lnTo>
                    <a:pt x="2722646" y="531738"/>
                  </a:lnTo>
                  <a:lnTo>
                    <a:pt x="2734483" y="531738"/>
                  </a:lnTo>
                  <a:lnTo>
                    <a:pt x="2746321" y="531738"/>
                  </a:lnTo>
                  <a:lnTo>
                    <a:pt x="2758159" y="531738"/>
                  </a:lnTo>
                  <a:lnTo>
                    <a:pt x="2769996" y="531738"/>
                  </a:lnTo>
                  <a:lnTo>
                    <a:pt x="2781834" y="531738"/>
                  </a:lnTo>
                  <a:lnTo>
                    <a:pt x="2793671" y="531738"/>
                  </a:lnTo>
                  <a:lnTo>
                    <a:pt x="2805509" y="531738"/>
                  </a:lnTo>
                  <a:lnTo>
                    <a:pt x="2817347" y="531738"/>
                  </a:lnTo>
                  <a:lnTo>
                    <a:pt x="2829184" y="531738"/>
                  </a:lnTo>
                  <a:lnTo>
                    <a:pt x="2841022" y="531738"/>
                  </a:lnTo>
                  <a:lnTo>
                    <a:pt x="2852859" y="531738"/>
                  </a:lnTo>
                  <a:lnTo>
                    <a:pt x="2864697" y="531738"/>
                  </a:lnTo>
                  <a:lnTo>
                    <a:pt x="2876534" y="531738"/>
                  </a:lnTo>
                  <a:lnTo>
                    <a:pt x="2888372" y="531738"/>
                  </a:lnTo>
                  <a:lnTo>
                    <a:pt x="2900210" y="531738"/>
                  </a:lnTo>
                  <a:lnTo>
                    <a:pt x="2912047" y="531738"/>
                  </a:lnTo>
                  <a:lnTo>
                    <a:pt x="2923885" y="531738"/>
                  </a:lnTo>
                  <a:lnTo>
                    <a:pt x="2935722" y="531738"/>
                  </a:lnTo>
                  <a:lnTo>
                    <a:pt x="2947560" y="531738"/>
                  </a:lnTo>
                  <a:lnTo>
                    <a:pt x="2959398" y="531738"/>
                  </a:lnTo>
                  <a:lnTo>
                    <a:pt x="2971235" y="531738"/>
                  </a:lnTo>
                  <a:lnTo>
                    <a:pt x="2983073" y="531738"/>
                  </a:lnTo>
                  <a:lnTo>
                    <a:pt x="2994910" y="531738"/>
                  </a:lnTo>
                  <a:lnTo>
                    <a:pt x="3006748" y="531738"/>
                  </a:lnTo>
                  <a:lnTo>
                    <a:pt x="3018586" y="531738"/>
                  </a:lnTo>
                  <a:lnTo>
                    <a:pt x="3030423" y="531738"/>
                  </a:lnTo>
                  <a:lnTo>
                    <a:pt x="3042261" y="531738"/>
                  </a:lnTo>
                  <a:lnTo>
                    <a:pt x="3054098" y="531738"/>
                  </a:lnTo>
                  <a:lnTo>
                    <a:pt x="3065936" y="531738"/>
                  </a:lnTo>
                  <a:lnTo>
                    <a:pt x="3077774" y="531738"/>
                  </a:lnTo>
                  <a:lnTo>
                    <a:pt x="3089611" y="531738"/>
                  </a:lnTo>
                  <a:lnTo>
                    <a:pt x="3101449" y="531738"/>
                  </a:lnTo>
                  <a:lnTo>
                    <a:pt x="3113286" y="531738"/>
                  </a:lnTo>
                  <a:lnTo>
                    <a:pt x="3125124" y="531738"/>
                  </a:lnTo>
                  <a:lnTo>
                    <a:pt x="3136962" y="531738"/>
                  </a:lnTo>
                  <a:lnTo>
                    <a:pt x="3148799" y="531738"/>
                  </a:lnTo>
                  <a:lnTo>
                    <a:pt x="3160637" y="531738"/>
                  </a:lnTo>
                  <a:lnTo>
                    <a:pt x="3172474" y="531738"/>
                  </a:lnTo>
                  <a:lnTo>
                    <a:pt x="3184312" y="531738"/>
                  </a:lnTo>
                  <a:lnTo>
                    <a:pt x="3196149" y="531738"/>
                  </a:lnTo>
                  <a:lnTo>
                    <a:pt x="3207987" y="531738"/>
                  </a:lnTo>
                  <a:lnTo>
                    <a:pt x="3219825" y="531738"/>
                  </a:lnTo>
                  <a:lnTo>
                    <a:pt x="3231662" y="531738"/>
                  </a:lnTo>
                  <a:lnTo>
                    <a:pt x="3243500" y="531738"/>
                  </a:lnTo>
                  <a:lnTo>
                    <a:pt x="3255337" y="531738"/>
                  </a:lnTo>
                  <a:lnTo>
                    <a:pt x="3267175" y="531738"/>
                  </a:lnTo>
                  <a:lnTo>
                    <a:pt x="3279013" y="531738"/>
                  </a:lnTo>
                  <a:lnTo>
                    <a:pt x="3290850" y="531738"/>
                  </a:lnTo>
                  <a:lnTo>
                    <a:pt x="3302688" y="531738"/>
                  </a:lnTo>
                  <a:lnTo>
                    <a:pt x="3314525" y="531738"/>
                  </a:lnTo>
                  <a:lnTo>
                    <a:pt x="3326363" y="531738"/>
                  </a:lnTo>
                  <a:lnTo>
                    <a:pt x="3338201" y="531738"/>
                  </a:lnTo>
                  <a:lnTo>
                    <a:pt x="3350038" y="531738"/>
                  </a:lnTo>
                  <a:lnTo>
                    <a:pt x="3361876" y="531738"/>
                  </a:lnTo>
                  <a:lnTo>
                    <a:pt x="3373713" y="531738"/>
                  </a:lnTo>
                  <a:lnTo>
                    <a:pt x="3385551" y="531738"/>
                  </a:lnTo>
                  <a:lnTo>
                    <a:pt x="3397389" y="531738"/>
                  </a:lnTo>
                  <a:lnTo>
                    <a:pt x="3409226" y="531738"/>
                  </a:lnTo>
                  <a:lnTo>
                    <a:pt x="3421064" y="531738"/>
                  </a:lnTo>
                  <a:lnTo>
                    <a:pt x="3432901" y="531738"/>
                  </a:lnTo>
                  <a:lnTo>
                    <a:pt x="3444739" y="531738"/>
                  </a:lnTo>
                  <a:lnTo>
                    <a:pt x="3456576" y="531738"/>
                  </a:lnTo>
                  <a:lnTo>
                    <a:pt x="3468414" y="531738"/>
                  </a:lnTo>
                  <a:lnTo>
                    <a:pt x="3480252" y="531738"/>
                  </a:lnTo>
                  <a:lnTo>
                    <a:pt x="3492089" y="531738"/>
                  </a:lnTo>
                  <a:lnTo>
                    <a:pt x="3503927" y="531738"/>
                  </a:lnTo>
                  <a:lnTo>
                    <a:pt x="3515764" y="531738"/>
                  </a:lnTo>
                  <a:lnTo>
                    <a:pt x="3515764" y="531738"/>
                  </a:lnTo>
                  <a:lnTo>
                    <a:pt x="3527602" y="531738"/>
                  </a:lnTo>
                  <a:lnTo>
                    <a:pt x="3539440" y="531738"/>
                  </a:lnTo>
                  <a:lnTo>
                    <a:pt x="3551277" y="531738"/>
                  </a:lnTo>
                  <a:lnTo>
                    <a:pt x="3563115" y="531738"/>
                  </a:lnTo>
                  <a:lnTo>
                    <a:pt x="3574952" y="531738"/>
                  </a:lnTo>
                  <a:lnTo>
                    <a:pt x="3586790" y="531738"/>
                  </a:lnTo>
                  <a:lnTo>
                    <a:pt x="3598628" y="531738"/>
                  </a:lnTo>
                  <a:lnTo>
                    <a:pt x="3610465" y="531738"/>
                  </a:lnTo>
                  <a:lnTo>
                    <a:pt x="3622303" y="531738"/>
                  </a:lnTo>
                  <a:lnTo>
                    <a:pt x="3634140" y="531738"/>
                  </a:lnTo>
                  <a:lnTo>
                    <a:pt x="3645978" y="531738"/>
                  </a:lnTo>
                  <a:lnTo>
                    <a:pt x="3657816" y="531738"/>
                  </a:lnTo>
                  <a:lnTo>
                    <a:pt x="3669653" y="531738"/>
                  </a:lnTo>
                  <a:lnTo>
                    <a:pt x="3681491" y="531738"/>
                  </a:lnTo>
                  <a:lnTo>
                    <a:pt x="3693328" y="531738"/>
                  </a:lnTo>
                  <a:lnTo>
                    <a:pt x="3705166" y="531738"/>
                  </a:lnTo>
                  <a:lnTo>
                    <a:pt x="3717004" y="531738"/>
                  </a:lnTo>
                  <a:lnTo>
                    <a:pt x="3728841" y="531738"/>
                  </a:lnTo>
                  <a:lnTo>
                    <a:pt x="3740679" y="531738"/>
                  </a:lnTo>
                  <a:lnTo>
                    <a:pt x="3752516" y="531738"/>
                  </a:lnTo>
                  <a:lnTo>
                    <a:pt x="3764354" y="531738"/>
                  </a:lnTo>
                  <a:lnTo>
                    <a:pt x="3776191" y="531738"/>
                  </a:lnTo>
                  <a:lnTo>
                    <a:pt x="3788029" y="531738"/>
                  </a:lnTo>
                  <a:lnTo>
                    <a:pt x="3799867" y="531738"/>
                  </a:lnTo>
                  <a:lnTo>
                    <a:pt x="3811704" y="531738"/>
                  </a:lnTo>
                  <a:lnTo>
                    <a:pt x="3823542" y="531738"/>
                  </a:lnTo>
                  <a:lnTo>
                    <a:pt x="3835379" y="531738"/>
                  </a:lnTo>
                  <a:lnTo>
                    <a:pt x="3847217" y="531738"/>
                  </a:lnTo>
                  <a:lnTo>
                    <a:pt x="3859055" y="531738"/>
                  </a:lnTo>
                  <a:lnTo>
                    <a:pt x="3870892" y="531738"/>
                  </a:lnTo>
                  <a:lnTo>
                    <a:pt x="3882730" y="531738"/>
                  </a:lnTo>
                  <a:lnTo>
                    <a:pt x="3894567" y="531738"/>
                  </a:lnTo>
                  <a:lnTo>
                    <a:pt x="3906405" y="531738"/>
                  </a:lnTo>
                  <a:lnTo>
                    <a:pt x="3918243" y="531738"/>
                  </a:lnTo>
                  <a:lnTo>
                    <a:pt x="3930080" y="531738"/>
                  </a:lnTo>
                  <a:lnTo>
                    <a:pt x="3941918" y="531738"/>
                  </a:lnTo>
                  <a:lnTo>
                    <a:pt x="3953755" y="531738"/>
                  </a:lnTo>
                  <a:lnTo>
                    <a:pt x="3965593" y="531738"/>
                  </a:lnTo>
                  <a:lnTo>
                    <a:pt x="3977431" y="531738"/>
                  </a:lnTo>
                  <a:lnTo>
                    <a:pt x="3989268" y="531738"/>
                  </a:lnTo>
                  <a:lnTo>
                    <a:pt x="4001106" y="531738"/>
                  </a:lnTo>
                  <a:lnTo>
                    <a:pt x="4012943" y="531738"/>
                  </a:lnTo>
                  <a:lnTo>
                    <a:pt x="4024781" y="531738"/>
                  </a:lnTo>
                  <a:lnTo>
                    <a:pt x="4036619" y="531738"/>
                  </a:lnTo>
                  <a:lnTo>
                    <a:pt x="4048456" y="531738"/>
                  </a:lnTo>
                  <a:lnTo>
                    <a:pt x="4060294" y="531738"/>
                  </a:lnTo>
                  <a:lnTo>
                    <a:pt x="4072131" y="531738"/>
                  </a:lnTo>
                  <a:lnTo>
                    <a:pt x="4083969" y="531738"/>
                  </a:lnTo>
                  <a:lnTo>
                    <a:pt x="4095806" y="531738"/>
                  </a:lnTo>
                  <a:lnTo>
                    <a:pt x="4107644" y="531738"/>
                  </a:lnTo>
                  <a:lnTo>
                    <a:pt x="4119482" y="531738"/>
                  </a:lnTo>
                  <a:lnTo>
                    <a:pt x="4131319" y="531738"/>
                  </a:lnTo>
                  <a:lnTo>
                    <a:pt x="4143157" y="531738"/>
                  </a:lnTo>
                  <a:lnTo>
                    <a:pt x="4154994" y="531738"/>
                  </a:lnTo>
                  <a:lnTo>
                    <a:pt x="4166832" y="531738"/>
                  </a:lnTo>
                  <a:lnTo>
                    <a:pt x="4178670" y="531738"/>
                  </a:lnTo>
                  <a:lnTo>
                    <a:pt x="4190507" y="531738"/>
                  </a:lnTo>
                  <a:lnTo>
                    <a:pt x="4202345" y="531738"/>
                  </a:lnTo>
                  <a:lnTo>
                    <a:pt x="4214182" y="531738"/>
                  </a:lnTo>
                  <a:lnTo>
                    <a:pt x="4226020" y="531738"/>
                  </a:lnTo>
                  <a:lnTo>
                    <a:pt x="4237858" y="531738"/>
                  </a:lnTo>
                  <a:lnTo>
                    <a:pt x="4249695" y="531738"/>
                  </a:lnTo>
                  <a:lnTo>
                    <a:pt x="4261533" y="531738"/>
                  </a:lnTo>
                  <a:lnTo>
                    <a:pt x="4273370" y="531738"/>
                  </a:lnTo>
                  <a:lnTo>
                    <a:pt x="4285208" y="531738"/>
                  </a:lnTo>
                  <a:lnTo>
                    <a:pt x="4297046" y="531738"/>
                  </a:lnTo>
                  <a:lnTo>
                    <a:pt x="4308883" y="531738"/>
                  </a:lnTo>
                  <a:lnTo>
                    <a:pt x="4320721" y="531738"/>
                  </a:lnTo>
                  <a:lnTo>
                    <a:pt x="4332558" y="531738"/>
                  </a:lnTo>
                  <a:lnTo>
                    <a:pt x="4344396" y="531738"/>
                  </a:lnTo>
                  <a:lnTo>
                    <a:pt x="4356234" y="531738"/>
                  </a:lnTo>
                  <a:lnTo>
                    <a:pt x="4368071" y="531738"/>
                  </a:lnTo>
                  <a:lnTo>
                    <a:pt x="4379909" y="531738"/>
                  </a:lnTo>
                  <a:lnTo>
                    <a:pt x="4391746" y="531738"/>
                  </a:lnTo>
                  <a:lnTo>
                    <a:pt x="4403584" y="531738"/>
                  </a:lnTo>
                  <a:lnTo>
                    <a:pt x="4415421" y="531738"/>
                  </a:lnTo>
                  <a:lnTo>
                    <a:pt x="4427259" y="531738"/>
                  </a:lnTo>
                  <a:lnTo>
                    <a:pt x="4439097" y="531738"/>
                  </a:lnTo>
                  <a:lnTo>
                    <a:pt x="4450934" y="531738"/>
                  </a:lnTo>
                  <a:lnTo>
                    <a:pt x="4462772" y="531738"/>
                  </a:lnTo>
                  <a:lnTo>
                    <a:pt x="4474609" y="531738"/>
                  </a:lnTo>
                  <a:lnTo>
                    <a:pt x="4486447" y="531738"/>
                  </a:lnTo>
                  <a:lnTo>
                    <a:pt x="4498285" y="531738"/>
                  </a:lnTo>
                  <a:lnTo>
                    <a:pt x="4510122" y="531738"/>
                  </a:lnTo>
                  <a:lnTo>
                    <a:pt x="4521960" y="531738"/>
                  </a:lnTo>
                  <a:lnTo>
                    <a:pt x="4533797" y="531738"/>
                  </a:lnTo>
                  <a:lnTo>
                    <a:pt x="4545635" y="531738"/>
                  </a:lnTo>
                  <a:lnTo>
                    <a:pt x="4557473" y="531738"/>
                  </a:lnTo>
                  <a:lnTo>
                    <a:pt x="4569310" y="531738"/>
                  </a:lnTo>
                  <a:lnTo>
                    <a:pt x="4581148" y="531738"/>
                  </a:lnTo>
                  <a:lnTo>
                    <a:pt x="4592985" y="531738"/>
                  </a:lnTo>
                  <a:lnTo>
                    <a:pt x="4604823" y="531738"/>
                  </a:lnTo>
                  <a:lnTo>
                    <a:pt x="4616661" y="531738"/>
                  </a:lnTo>
                  <a:lnTo>
                    <a:pt x="4628498" y="531738"/>
                  </a:lnTo>
                  <a:lnTo>
                    <a:pt x="4640336" y="531738"/>
                  </a:lnTo>
                  <a:lnTo>
                    <a:pt x="4652173" y="531738"/>
                  </a:lnTo>
                  <a:lnTo>
                    <a:pt x="4664011" y="531738"/>
                  </a:lnTo>
                  <a:lnTo>
                    <a:pt x="4675849" y="531738"/>
                  </a:lnTo>
                  <a:lnTo>
                    <a:pt x="4687686" y="531738"/>
                  </a:lnTo>
                </a:path>
              </a:pathLst>
            </a:custGeom>
            <a:ln w="40651" cap="flat">
              <a:solidFill>
                <a:srgbClr val="D89000">
                  <a:alpha val="100000"/>
                </a:srgbClr>
              </a:solidFill>
              <a:prstDash val="solid"/>
              <a:round/>
            </a:ln>
          </p:spPr>
          <p:txBody>
            <a:bodyPr/>
            <a:lstStyle/>
            <a:p/>
          </p:txBody>
        </p:sp>
        <p:sp>
          <p:nvSpPr>
            <p:cNvPr id="16" name="pl16"/>
            <p:cNvSpPr/>
            <p:nvPr/>
          </p:nvSpPr>
          <p:spPr>
            <a:xfrm>
              <a:off x="2482351" y="4623248"/>
              <a:ext cx="4687686" cy="1063298"/>
            </a:xfrm>
            <a:custGeom>
              <a:avLst/>
              <a:pathLst>
                <a:path w="4687686" h="1063298">
                  <a:moveTo>
                    <a:pt x="0" y="0"/>
                  </a:moveTo>
                  <a:lnTo>
                    <a:pt x="11837" y="62"/>
                  </a:lnTo>
                  <a:lnTo>
                    <a:pt x="23675" y="136"/>
                  </a:lnTo>
                  <a:lnTo>
                    <a:pt x="35512" y="222"/>
                  </a:lnTo>
                  <a:lnTo>
                    <a:pt x="47350" y="324"/>
                  </a:lnTo>
                  <a:lnTo>
                    <a:pt x="59187" y="443"/>
                  </a:lnTo>
                  <a:lnTo>
                    <a:pt x="71025" y="583"/>
                  </a:lnTo>
                  <a:lnTo>
                    <a:pt x="82863" y="748"/>
                  </a:lnTo>
                  <a:lnTo>
                    <a:pt x="94700" y="941"/>
                  </a:lnTo>
                  <a:lnTo>
                    <a:pt x="106538" y="1169"/>
                  </a:lnTo>
                  <a:lnTo>
                    <a:pt x="118375" y="1436"/>
                  </a:lnTo>
                  <a:lnTo>
                    <a:pt x="130213" y="1750"/>
                  </a:lnTo>
                  <a:lnTo>
                    <a:pt x="142051" y="2119"/>
                  </a:lnTo>
                  <a:lnTo>
                    <a:pt x="153888" y="2552"/>
                  </a:lnTo>
                  <a:lnTo>
                    <a:pt x="165726" y="3061"/>
                  </a:lnTo>
                  <a:lnTo>
                    <a:pt x="177563" y="3658"/>
                  </a:lnTo>
                  <a:lnTo>
                    <a:pt x="189401" y="4359"/>
                  </a:lnTo>
                  <a:lnTo>
                    <a:pt x="201239" y="5182"/>
                  </a:lnTo>
                  <a:lnTo>
                    <a:pt x="213076" y="6148"/>
                  </a:lnTo>
                  <a:lnTo>
                    <a:pt x="224914" y="7281"/>
                  </a:lnTo>
                  <a:lnTo>
                    <a:pt x="236751" y="8609"/>
                  </a:lnTo>
                  <a:lnTo>
                    <a:pt x="248589" y="10166"/>
                  </a:lnTo>
                  <a:lnTo>
                    <a:pt x="260427" y="11991"/>
                  </a:lnTo>
                  <a:lnTo>
                    <a:pt x="272264" y="14127"/>
                  </a:lnTo>
                  <a:lnTo>
                    <a:pt x="284102" y="16628"/>
                  </a:lnTo>
                  <a:lnTo>
                    <a:pt x="295939" y="19551"/>
                  </a:lnTo>
                  <a:lnTo>
                    <a:pt x="307777" y="22967"/>
                  </a:lnTo>
                  <a:lnTo>
                    <a:pt x="319614" y="26953"/>
                  </a:lnTo>
                  <a:lnTo>
                    <a:pt x="331452" y="31600"/>
                  </a:lnTo>
                  <a:lnTo>
                    <a:pt x="343290" y="37008"/>
                  </a:lnTo>
                  <a:lnTo>
                    <a:pt x="355127" y="43294"/>
                  </a:lnTo>
                  <a:lnTo>
                    <a:pt x="366965" y="50584"/>
                  </a:lnTo>
                  <a:lnTo>
                    <a:pt x="378802" y="59020"/>
                  </a:lnTo>
                  <a:lnTo>
                    <a:pt x="390640" y="68759"/>
                  </a:lnTo>
                  <a:lnTo>
                    <a:pt x="402478" y="79967"/>
                  </a:lnTo>
                  <a:lnTo>
                    <a:pt x="414315" y="92823"/>
                  </a:lnTo>
                  <a:lnTo>
                    <a:pt x="426153" y="107510"/>
                  </a:lnTo>
                  <a:lnTo>
                    <a:pt x="437990" y="124216"/>
                  </a:lnTo>
                  <a:lnTo>
                    <a:pt x="449828" y="143120"/>
                  </a:lnTo>
                  <a:lnTo>
                    <a:pt x="461666" y="164390"/>
                  </a:lnTo>
                  <a:lnTo>
                    <a:pt x="473503" y="188167"/>
                  </a:lnTo>
                  <a:lnTo>
                    <a:pt x="485341" y="214555"/>
                  </a:lnTo>
                  <a:lnTo>
                    <a:pt x="497178" y="243607"/>
                  </a:lnTo>
                  <a:lnTo>
                    <a:pt x="509016" y="275312"/>
                  </a:lnTo>
                  <a:lnTo>
                    <a:pt x="520854" y="309579"/>
                  </a:lnTo>
                  <a:lnTo>
                    <a:pt x="532691" y="346233"/>
                  </a:lnTo>
                  <a:lnTo>
                    <a:pt x="544529" y="385005"/>
                  </a:lnTo>
                  <a:lnTo>
                    <a:pt x="556366" y="425540"/>
                  </a:lnTo>
                  <a:lnTo>
                    <a:pt x="568204" y="467399"/>
                  </a:lnTo>
                  <a:lnTo>
                    <a:pt x="580042" y="510080"/>
                  </a:lnTo>
                  <a:lnTo>
                    <a:pt x="591879" y="553039"/>
                  </a:lnTo>
                  <a:lnTo>
                    <a:pt x="603717" y="595720"/>
                  </a:lnTo>
                  <a:lnTo>
                    <a:pt x="615554" y="637579"/>
                  </a:lnTo>
                  <a:lnTo>
                    <a:pt x="627392" y="678114"/>
                  </a:lnTo>
                  <a:lnTo>
                    <a:pt x="639229" y="716886"/>
                  </a:lnTo>
                  <a:lnTo>
                    <a:pt x="651067" y="753540"/>
                  </a:lnTo>
                  <a:lnTo>
                    <a:pt x="662905" y="787807"/>
                  </a:lnTo>
                  <a:lnTo>
                    <a:pt x="674742" y="819512"/>
                  </a:lnTo>
                  <a:lnTo>
                    <a:pt x="686580" y="848564"/>
                  </a:lnTo>
                  <a:lnTo>
                    <a:pt x="698417" y="874952"/>
                  </a:lnTo>
                  <a:lnTo>
                    <a:pt x="710255" y="898729"/>
                  </a:lnTo>
                  <a:lnTo>
                    <a:pt x="722093" y="919999"/>
                  </a:lnTo>
                  <a:lnTo>
                    <a:pt x="733930" y="938903"/>
                  </a:lnTo>
                  <a:lnTo>
                    <a:pt x="745768" y="955609"/>
                  </a:lnTo>
                  <a:lnTo>
                    <a:pt x="757605" y="970296"/>
                  </a:lnTo>
                  <a:lnTo>
                    <a:pt x="769443" y="983152"/>
                  </a:lnTo>
                  <a:lnTo>
                    <a:pt x="781281" y="994360"/>
                  </a:lnTo>
                  <a:lnTo>
                    <a:pt x="793118" y="1004099"/>
                  </a:lnTo>
                  <a:lnTo>
                    <a:pt x="804956" y="1012535"/>
                  </a:lnTo>
                  <a:lnTo>
                    <a:pt x="816793" y="1019825"/>
                  </a:lnTo>
                  <a:lnTo>
                    <a:pt x="828631" y="1026111"/>
                  </a:lnTo>
                  <a:lnTo>
                    <a:pt x="840469" y="1031519"/>
                  </a:lnTo>
                  <a:lnTo>
                    <a:pt x="852306" y="1036166"/>
                  </a:lnTo>
                  <a:lnTo>
                    <a:pt x="864144" y="1040152"/>
                  </a:lnTo>
                  <a:lnTo>
                    <a:pt x="875981" y="1043568"/>
                  </a:lnTo>
                  <a:lnTo>
                    <a:pt x="887819" y="1046491"/>
                  </a:lnTo>
                  <a:lnTo>
                    <a:pt x="899657" y="1048991"/>
                  </a:lnTo>
                  <a:lnTo>
                    <a:pt x="911494" y="1051128"/>
                  </a:lnTo>
                  <a:lnTo>
                    <a:pt x="923332" y="1052953"/>
                  </a:lnTo>
                  <a:lnTo>
                    <a:pt x="935169" y="1054510"/>
                  </a:lnTo>
                  <a:lnTo>
                    <a:pt x="947007" y="1055838"/>
                  </a:lnTo>
                  <a:lnTo>
                    <a:pt x="958844" y="1056971"/>
                  </a:lnTo>
                  <a:lnTo>
                    <a:pt x="970682" y="1057937"/>
                  </a:lnTo>
                  <a:lnTo>
                    <a:pt x="982520" y="1058760"/>
                  </a:lnTo>
                  <a:lnTo>
                    <a:pt x="994357" y="1059461"/>
                  </a:lnTo>
                  <a:lnTo>
                    <a:pt x="1006195" y="1060058"/>
                  </a:lnTo>
                  <a:lnTo>
                    <a:pt x="1018032" y="1060567"/>
                  </a:lnTo>
                  <a:lnTo>
                    <a:pt x="1029870" y="1061000"/>
                  </a:lnTo>
                  <a:lnTo>
                    <a:pt x="1041708" y="1061369"/>
                  </a:lnTo>
                  <a:lnTo>
                    <a:pt x="1053545" y="1061683"/>
                  </a:lnTo>
                  <a:lnTo>
                    <a:pt x="1065383" y="1061950"/>
                  </a:lnTo>
                  <a:lnTo>
                    <a:pt x="1077220" y="1062178"/>
                  </a:lnTo>
                  <a:lnTo>
                    <a:pt x="1089058" y="1062371"/>
                  </a:lnTo>
                  <a:lnTo>
                    <a:pt x="1100896" y="1062536"/>
                  </a:lnTo>
                  <a:lnTo>
                    <a:pt x="1112733" y="1062676"/>
                  </a:lnTo>
                  <a:lnTo>
                    <a:pt x="1124571" y="1062795"/>
                  </a:lnTo>
                  <a:lnTo>
                    <a:pt x="1136408" y="1062897"/>
                  </a:lnTo>
                  <a:lnTo>
                    <a:pt x="1148246" y="1062983"/>
                  </a:lnTo>
                  <a:lnTo>
                    <a:pt x="1160084" y="1063057"/>
                  </a:lnTo>
                  <a:lnTo>
                    <a:pt x="1171921" y="1063119"/>
                  </a:lnTo>
                  <a:lnTo>
                    <a:pt x="1171921" y="1063298"/>
                  </a:lnTo>
                  <a:lnTo>
                    <a:pt x="1183759" y="1063267"/>
                  </a:lnTo>
                  <a:lnTo>
                    <a:pt x="1195596" y="1063230"/>
                  </a:lnTo>
                  <a:lnTo>
                    <a:pt x="1207434" y="1063187"/>
                  </a:lnTo>
                  <a:lnTo>
                    <a:pt x="1219272" y="1063136"/>
                  </a:lnTo>
                  <a:lnTo>
                    <a:pt x="1231109" y="1063076"/>
                  </a:lnTo>
                  <a:lnTo>
                    <a:pt x="1242947" y="1063006"/>
                  </a:lnTo>
                  <a:lnTo>
                    <a:pt x="1254784" y="1062924"/>
                  </a:lnTo>
                  <a:lnTo>
                    <a:pt x="1266622" y="1062827"/>
                  </a:lnTo>
                  <a:lnTo>
                    <a:pt x="1278459" y="1062713"/>
                  </a:lnTo>
                  <a:lnTo>
                    <a:pt x="1290297" y="1062580"/>
                  </a:lnTo>
                  <a:lnTo>
                    <a:pt x="1302135" y="1062423"/>
                  </a:lnTo>
                  <a:lnTo>
                    <a:pt x="1313972" y="1062238"/>
                  </a:lnTo>
                  <a:lnTo>
                    <a:pt x="1325810" y="1062022"/>
                  </a:lnTo>
                  <a:lnTo>
                    <a:pt x="1337647" y="1061767"/>
                  </a:lnTo>
                  <a:lnTo>
                    <a:pt x="1349485" y="1061469"/>
                  </a:lnTo>
                  <a:lnTo>
                    <a:pt x="1361323" y="1061118"/>
                  </a:lnTo>
                  <a:lnTo>
                    <a:pt x="1373160" y="1060707"/>
                  </a:lnTo>
                  <a:lnTo>
                    <a:pt x="1384998" y="1060224"/>
                  </a:lnTo>
                  <a:lnTo>
                    <a:pt x="1396835" y="1059657"/>
                  </a:lnTo>
                  <a:lnTo>
                    <a:pt x="1408673" y="1058993"/>
                  </a:lnTo>
                  <a:lnTo>
                    <a:pt x="1420511" y="1058214"/>
                  </a:lnTo>
                  <a:lnTo>
                    <a:pt x="1432348" y="1057302"/>
                  </a:lnTo>
                  <a:lnTo>
                    <a:pt x="1444186" y="1056234"/>
                  </a:lnTo>
                  <a:lnTo>
                    <a:pt x="1456023" y="1054984"/>
                  </a:lnTo>
                  <a:lnTo>
                    <a:pt x="1467861" y="1053522"/>
                  </a:lnTo>
                  <a:lnTo>
                    <a:pt x="1479699" y="1051814"/>
                  </a:lnTo>
                  <a:lnTo>
                    <a:pt x="1491536" y="1049821"/>
                  </a:lnTo>
                  <a:lnTo>
                    <a:pt x="1503374" y="1047498"/>
                  </a:lnTo>
                  <a:lnTo>
                    <a:pt x="1515211" y="1044793"/>
                  </a:lnTo>
                  <a:lnTo>
                    <a:pt x="1527049" y="1041651"/>
                  </a:lnTo>
                  <a:lnTo>
                    <a:pt x="1538887" y="1038006"/>
                  </a:lnTo>
                  <a:lnTo>
                    <a:pt x="1550724" y="1033787"/>
                  </a:lnTo>
                  <a:lnTo>
                    <a:pt x="1562562" y="1028918"/>
                  </a:lnTo>
                  <a:lnTo>
                    <a:pt x="1574399" y="1023314"/>
                  </a:lnTo>
                  <a:lnTo>
                    <a:pt x="1586237" y="1016886"/>
                  </a:lnTo>
                  <a:lnTo>
                    <a:pt x="1598074" y="1009542"/>
                  </a:lnTo>
                  <a:lnTo>
                    <a:pt x="1609912" y="1001190"/>
                  </a:lnTo>
                  <a:lnTo>
                    <a:pt x="1621750" y="991738"/>
                  </a:lnTo>
                  <a:lnTo>
                    <a:pt x="1633587" y="981103"/>
                  </a:lnTo>
                  <a:lnTo>
                    <a:pt x="1645425" y="969214"/>
                  </a:lnTo>
                  <a:lnTo>
                    <a:pt x="1657262" y="956020"/>
                  </a:lnTo>
                  <a:lnTo>
                    <a:pt x="1669100" y="941494"/>
                  </a:lnTo>
                  <a:lnTo>
                    <a:pt x="1680938" y="925642"/>
                  </a:lnTo>
                  <a:lnTo>
                    <a:pt x="1692775" y="908508"/>
                  </a:lnTo>
                  <a:lnTo>
                    <a:pt x="1704613" y="890181"/>
                  </a:lnTo>
                  <a:lnTo>
                    <a:pt x="1716450" y="870795"/>
                  </a:lnTo>
                  <a:lnTo>
                    <a:pt x="1728288" y="850528"/>
                  </a:lnTo>
                  <a:lnTo>
                    <a:pt x="1740126" y="829598"/>
                  </a:lnTo>
                  <a:lnTo>
                    <a:pt x="1751963" y="808258"/>
                  </a:lnTo>
                  <a:lnTo>
                    <a:pt x="1763801" y="786778"/>
                  </a:lnTo>
                  <a:lnTo>
                    <a:pt x="1775638" y="765437"/>
                  </a:lnTo>
                  <a:lnTo>
                    <a:pt x="1787476" y="744508"/>
                  </a:lnTo>
                  <a:lnTo>
                    <a:pt x="1799314" y="724241"/>
                  </a:lnTo>
                  <a:lnTo>
                    <a:pt x="1811151" y="704854"/>
                  </a:lnTo>
                  <a:lnTo>
                    <a:pt x="1822989" y="686528"/>
                  </a:lnTo>
                  <a:lnTo>
                    <a:pt x="1834826" y="669394"/>
                  </a:lnTo>
                  <a:lnTo>
                    <a:pt x="1846664" y="653542"/>
                  </a:lnTo>
                  <a:lnTo>
                    <a:pt x="1858502" y="639016"/>
                  </a:lnTo>
                  <a:lnTo>
                    <a:pt x="1870339" y="625821"/>
                  </a:lnTo>
                  <a:lnTo>
                    <a:pt x="1882177" y="613933"/>
                  </a:lnTo>
                  <a:lnTo>
                    <a:pt x="1894014" y="603298"/>
                  </a:lnTo>
                  <a:lnTo>
                    <a:pt x="1905852" y="593846"/>
                  </a:lnTo>
                  <a:lnTo>
                    <a:pt x="1917689" y="585493"/>
                  </a:lnTo>
                  <a:lnTo>
                    <a:pt x="1929527" y="578150"/>
                  </a:lnTo>
                  <a:lnTo>
                    <a:pt x="1941365" y="571722"/>
                  </a:lnTo>
                  <a:lnTo>
                    <a:pt x="1953202" y="566118"/>
                  </a:lnTo>
                  <a:lnTo>
                    <a:pt x="1965040" y="561248"/>
                  </a:lnTo>
                  <a:lnTo>
                    <a:pt x="1976877" y="557030"/>
                  </a:lnTo>
                  <a:lnTo>
                    <a:pt x="1988715" y="553385"/>
                  </a:lnTo>
                  <a:lnTo>
                    <a:pt x="2000553" y="550242"/>
                  </a:lnTo>
                  <a:lnTo>
                    <a:pt x="2012390" y="547538"/>
                  </a:lnTo>
                  <a:lnTo>
                    <a:pt x="2024228" y="545215"/>
                  </a:lnTo>
                  <a:lnTo>
                    <a:pt x="2036065" y="543222"/>
                  </a:lnTo>
                  <a:lnTo>
                    <a:pt x="2047903" y="541514"/>
                  </a:lnTo>
                  <a:lnTo>
                    <a:pt x="2059741" y="540052"/>
                  </a:lnTo>
                  <a:lnTo>
                    <a:pt x="2071578" y="538802"/>
                  </a:lnTo>
                  <a:lnTo>
                    <a:pt x="2083416" y="537734"/>
                  </a:lnTo>
                  <a:lnTo>
                    <a:pt x="2095253" y="536821"/>
                  </a:lnTo>
                  <a:lnTo>
                    <a:pt x="2107091" y="536043"/>
                  </a:lnTo>
                  <a:lnTo>
                    <a:pt x="2118929" y="535378"/>
                  </a:lnTo>
                  <a:lnTo>
                    <a:pt x="2130766" y="534812"/>
                  </a:lnTo>
                  <a:lnTo>
                    <a:pt x="2142604" y="534329"/>
                  </a:lnTo>
                  <a:lnTo>
                    <a:pt x="2154441" y="533918"/>
                  </a:lnTo>
                  <a:lnTo>
                    <a:pt x="2166279" y="533567"/>
                  </a:lnTo>
                  <a:lnTo>
                    <a:pt x="2178117" y="533268"/>
                  </a:lnTo>
                  <a:lnTo>
                    <a:pt x="2189954" y="533014"/>
                  </a:lnTo>
                  <a:lnTo>
                    <a:pt x="2201792" y="532798"/>
                  </a:lnTo>
                  <a:lnTo>
                    <a:pt x="2213629" y="532613"/>
                  </a:lnTo>
                  <a:lnTo>
                    <a:pt x="2225467" y="532456"/>
                  </a:lnTo>
                  <a:lnTo>
                    <a:pt x="2237304" y="532323"/>
                  </a:lnTo>
                  <a:lnTo>
                    <a:pt x="2249142" y="532209"/>
                  </a:lnTo>
                  <a:lnTo>
                    <a:pt x="2260980" y="532112"/>
                  </a:lnTo>
                  <a:lnTo>
                    <a:pt x="2272817" y="532030"/>
                  </a:lnTo>
                  <a:lnTo>
                    <a:pt x="2284655" y="531960"/>
                  </a:lnTo>
                  <a:lnTo>
                    <a:pt x="2296492" y="531900"/>
                  </a:lnTo>
                  <a:lnTo>
                    <a:pt x="2308330" y="531849"/>
                  </a:lnTo>
                  <a:lnTo>
                    <a:pt x="2320168" y="531806"/>
                  </a:lnTo>
                  <a:lnTo>
                    <a:pt x="2332005" y="531769"/>
                  </a:lnTo>
                  <a:lnTo>
                    <a:pt x="2343843" y="531738"/>
                  </a:lnTo>
                  <a:lnTo>
                    <a:pt x="2343843" y="531559"/>
                  </a:lnTo>
                  <a:lnTo>
                    <a:pt x="2355680" y="531559"/>
                  </a:lnTo>
                  <a:lnTo>
                    <a:pt x="2367518" y="531559"/>
                  </a:lnTo>
                  <a:lnTo>
                    <a:pt x="2379356" y="531559"/>
                  </a:lnTo>
                  <a:lnTo>
                    <a:pt x="2391193" y="531559"/>
                  </a:lnTo>
                  <a:lnTo>
                    <a:pt x="2403031" y="531559"/>
                  </a:lnTo>
                  <a:lnTo>
                    <a:pt x="2414868" y="531559"/>
                  </a:lnTo>
                  <a:lnTo>
                    <a:pt x="2426706" y="531559"/>
                  </a:lnTo>
                  <a:lnTo>
                    <a:pt x="2438544" y="531559"/>
                  </a:lnTo>
                  <a:lnTo>
                    <a:pt x="2450381" y="531559"/>
                  </a:lnTo>
                  <a:lnTo>
                    <a:pt x="2462219" y="531559"/>
                  </a:lnTo>
                  <a:lnTo>
                    <a:pt x="2474056" y="531559"/>
                  </a:lnTo>
                  <a:lnTo>
                    <a:pt x="2485894" y="531559"/>
                  </a:lnTo>
                  <a:lnTo>
                    <a:pt x="2497732" y="531559"/>
                  </a:lnTo>
                  <a:lnTo>
                    <a:pt x="2509569" y="531559"/>
                  </a:lnTo>
                  <a:lnTo>
                    <a:pt x="2521407" y="531559"/>
                  </a:lnTo>
                  <a:lnTo>
                    <a:pt x="2533244" y="531559"/>
                  </a:lnTo>
                  <a:lnTo>
                    <a:pt x="2545082" y="531559"/>
                  </a:lnTo>
                  <a:lnTo>
                    <a:pt x="2556919" y="531559"/>
                  </a:lnTo>
                  <a:lnTo>
                    <a:pt x="2568757" y="531559"/>
                  </a:lnTo>
                  <a:lnTo>
                    <a:pt x="2580595" y="531559"/>
                  </a:lnTo>
                  <a:lnTo>
                    <a:pt x="2592432" y="531559"/>
                  </a:lnTo>
                  <a:lnTo>
                    <a:pt x="2604270" y="531559"/>
                  </a:lnTo>
                  <a:lnTo>
                    <a:pt x="2616107" y="531559"/>
                  </a:lnTo>
                  <a:lnTo>
                    <a:pt x="2627945" y="531559"/>
                  </a:lnTo>
                  <a:lnTo>
                    <a:pt x="2639783" y="531559"/>
                  </a:lnTo>
                  <a:lnTo>
                    <a:pt x="2651620" y="531559"/>
                  </a:lnTo>
                  <a:lnTo>
                    <a:pt x="2663458" y="531559"/>
                  </a:lnTo>
                  <a:lnTo>
                    <a:pt x="2675295" y="531559"/>
                  </a:lnTo>
                  <a:lnTo>
                    <a:pt x="2687133" y="531559"/>
                  </a:lnTo>
                  <a:lnTo>
                    <a:pt x="2698971" y="531559"/>
                  </a:lnTo>
                  <a:lnTo>
                    <a:pt x="2710808" y="531559"/>
                  </a:lnTo>
                  <a:lnTo>
                    <a:pt x="2722646" y="531559"/>
                  </a:lnTo>
                  <a:lnTo>
                    <a:pt x="2734483" y="531559"/>
                  </a:lnTo>
                  <a:lnTo>
                    <a:pt x="2746321" y="531559"/>
                  </a:lnTo>
                  <a:lnTo>
                    <a:pt x="2758159" y="531559"/>
                  </a:lnTo>
                  <a:lnTo>
                    <a:pt x="2769996" y="531559"/>
                  </a:lnTo>
                  <a:lnTo>
                    <a:pt x="2781834" y="531559"/>
                  </a:lnTo>
                  <a:lnTo>
                    <a:pt x="2793671" y="531559"/>
                  </a:lnTo>
                  <a:lnTo>
                    <a:pt x="2805509" y="531559"/>
                  </a:lnTo>
                  <a:lnTo>
                    <a:pt x="2817347" y="531559"/>
                  </a:lnTo>
                  <a:lnTo>
                    <a:pt x="2829184" y="531559"/>
                  </a:lnTo>
                  <a:lnTo>
                    <a:pt x="2841022" y="531559"/>
                  </a:lnTo>
                  <a:lnTo>
                    <a:pt x="2852859" y="531559"/>
                  </a:lnTo>
                  <a:lnTo>
                    <a:pt x="2864697" y="531559"/>
                  </a:lnTo>
                  <a:lnTo>
                    <a:pt x="2876534" y="531559"/>
                  </a:lnTo>
                  <a:lnTo>
                    <a:pt x="2888372" y="531559"/>
                  </a:lnTo>
                  <a:lnTo>
                    <a:pt x="2900210" y="531559"/>
                  </a:lnTo>
                  <a:lnTo>
                    <a:pt x="2912047" y="531559"/>
                  </a:lnTo>
                  <a:lnTo>
                    <a:pt x="2923885" y="531559"/>
                  </a:lnTo>
                  <a:lnTo>
                    <a:pt x="2935722" y="531559"/>
                  </a:lnTo>
                  <a:lnTo>
                    <a:pt x="2947560" y="531559"/>
                  </a:lnTo>
                  <a:lnTo>
                    <a:pt x="2959398" y="531559"/>
                  </a:lnTo>
                  <a:lnTo>
                    <a:pt x="2971235" y="531559"/>
                  </a:lnTo>
                  <a:lnTo>
                    <a:pt x="2983073" y="531559"/>
                  </a:lnTo>
                  <a:lnTo>
                    <a:pt x="2994910" y="531559"/>
                  </a:lnTo>
                  <a:lnTo>
                    <a:pt x="3006748" y="531559"/>
                  </a:lnTo>
                  <a:lnTo>
                    <a:pt x="3018586" y="531559"/>
                  </a:lnTo>
                  <a:lnTo>
                    <a:pt x="3030423" y="531559"/>
                  </a:lnTo>
                  <a:lnTo>
                    <a:pt x="3042261" y="531559"/>
                  </a:lnTo>
                  <a:lnTo>
                    <a:pt x="3054098" y="531559"/>
                  </a:lnTo>
                  <a:lnTo>
                    <a:pt x="3065936" y="531559"/>
                  </a:lnTo>
                  <a:lnTo>
                    <a:pt x="3077774" y="531559"/>
                  </a:lnTo>
                  <a:lnTo>
                    <a:pt x="3089611" y="531559"/>
                  </a:lnTo>
                  <a:lnTo>
                    <a:pt x="3101449" y="531559"/>
                  </a:lnTo>
                  <a:lnTo>
                    <a:pt x="3113286" y="531559"/>
                  </a:lnTo>
                  <a:lnTo>
                    <a:pt x="3125124" y="531559"/>
                  </a:lnTo>
                  <a:lnTo>
                    <a:pt x="3136962" y="531559"/>
                  </a:lnTo>
                  <a:lnTo>
                    <a:pt x="3148799" y="531559"/>
                  </a:lnTo>
                  <a:lnTo>
                    <a:pt x="3160637" y="531559"/>
                  </a:lnTo>
                  <a:lnTo>
                    <a:pt x="3172474" y="531559"/>
                  </a:lnTo>
                  <a:lnTo>
                    <a:pt x="3184312" y="531559"/>
                  </a:lnTo>
                  <a:lnTo>
                    <a:pt x="3196149" y="531559"/>
                  </a:lnTo>
                  <a:lnTo>
                    <a:pt x="3207987" y="531559"/>
                  </a:lnTo>
                  <a:lnTo>
                    <a:pt x="3219825" y="531559"/>
                  </a:lnTo>
                  <a:lnTo>
                    <a:pt x="3231662" y="531559"/>
                  </a:lnTo>
                  <a:lnTo>
                    <a:pt x="3243500" y="531559"/>
                  </a:lnTo>
                  <a:lnTo>
                    <a:pt x="3255337" y="531559"/>
                  </a:lnTo>
                  <a:lnTo>
                    <a:pt x="3267175" y="531559"/>
                  </a:lnTo>
                  <a:lnTo>
                    <a:pt x="3279013" y="531559"/>
                  </a:lnTo>
                  <a:lnTo>
                    <a:pt x="3290850" y="531559"/>
                  </a:lnTo>
                  <a:lnTo>
                    <a:pt x="3302688" y="531559"/>
                  </a:lnTo>
                  <a:lnTo>
                    <a:pt x="3314525" y="531559"/>
                  </a:lnTo>
                  <a:lnTo>
                    <a:pt x="3326363" y="531559"/>
                  </a:lnTo>
                  <a:lnTo>
                    <a:pt x="3338201" y="531559"/>
                  </a:lnTo>
                  <a:lnTo>
                    <a:pt x="3350038" y="531559"/>
                  </a:lnTo>
                  <a:lnTo>
                    <a:pt x="3361876" y="531559"/>
                  </a:lnTo>
                  <a:lnTo>
                    <a:pt x="3373713" y="531559"/>
                  </a:lnTo>
                  <a:lnTo>
                    <a:pt x="3385551" y="531559"/>
                  </a:lnTo>
                  <a:lnTo>
                    <a:pt x="3397389" y="531559"/>
                  </a:lnTo>
                  <a:lnTo>
                    <a:pt x="3409226" y="531559"/>
                  </a:lnTo>
                  <a:lnTo>
                    <a:pt x="3421064" y="531559"/>
                  </a:lnTo>
                  <a:lnTo>
                    <a:pt x="3432901" y="531559"/>
                  </a:lnTo>
                  <a:lnTo>
                    <a:pt x="3444739" y="531559"/>
                  </a:lnTo>
                  <a:lnTo>
                    <a:pt x="3456576" y="531559"/>
                  </a:lnTo>
                  <a:lnTo>
                    <a:pt x="3468414" y="531559"/>
                  </a:lnTo>
                  <a:lnTo>
                    <a:pt x="3480252" y="531559"/>
                  </a:lnTo>
                  <a:lnTo>
                    <a:pt x="3492089" y="531559"/>
                  </a:lnTo>
                  <a:lnTo>
                    <a:pt x="3503927" y="531559"/>
                  </a:lnTo>
                  <a:lnTo>
                    <a:pt x="3515764" y="531559"/>
                  </a:lnTo>
                  <a:lnTo>
                    <a:pt x="3515764" y="531559"/>
                  </a:lnTo>
                  <a:lnTo>
                    <a:pt x="3527602" y="531559"/>
                  </a:lnTo>
                  <a:lnTo>
                    <a:pt x="3539440" y="531559"/>
                  </a:lnTo>
                  <a:lnTo>
                    <a:pt x="3551277" y="531559"/>
                  </a:lnTo>
                  <a:lnTo>
                    <a:pt x="3563115" y="531559"/>
                  </a:lnTo>
                  <a:lnTo>
                    <a:pt x="3574952" y="531559"/>
                  </a:lnTo>
                  <a:lnTo>
                    <a:pt x="3586790" y="531559"/>
                  </a:lnTo>
                  <a:lnTo>
                    <a:pt x="3598628" y="531559"/>
                  </a:lnTo>
                  <a:lnTo>
                    <a:pt x="3610465" y="531559"/>
                  </a:lnTo>
                  <a:lnTo>
                    <a:pt x="3622303" y="531559"/>
                  </a:lnTo>
                  <a:lnTo>
                    <a:pt x="3634140" y="531559"/>
                  </a:lnTo>
                  <a:lnTo>
                    <a:pt x="3645978" y="531559"/>
                  </a:lnTo>
                  <a:lnTo>
                    <a:pt x="3657816" y="531559"/>
                  </a:lnTo>
                  <a:lnTo>
                    <a:pt x="3669653" y="531559"/>
                  </a:lnTo>
                  <a:lnTo>
                    <a:pt x="3681491" y="531559"/>
                  </a:lnTo>
                  <a:lnTo>
                    <a:pt x="3693328" y="531559"/>
                  </a:lnTo>
                  <a:lnTo>
                    <a:pt x="3705166" y="531559"/>
                  </a:lnTo>
                  <a:lnTo>
                    <a:pt x="3717004" y="531559"/>
                  </a:lnTo>
                  <a:lnTo>
                    <a:pt x="3728841" y="531559"/>
                  </a:lnTo>
                  <a:lnTo>
                    <a:pt x="3740679" y="531559"/>
                  </a:lnTo>
                  <a:lnTo>
                    <a:pt x="3752516" y="531559"/>
                  </a:lnTo>
                  <a:lnTo>
                    <a:pt x="3764354" y="531559"/>
                  </a:lnTo>
                  <a:lnTo>
                    <a:pt x="3776191" y="531559"/>
                  </a:lnTo>
                  <a:lnTo>
                    <a:pt x="3788029" y="531559"/>
                  </a:lnTo>
                  <a:lnTo>
                    <a:pt x="3799867" y="531559"/>
                  </a:lnTo>
                  <a:lnTo>
                    <a:pt x="3811704" y="531559"/>
                  </a:lnTo>
                  <a:lnTo>
                    <a:pt x="3823542" y="531559"/>
                  </a:lnTo>
                  <a:lnTo>
                    <a:pt x="3835379" y="531559"/>
                  </a:lnTo>
                  <a:lnTo>
                    <a:pt x="3847217" y="531559"/>
                  </a:lnTo>
                  <a:lnTo>
                    <a:pt x="3859055" y="531559"/>
                  </a:lnTo>
                  <a:lnTo>
                    <a:pt x="3870892" y="531559"/>
                  </a:lnTo>
                  <a:lnTo>
                    <a:pt x="3882730" y="531559"/>
                  </a:lnTo>
                  <a:lnTo>
                    <a:pt x="3894567" y="531559"/>
                  </a:lnTo>
                  <a:lnTo>
                    <a:pt x="3906405" y="531559"/>
                  </a:lnTo>
                  <a:lnTo>
                    <a:pt x="3918243" y="531559"/>
                  </a:lnTo>
                  <a:lnTo>
                    <a:pt x="3930080" y="531559"/>
                  </a:lnTo>
                  <a:lnTo>
                    <a:pt x="3941918" y="531559"/>
                  </a:lnTo>
                  <a:lnTo>
                    <a:pt x="3953755" y="531559"/>
                  </a:lnTo>
                  <a:lnTo>
                    <a:pt x="3965593" y="531559"/>
                  </a:lnTo>
                  <a:lnTo>
                    <a:pt x="3977431" y="531559"/>
                  </a:lnTo>
                  <a:lnTo>
                    <a:pt x="3989268" y="531559"/>
                  </a:lnTo>
                  <a:lnTo>
                    <a:pt x="4001106" y="531559"/>
                  </a:lnTo>
                  <a:lnTo>
                    <a:pt x="4012943" y="531559"/>
                  </a:lnTo>
                  <a:lnTo>
                    <a:pt x="4024781" y="531559"/>
                  </a:lnTo>
                  <a:lnTo>
                    <a:pt x="4036619" y="531559"/>
                  </a:lnTo>
                  <a:lnTo>
                    <a:pt x="4048456" y="531559"/>
                  </a:lnTo>
                  <a:lnTo>
                    <a:pt x="4060294" y="531559"/>
                  </a:lnTo>
                  <a:lnTo>
                    <a:pt x="4072131" y="531559"/>
                  </a:lnTo>
                  <a:lnTo>
                    <a:pt x="4083969" y="531559"/>
                  </a:lnTo>
                  <a:lnTo>
                    <a:pt x="4095806" y="531559"/>
                  </a:lnTo>
                  <a:lnTo>
                    <a:pt x="4107644" y="531559"/>
                  </a:lnTo>
                  <a:lnTo>
                    <a:pt x="4119482" y="531559"/>
                  </a:lnTo>
                  <a:lnTo>
                    <a:pt x="4131319" y="531559"/>
                  </a:lnTo>
                  <a:lnTo>
                    <a:pt x="4143157" y="531559"/>
                  </a:lnTo>
                  <a:lnTo>
                    <a:pt x="4154994" y="531559"/>
                  </a:lnTo>
                  <a:lnTo>
                    <a:pt x="4166832" y="531559"/>
                  </a:lnTo>
                  <a:lnTo>
                    <a:pt x="4178670" y="531559"/>
                  </a:lnTo>
                  <a:lnTo>
                    <a:pt x="4190507" y="531559"/>
                  </a:lnTo>
                  <a:lnTo>
                    <a:pt x="4202345" y="531559"/>
                  </a:lnTo>
                  <a:lnTo>
                    <a:pt x="4214182" y="531559"/>
                  </a:lnTo>
                  <a:lnTo>
                    <a:pt x="4226020" y="531559"/>
                  </a:lnTo>
                  <a:lnTo>
                    <a:pt x="4237858" y="531559"/>
                  </a:lnTo>
                  <a:lnTo>
                    <a:pt x="4249695" y="531559"/>
                  </a:lnTo>
                  <a:lnTo>
                    <a:pt x="4261533" y="531559"/>
                  </a:lnTo>
                  <a:lnTo>
                    <a:pt x="4273370" y="531559"/>
                  </a:lnTo>
                  <a:lnTo>
                    <a:pt x="4285208" y="531559"/>
                  </a:lnTo>
                  <a:lnTo>
                    <a:pt x="4297046" y="531559"/>
                  </a:lnTo>
                  <a:lnTo>
                    <a:pt x="4308883" y="531559"/>
                  </a:lnTo>
                  <a:lnTo>
                    <a:pt x="4320721" y="531559"/>
                  </a:lnTo>
                  <a:lnTo>
                    <a:pt x="4332558" y="531559"/>
                  </a:lnTo>
                  <a:lnTo>
                    <a:pt x="4344396" y="531559"/>
                  </a:lnTo>
                  <a:lnTo>
                    <a:pt x="4356234" y="531559"/>
                  </a:lnTo>
                  <a:lnTo>
                    <a:pt x="4368071" y="531559"/>
                  </a:lnTo>
                  <a:lnTo>
                    <a:pt x="4379909" y="531559"/>
                  </a:lnTo>
                  <a:lnTo>
                    <a:pt x="4391746" y="531559"/>
                  </a:lnTo>
                  <a:lnTo>
                    <a:pt x="4403584" y="531559"/>
                  </a:lnTo>
                  <a:lnTo>
                    <a:pt x="4415421" y="531559"/>
                  </a:lnTo>
                  <a:lnTo>
                    <a:pt x="4427259" y="531559"/>
                  </a:lnTo>
                  <a:lnTo>
                    <a:pt x="4439097" y="531559"/>
                  </a:lnTo>
                  <a:lnTo>
                    <a:pt x="4450934" y="531559"/>
                  </a:lnTo>
                  <a:lnTo>
                    <a:pt x="4462772" y="531559"/>
                  </a:lnTo>
                  <a:lnTo>
                    <a:pt x="4474609" y="531559"/>
                  </a:lnTo>
                  <a:lnTo>
                    <a:pt x="4486447" y="531559"/>
                  </a:lnTo>
                  <a:lnTo>
                    <a:pt x="4498285" y="531559"/>
                  </a:lnTo>
                  <a:lnTo>
                    <a:pt x="4510122" y="531559"/>
                  </a:lnTo>
                  <a:lnTo>
                    <a:pt x="4521960" y="531559"/>
                  </a:lnTo>
                  <a:lnTo>
                    <a:pt x="4533797" y="531559"/>
                  </a:lnTo>
                  <a:lnTo>
                    <a:pt x="4545635" y="531559"/>
                  </a:lnTo>
                  <a:lnTo>
                    <a:pt x="4557473" y="531559"/>
                  </a:lnTo>
                  <a:lnTo>
                    <a:pt x="4569310" y="531559"/>
                  </a:lnTo>
                  <a:lnTo>
                    <a:pt x="4581148" y="531559"/>
                  </a:lnTo>
                  <a:lnTo>
                    <a:pt x="4592985" y="531559"/>
                  </a:lnTo>
                  <a:lnTo>
                    <a:pt x="4604823" y="531559"/>
                  </a:lnTo>
                  <a:lnTo>
                    <a:pt x="4616661" y="531559"/>
                  </a:lnTo>
                  <a:lnTo>
                    <a:pt x="4628498" y="531559"/>
                  </a:lnTo>
                  <a:lnTo>
                    <a:pt x="4640336" y="531559"/>
                  </a:lnTo>
                  <a:lnTo>
                    <a:pt x="4652173" y="531559"/>
                  </a:lnTo>
                  <a:lnTo>
                    <a:pt x="4664011" y="531559"/>
                  </a:lnTo>
                  <a:lnTo>
                    <a:pt x="4675849" y="531559"/>
                  </a:lnTo>
                  <a:lnTo>
                    <a:pt x="4687686" y="531559"/>
                  </a:lnTo>
                </a:path>
              </a:pathLst>
            </a:custGeom>
            <a:ln w="40651" cap="flat">
              <a:solidFill>
                <a:srgbClr val="A3A500">
                  <a:alpha val="100000"/>
                </a:srgbClr>
              </a:solidFill>
              <a:prstDash val="solid"/>
              <a:round/>
            </a:ln>
          </p:spPr>
          <p:txBody>
            <a:bodyPr/>
            <a:lstStyle/>
            <a:p/>
          </p:txBody>
        </p:sp>
        <p:sp>
          <p:nvSpPr>
            <p:cNvPr id="17" name="pl17"/>
            <p:cNvSpPr/>
            <p:nvPr/>
          </p:nvSpPr>
          <p:spPr>
            <a:xfrm>
              <a:off x="2482351" y="4622891"/>
              <a:ext cx="4687686" cy="531738"/>
            </a:xfrm>
            <a:custGeom>
              <a:avLst/>
              <a:pathLst>
                <a:path w="4687686" h="531738">
                  <a:moveTo>
                    <a:pt x="0" y="531738"/>
                  </a:moveTo>
                  <a:lnTo>
                    <a:pt x="11837" y="531707"/>
                  </a:lnTo>
                  <a:lnTo>
                    <a:pt x="23675" y="531670"/>
                  </a:lnTo>
                  <a:lnTo>
                    <a:pt x="35512" y="531627"/>
                  </a:lnTo>
                  <a:lnTo>
                    <a:pt x="47350" y="531576"/>
                  </a:lnTo>
                  <a:lnTo>
                    <a:pt x="59187" y="531516"/>
                  </a:lnTo>
                  <a:lnTo>
                    <a:pt x="71025" y="531446"/>
                  </a:lnTo>
                  <a:lnTo>
                    <a:pt x="82863" y="531364"/>
                  </a:lnTo>
                  <a:lnTo>
                    <a:pt x="94700" y="531267"/>
                  </a:lnTo>
                  <a:lnTo>
                    <a:pt x="106538" y="531153"/>
                  </a:lnTo>
                  <a:lnTo>
                    <a:pt x="118375" y="531020"/>
                  </a:lnTo>
                  <a:lnTo>
                    <a:pt x="130213" y="530863"/>
                  </a:lnTo>
                  <a:lnTo>
                    <a:pt x="142051" y="530678"/>
                  </a:lnTo>
                  <a:lnTo>
                    <a:pt x="153888" y="530462"/>
                  </a:lnTo>
                  <a:lnTo>
                    <a:pt x="165726" y="530207"/>
                  </a:lnTo>
                  <a:lnTo>
                    <a:pt x="177563" y="529909"/>
                  </a:lnTo>
                  <a:lnTo>
                    <a:pt x="189401" y="529558"/>
                  </a:lnTo>
                  <a:lnTo>
                    <a:pt x="201239" y="529147"/>
                  </a:lnTo>
                  <a:lnTo>
                    <a:pt x="213076" y="528664"/>
                  </a:lnTo>
                  <a:lnTo>
                    <a:pt x="224914" y="528097"/>
                  </a:lnTo>
                  <a:lnTo>
                    <a:pt x="236751" y="527433"/>
                  </a:lnTo>
                  <a:lnTo>
                    <a:pt x="248589" y="526654"/>
                  </a:lnTo>
                  <a:lnTo>
                    <a:pt x="260427" y="525742"/>
                  </a:lnTo>
                  <a:lnTo>
                    <a:pt x="272264" y="524674"/>
                  </a:lnTo>
                  <a:lnTo>
                    <a:pt x="284102" y="523424"/>
                  </a:lnTo>
                  <a:lnTo>
                    <a:pt x="295939" y="521962"/>
                  </a:lnTo>
                  <a:lnTo>
                    <a:pt x="307777" y="520254"/>
                  </a:lnTo>
                  <a:lnTo>
                    <a:pt x="319614" y="518261"/>
                  </a:lnTo>
                  <a:lnTo>
                    <a:pt x="331452" y="515938"/>
                  </a:lnTo>
                  <a:lnTo>
                    <a:pt x="343290" y="513233"/>
                  </a:lnTo>
                  <a:lnTo>
                    <a:pt x="355127" y="510091"/>
                  </a:lnTo>
                  <a:lnTo>
                    <a:pt x="366965" y="506446"/>
                  </a:lnTo>
                  <a:lnTo>
                    <a:pt x="378802" y="502227"/>
                  </a:lnTo>
                  <a:lnTo>
                    <a:pt x="390640" y="497358"/>
                  </a:lnTo>
                  <a:lnTo>
                    <a:pt x="402478" y="491754"/>
                  </a:lnTo>
                  <a:lnTo>
                    <a:pt x="414315" y="485326"/>
                  </a:lnTo>
                  <a:lnTo>
                    <a:pt x="426153" y="477982"/>
                  </a:lnTo>
                  <a:lnTo>
                    <a:pt x="437990" y="469630"/>
                  </a:lnTo>
                  <a:lnTo>
                    <a:pt x="449828" y="460178"/>
                  </a:lnTo>
                  <a:lnTo>
                    <a:pt x="461666" y="449543"/>
                  </a:lnTo>
                  <a:lnTo>
                    <a:pt x="473503" y="437654"/>
                  </a:lnTo>
                  <a:lnTo>
                    <a:pt x="485341" y="424460"/>
                  </a:lnTo>
                  <a:lnTo>
                    <a:pt x="497178" y="409934"/>
                  </a:lnTo>
                  <a:lnTo>
                    <a:pt x="509016" y="394082"/>
                  </a:lnTo>
                  <a:lnTo>
                    <a:pt x="520854" y="376948"/>
                  </a:lnTo>
                  <a:lnTo>
                    <a:pt x="532691" y="358621"/>
                  </a:lnTo>
                  <a:lnTo>
                    <a:pt x="544529" y="339235"/>
                  </a:lnTo>
                  <a:lnTo>
                    <a:pt x="556366" y="318968"/>
                  </a:lnTo>
                  <a:lnTo>
                    <a:pt x="568204" y="298038"/>
                  </a:lnTo>
                  <a:lnTo>
                    <a:pt x="580042" y="276698"/>
                  </a:lnTo>
                  <a:lnTo>
                    <a:pt x="591879" y="255218"/>
                  </a:lnTo>
                  <a:lnTo>
                    <a:pt x="603717" y="233877"/>
                  </a:lnTo>
                  <a:lnTo>
                    <a:pt x="615554" y="212948"/>
                  </a:lnTo>
                  <a:lnTo>
                    <a:pt x="627392" y="192681"/>
                  </a:lnTo>
                  <a:lnTo>
                    <a:pt x="639229" y="173295"/>
                  </a:lnTo>
                  <a:lnTo>
                    <a:pt x="651067" y="154968"/>
                  </a:lnTo>
                  <a:lnTo>
                    <a:pt x="662905" y="137834"/>
                  </a:lnTo>
                  <a:lnTo>
                    <a:pt x="674742" y="121982"/>
                  </a:lnTo>
                  <a:lnTo>
                    <a:pt x="686580" y="107456"/>
                  </a:lnTo>
                  <a:lnTo>
                    <a:pt x="698417" y="94261"/>
                  </a:lnTo>
                  <a:lnTo>
                    <a:pt x="710255" y="82373"/>
                  </a:lnTo>
                  <a:lnTo>
                    <a:pt x="722093" y="71738"/>
                  </a:lnTo>
                  <a:lnTo>
                    <a:pt x="733930" y="62286"/>
                  </a:lnTo>
                  <a:lnTo>
                    <a:pt x="745768" y="53933"/>
                  </a:lnTo>
                  <a:lnTo>
                    <a:pt x="757605" y="46590"/>
                  </a:lnTo>
                  <a:lnTo>
                    <a:pt x="769443" y="40162"/>
                  </a:lnTo>
                  <a:lnTo>
                    <a:pt x="781281" y="34558"/>
                  </a:lnTo>
                  <a:lnTo>
                    <a:pt x="793118" y="29688"/>
                  </a:lnTo>
                  <a:lnTo>
                    <a:pt x="804956" y="25470"/>
                  </a:lnTo>
                  <a:lnTo>
                    <a:pt x="816793" y="21825"/>
                  </a:lnTo>
                  <a:lnTo>
                    <a:pt x="828631" y="18682"/>
                  </a:lnTo>
                  <a:lnTo>
                    <a:pt x="840469" y="15978"/>
                  </a:lnTo>
                  <a:lnTo>
                    <a:pt x="852306" y="13655"/>
                  </a:lnTo>
                  <a:lnTo>
                    <a:pt x="864144" y="11662"/>
                  </a:lnTo>
                  <a:lnTo>
                    <a:pt x="875981" y="9954"/>
                  </a:lnTo>
                  <a:lnTo>
                    <a:pt x="887819" y="8492"/>
                  </a:lnTo>
                  <a:lnTo>
                    <a:pt x="899657" y="7242"/>
                  </a:lnTo>
                  <a:lnTo>
                    <a:pt x="911494" y="6174"/>
                  </a:lnTo>
                  <a:lnTo>
                    <a:pt x="923332" y="5261"/>
                  </a:lnTo>
                  <a:lnTo>
                    <a:pt x="935169" y="4483"/>
                  </a:lnTo>
                  <a:lnTo>
                    <a:pt x="947007" y="3818"/>
                  </a:lnTo>
                  <a:lnTo>
                    <a:pt x="958844" y="3252"/>
                  </a:lnTo>
                  <a:lnTo>
                    <a:pt x="970682" y="2769"/>
                  </a:lnTo>
                  <a:lnTo>
                    <a:pt x="982520" y="2358"/>
                  </a:lnTo>
                  <a:lnTo>
                    <a:pt x="994357" y="2007"/>
                  </a:lnTo>
                  <a:lnTo>
                    <a:pt x="1006195" y="1708"/>
                  </a:lnTo>
                  <a:lnTo>
                    <a:pt x="1018032" y="1454"/>
                  </a:lnTo>
                  <a:lnTo>
                    <a:pt x="1029870" y="1238"/>
                  </a:lnTo>
                  <a:lnTo>
                    <a:pt x="1041708" y="1053"/>
                  </a:lnTo>
                  <a:lnTo>
                    <a:pt x="1053545" y="896"/>
                  </a:lnTo>
                  <a:lnTo>
                    <a:pt x="1065383" y="763"/>
                  </a:lnTo>
                  <a:lnTo>
                    <a:pt x="1077220" y="649"/>
                  </a:lnTo>
                  <a:lnTo>
                    <a:pt x="1089058" y="552"/>
                  </a:lnTo>
                  <a:lnTo>
                    <a:pt x="1100896" y="470"/>
                  </a:lnTo>
                  <a:lnTo>
                    <a:pt x="1112733" y="400"/>
                  </a:lnTo>
                  <a:lnTo>
                    <a:pt x="1124571" y="340"/>
                  </a:lnTo>
                  <a:lnTo>
                    <a:pt x="1136408" y="289"/>
                  </a:lnTo>
                  <a:lnTo>
                    <a:pt x="1148246" y="246"/>
                  </a:lnTo>
                  <a:lnTo>
                    <a:pt x="1160084" y="209"/>
                  </a:lnTo>
                  <a:lnTo>
                    <a:pt x="1171921" y="178"/>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39B600">
                  <a:alpha val="100000"/>
                </a:srgbClr>
              </a:solidFill>
              <a:prstDash val="solid"/>
              <a:round/>
            </a:ln>
          </p:spPr>
          <p:txBody>
            <a:bodyPr/>
            <a:lstStyle/>
            <a:p/>
          </p:txBody>
        </p:sp>
        <p:sp>
          <p:nvSpPr>
            <p:cNvPr id="18" name="pl18"/>
            <p:cNvSpPr/>
            <p:nvPr/>
          </p:nvSpPr>
          <p:spPr>
            <a:xfrm>
              <a:off x="2482351" y="2495402"/>
              <a:ext cx="4687686" cy="1063476"/>
            </a:xfrm>
            <a:custGeom>
              <a:avLst/>
              <a:pathLst>
                <a:path w="4687686" h="1063476">
                  <a:moveTo>
                    <a:pt x="0" y="1063298"/>
                  </a:moveTo>
                  <a:lnTo>
                    <a:pt x="11837" y="1063235"/>
                  </a:lnTo>
                  <a:lnTo>
                    <a:pt x="23675" y="1063162"/>
                  </a:lnTo>
                  <a:lnTo>
                    <a:pt x="35512" y="1063075"/>
                  </a:lnTo>
                  <a:lnTo>
                    <a:pt x="47350" y="1062974"/>
                  </a:lnTo>
                  <a:lnTo>
                    <a:pt x="59187" y="1062855"/>
                  </a:lnTo>
                  <a:lnTo>
                    <a:pt x="71025" y="1062714"/>
                  </a:lnTo>
                  <a:lnTo>
                    <a:pt x="82863" y="1062550"/>
                  </a:lnTo>
                  <a:lnTo>
                    <a:pt x="94700" y="1062356"/>
                  </a:lnTo>
                  <a:lnTo>
                    <a:pt x="106538" y="1062128"/>
                  </a:lnTo>
                  <a:lnTo>
                    <a:pt x="118375" y="1061861"/>
                  </a:lnTo>
                  <a:lnTo>
                    <a:pt x="130213" y="1061547"/>
                  </a:lnTo>
                  <a:lnTo>
                    <a:pt x="142051" y="1061178"/>
                  </a:lnTo>
                  <a:lnTo>
                    <a:pt x="153888" y="1060745"/>
                  </a:lnTo>
                  <a:lnTo>
                    <a:pt x="165726" y="1060237"/>
                  </a:lnTo>
                  <a:lnTo>
                    <a:pt x="177563" y="1059639"/>
                  </a:lnTo>
                  <a:lnTo>
                    <a:pt x="189401" y="1058938"/>
                  </a:lnTo>
                  <a:lnTo>
                    <a:pt x="201239" y="1058115"/>
                  </a:lnTo>
                  <a:lnTo>
                    <a:pt x="213076" y="1057149"/>
                  </a:lnTo>
                  <a:lnTo>
                    <a:pt x="224914" y="1056017"/>
                  </a:lnTo>
                  <a:lnTo>
                    <a:pt x="236751" y="1054688"/>
                  </a:lnTo>
                  <a:lnTo>
                    <a:pt x="248589" y="1053131"/>
                  </a:lnTo>
                  <a:lnTo>
                    <a:pt x="260427" y="1051306"/>
                  </a:lnTo>
                  <a:lnTo>
                    <a:pt x="272264" y="1049170"/>
                  </a:lnTo>
                  <a:lnTo>
                    <a:pt x="284102" y="1046670"/>
                  </a:lnTo>
                  <a:lnTo>
                    <a:pt x="295939" y="1043746"/>
                  </a:lnTo>
                  <a:lnTo>
                    <a:pt x="307777" y="1040331"/>
                  </a:lnTo>
                  <a:lnTo>
                    <a:pt x="319614" y="1036344"/>
                  </a:lnTo>
                  <a:lnTo>
                    <a:pt x="331452" y="1031698"/>
                  </a:lnTo>
                  <a:lnTo>
                    <a:pt x="343290" y="1026289"/>
                  </a:lnTo>
                  <a:lnTo>
                    <a:pt x="355127" y="1020004"/>
                  </a:lnTo>
                  <a:lnTo>
                    <a:pt x="366965" y="1012714"/>
                  </a:lnTo>
                  <a:lnTo>
                    <a:pt x="378802" y="1004277"/>
                  </a:lnTo>
                  <a:lnTo>
                    <a:pt x="390640" y="994538"/>
                  </a:lnTo>
                  <a:lnTo>
                    <a:pt x="402478" y="983330"/>
                  </a:lnTo>
                  <a:lnTo>
                    <a:pt x="414315" y="970474"/>
                  </a:lnTo>
                  <a:lnTo>
                    <a:pt x="426153" y="955787"/>
                  </a:lnTo>
                  <a:lnTo>
                    <a:pt x="437990" y="939082"/>
                  </a:lnTo>
                  <a:lnTo>
                    <a:pt x="449828" y="920178"/>
                  </a:lnTo>
                  <a:lnTo>
                    <a:pt x="461666" y="898908"/>
                  </a:lnTo>
                  <a:lnTo>
                    <a:pt x="473503" y="875131"/>
                  </a:lnTo>
                  <a:lnTo>
                    <a:pt x="485341" y="848742"/>
                  </a:lnTo>
                  <a:lnTo>
                    <a:pt x="497178" y="819690"/>
                  </a:lnTo>
                  <a:lnTo>
                    <a:pt x="509016" y="787985"/>
                  </a:lnTo>
                  <a:lnTo>
                    <a:pt x="520854" y="753718"/>
                  </a:lnTo>
                  <a:lnTo>
                    <a:pt x="532691" y="717065"/>
                  </a:lnTo>
                  <a:lnTo>
                    <a:pt x="544529" y="678292"/>
                  </a:lnTo>
                  <a:lnTo>
                    <a:pt x="556366" y="637757"/>
                  </a:lnTo>
                  <a:lnTo>
                    <a:pt x="568204" y="595899"/>
                  </a:lnTo>
                  <a:lnTo>
                    <a:pt x="580042" y="553218"/>
                  </a:lnTo>
                  <a:lnTo>
                    <a:pt x="591879" y="510258"/>
                  </a:lnTo>
                  <a:lnTo>
                    <a:pt x="603717" y="467577"/>
                  </a:lnTo>
                  <a:lnTo>
                    <a:pt x="615554" y="425718"/>
                  </a:lnTo>
                  <a:lnTo>
                    <a:pt x="627392" y="385184"/>
                  </a:lnTo>
                  <a:lnTo>
                    <a:pt x="639229" y="346411"/>
                  </a:lnTo>
                  <a:lnTo>
                    <a:pt x="651067" y="309757"/>
                  </a:lnTo>
                  <a:lnTo>
                    <a:pt x="662905" y="275490"/>
                  </a:lnTo>
                  <a:lnTo>
                    <a:pt x="674742" y="243786"/>
                  </a:lnTo>
                  <a:lnTo>
                    <a:pt x="686580" y="214733"/>
                  </a:lnTo>
                  <a:lnTo>
                    <a:pt x="698417" y="188345"/>
                  </a:lnTo>
                  <a:lnTo>
                    <a:pt x="710255" y="164568"/>
                  </a:lnTo>
                  <a:lnTo>
                    <a:pt x="722093" y="143298"/>
                  </a:lnTo>
                  <a:lnTo>
                    <a:pt x="733930" y="124394"/>
                  </a:lnTo>
                  <a:lnTo>
                    <a:pt x="745768" y="107689"/>
                  </a:lnTo>
                  <a:lnTo>
                    <a:pt x="757605" y="93001"/>
                  </a:lnTo>
                  <a:lnTo>
                    <a:pt x="769443" y="80146"/>
                  </a:lnTo>
                  <a:lnTo>
                    <a:pt x="781281" y="68937"/>
                  </a:lnTo>
                  <a:lnTo>
                    <a:pt x="793118" y="59199"/>
                  </a:lnTo>
                  <a:lnTo>
                    <a:pt x="804956" y="50762"/>
                  </a:lnTo>
                  <a:lnTo>
                    <a:pt x="816793" y="43472"/>
                  </a:lnTo>
                  <a:lnTo>
                    <a:pt x="828631" y="37187"/>
                  </a:lnTo>
                  <a:lnTo>
                    <a:pt x="840469" y="31778"/>
                  </a:lnTo>
                  <a:lnTo>
                    <a:pt x="852306" y="27131"/>
                  </a:lnTo>
                  <a:lnTo>
                    <a:pt x="864144" y="23145"/>
                  </a:lnTo>
                  <a:lnTo>
                    <a:pt x="875981" y="19730"/>
                  </a:lnTo>
                  <a:lnTo>
                    <a:pt x="887819" y="16806"/>
                  </a:lnTo>
                  <a:lnTo>
                    <a:pt x="899657" y="14306"/>
                  </a:lnTo>
                  <a:lnTo>
                    <a:pt x="911494" y="12169"/>
                  </a:lnTo>
                  <a:lnTo>
                    <a:pt x="923332" y="10345"/>
                  </a:lnTo>
                  <a:lnTo>
                    <a:pt x="935169" y="8788"/>
                  </a:lnTo>
                  <a:lnTo>
                    <a:pt x="947007" y="7459"/>
                  </a:lnTo>
                  <a:lnTo>
                    <a:pt x="958844" y="6326"/>
                  </a:lnTo>
                  <a:lnTo>
                    <a:pt x="970682" y="5361"/>
                  </a:lnTo>
                  <a:lnTo>
                    <a:pt x="982520" y="4538"/>
                  </a:lnTo>
                  <a:lnTo>
                    <a:pt x="994357" y="3836"/>
                  </a:lnTo>
                  <a:lnTo>
                    <a:pt x="1006195" y="3239"/>
                  </a:lnTo>
                  <a:lnTo>
                    <a:pt x="1018032" y="2730"/>
                  </a:lnTo>
                  <a:lnTo>
                    <a:pt x="1029870" y="2297"/>
                  </a:lnTo>
                  <a:lnTo>
                    <a:pt x="1041708" y="1928"/>
                  </a:lnTo>
                  <a:lnTo>
                    <a:pt x="1053545" y="1615"/>
                  </a:lnTo>
                  <a:lnTo>
                    <a:pt x="1065383" y="1347"/>
                  </a:lnTo>
                  <a:lnTo>
                    <a:pt x="1077220" y="1120"/>
                  </a:lnTo>
                  <a:lnTo>
                    <a:pt x="1089058" y="926"/>
                  </a:lnTo>
                  <a:lnTo>
                    <a:pt x="1100896" y="761"/>
                  </a:lnTo>
                  <a:lnTo>
                    <a:pt x="1112733" y="621"/>
                  </a:lnTo>
                  <a:lnTo>
                    <a:pt x="1124571" y="502"/>
                  </a:lnTo>
                  <a:lnTo>
                    <a:pt x="1136408" y="400"/>
                  </a:lnTo>
                  <a:lnTo>
                    <a:pt x="1148246" y="314"/>
                  </a:lnTo>
                  <a:lnTo>
                    <a:pt x="1160084" y="240"/>
                  </a:lnTo>
                  <a:lnTo>
                    <a:pt x="1171921" y="178"/>
                  </a:lnTo>
                  <a:lnTo>
                    <a:pt x="1171921" y="178"/>
                  </a:lnTo>
                  <a:lnTo>
                    <a:pt x="1183759" y="240"/>
                  </a:lnTo>
                  <a:lnTo>
                    <a:pt x="1195596" y="314"/>
                  </a:lnTo>
                  <a:lnTo>
                    <a:pt x="1207434" y="400"/>
                  </a:lnTo>
                  <a:lnTo>
                    <a:pt x="1219272" y="502"/>
                  </a:lnTo>
                  <a:lnTo>
                    <a:pt x="1231109" y="621"/>
                  </a:lnTo>
                  <a:lnTo>
                    <a:pt x="1242947" y="761"/>
                  </a:lnTo>
                  <a:lnTo>
                    <a:pt x="1254784" y="926"/>
                  </a:lnTo>
                  <a:lnTo>
                    <a:pt x="1266622" y="1120"/>
                  </a:lnTo>
                  <a:lnTo>
                    <a:pt x="1278459" y="1347"/>
                  </a:lnTo>
                  <a:lnTo>
                    <a:pt x="1290297" y="1615"/>
                  </a:lnTo>
                  <a:lnTo>
                    <a:pt x="1302135" y="1928"/>
                  </a:lnTo>
                  <a:lnTo>
                    <a:pt x="1313972" y="2297"/>
                  </a:lnTo>
                  <a:lnTo>
                    <a:pt x="1325810" y="2730"/>
                  </a:lnTo>
                  <a:lnTo>
                    <a:pt x="1337647" y="3239"/>
                  </a:lnTo>
                  <a:lnTo>
                    <a:pt x="1349485" y="3836"/>
                  </a:lnTo>
                  <a:lnTo>
                    <a:pt x="1361323" y="4538"/>
                  </a:lnTo>
                  <a:lnTo>
                    <a:pt x="1373160" y="5361"/>
                  </a:lnTo>
                  <a:lnTo>
                    <a:pt x="1384998" y="6326"/>
                  </a:lnTo>
                  <a:lnTo>
                    <a:pt x="1396835" y="7459"/>
                  </a:lnTo>
                  <a:lnTo>
                    <a:pt x="1408673" y="8788"/>
                  </a:lnTo>
                  <a:lnTo>
                    <a:pt x="1420511" y="10345"/>
                  </a:lnTo>
                  <a:lnTo>
                    <a:pt x="1432348" y="12169"/>
                  </a:lnTo>
                  <a:lnTo>
                    <a:pt x="1444186" y="14306"/>
                  </a:lnTo>
                  <a:lnTo>
                    <a:pt x="1456023" y="16806"/>
                  </a:lnTo>
                  <a:lnTo>
                    <a:pt x="1467861" y="19730"/>
                  </a:lnTo>
                  <a:lnTo>
                    <a:pt x="1479699" y="23145"/>
                  </a:lnTo>
                  <a:lnTo>
                    <a:pt x="1491536" y="27131"/>
                  </a:lnTo>
                  <a:lnTo>
                    <a:pt x="1503374" y="31778"/>
                  </a:lnTo>
                  <a:lnTo>
                    <a:pt x="1515211" y="37187"/>
                  </a:lnTo>
                  <a:lnTo>
                    <a:pt x="1527049" y="43472"/>
                  </a:lnTo>
                  <a:lnTo>
                    <a:pt x="1538887" y="50762"/>
                  </a:lnTo>
                  <a:lnTo>
                    <a:pt x="1550724" y="59199"/>
                  </a:lnTo>
                  <a:lnTo>
                    <a:pt x="1562562" y="68937"/>
                  </a:lnTo>
                  <a:lnTo>
                    <a:pt x="1574399" y="80146"/>
                  </a:lnTo>
                  <a:lnTo>
                    <a:pt x="1586237" y="93001"/>
                  </a:lnTo>
                  <a:lnTo>
                    <a:pt x="1598074" y="107689"/>
                  </a:lnTo>
                  <a:lnTo>
                    <a:pt x="1609912" y="124394"/>
                  </a:lnTo>
                  <a:lnTo>
                    <a:pt x="1621750" y="143298"/>
                  </a:lnTo>
                  <a:lnTo>
                    <a:pt x="1633587" y="164568"/>
                  </a:lnTo>
                  <a:lnTo>
                    <a:pt x="1645425" y="188345"/>
                  </a:lnTo>
                  <a:lnTo>
                    <a:pt x="1657262" y="214733"/>
                  </a:lnTo>
                  <a:lnTo>
                    <a:pt x="1669100" y="243786"/>
                  </a:lnTo>
                  <a:lnTo>
                    <a:pt x="1680938" y="275490"/>
                  </a:lnTo>
                  <a:lnTo>
                    <a:pt x="1692775" y="309757"/>
                  </a:lnTo>
                  <a:lnTo>
                    <a:pt x="1704613" y="346411"/>
                  </a:lnTo>
                  <a:lnTo>
                    <a:pt x="1716450" y="385184"/>
                  </a:lnTo>
                  <a:lnTo>
                    <a:pt x="1728288" y="425718"/>
                  </a:lnTo>
                  <a:lnTo>
                    <a:pt x="1740126" y="467577"/>
                  </a:lnTo>
                  <a:lnTo>
                    <a:pt x="1751963" y="510258"/>
                  </a:lnTo>
                  <a:lnTo>
                    <a:pt x="1763801" y="553218"/>
                  </a:lnTo>
                  <a:lnTo>
                    <a:pt x="1775638" y="595899"/>
                  </a:lnTo>
                  <a:lnTo>
                    <a:pt x="1787476" y="637757"/>
                  </a:lnTo>
                  <a:lnTo>
                    <a:pt x="1799314" y="678292"/>
                  </a:lnTo>
                  <a:lnTo>
                    <a:pt x="1811151" y="717065"/>
                  </a:lnTo>
                  <a:lnTo>
                    <a:pt x="1822989" y="753718"/>
                  </a:lnTo>
                  <a:lnTo>
                    <a:pt x="1834826" y="787985"/>
                  </a:lnTo>
                  <a:lnTo>
                    <a:pt x="1846664" y="819690"/>
                  </a:lnTo>
                  <a:lnTo>
                    <a:pt x="1858502" y="848742"/>
                  </a:lnTo>
                  <a:lnTo>
                    <a:pt x="1870339" y="875131"/>
                  </a:lnTo>
                  <a:lnTo>
                    <a:pt x="1882177" y="898908"/>
                  </a:lnTo>
                  <a:lnTo>
                    <a:pt x="1894014" y="920178"/>
                  </a:lnTo>
                  <a:lnTo>
                    <a:pt x="1905852" y="939082"/>
                  </a:lnTo>
                  <a:lnTo>
                    <a:pt x="1917689" y="955787"/>
                  </a:lnTo>
                  <a:lnTo>
                    <a:pt x="1929527" y="970474"/>
                  </a:lnTo>
                  <a:lnTo>
                    <a:pt x="1941365" y="983330"/>
                  </a:lnTo>
                  <a:lnTo>
                    <a:pt x="1953202" y="994538"/>
                  </a:lnTo>
                  <a:lnTo>
                    <a:pt x="1965040" y="1004277"/>
                  </a:lnTo>
                  <a:lnTo>
                    <a:pt x="1976877" y="1012714"/>
                  </a:lnTo>
                  <a:lnTo>
                    <a:pt x="1988715" y="1020004"/>
                  </a:lnTo>
                  <a:lnTo>
                    <a:pt x="2000553" y="1026289"/>
                  </a:lnTo>
                  <a:lnTo>
                    <a:pt x="2012390" y="1031698"/>
                  </a:lnTo>
                  <a:lnTo>
                    <a:pt x="2024228" y="1036344"/>
                  </a:lnTo>
                  <a:lnTo>
                    <a:pt x="2036065" y="1040331"/>
                  </a:lnTo>
                  <a:lnTo>
                    <a:pt x="2047903" y="1043746"/>
                  </a:lnTo>
                  <a:lnTo>
                    <a:pt x="2059741" y="1046670"/>
                  </a:lnTo>
                  <a:lnTo>
                    <a:pt x="2071578" y="1049170"/>
                  </a:lnTo>
                  <a:lnTo>
                    <a:pt x="2083416" y="1051306"/>
                  </a:lnTo>
                  <a:lnTo>
                    <a:pt x="2095253" y="1053131"/>
                  </a:lnTo>
                  <a:lnTo>
                    <a:pt x="2107091" y="1054688"/>
                  </a:lnTo>
                  <a:lnTo>
                    <a:pt x="2118929" y="1056017"/>
                  </a:lnTo>
                  <a:lnTo>
                    <a:pt x="2130766" y="1057149"/>
                  </a:lnTo>
                  <a:lnTo>
                    <a:pt x="2142604" y="1058115"/>
                  </a:lnTo>
                  <a:lnTo>
                    <a:pt x="2154441" y="1058938"/>
                  </a:lnTo>
                  <a:lnTo>
                    <a:pt x="2166279" y="1059639"/>
                  </a:lnTo>
                  <a:lnTo>
                    <a:pt x="2178117" y="1060237"/>
                  </a:lnTo>
                  <a:lnTo>
                    <a:pt x="2189954" y="1060745"/>
                  </a:lnTo>
                  <a:lnTo>
                    <a:pt x="2201792" y="1061178"/>
                  </a:lnTo>
                  <a:lnTo>
                    <a:pt x="2213629" y="1061547"/>
                  </a:lnTo>
                  <a:lnTo>
                    <a:pt x="2225467" y="1061861"/>
                  </a:lnTo>
                  <a:lnTo>
                    <a:pt x="2237304" y="1062128"/>
                  </a:lnTo>
                  <a:lnTo>
                    <a:pt x="2249142" y="1062356"/>
                  </a:lnTo>
                  <a:lnTo>
                    <a:pt x="2260980" y="1062550"/>
                  </a:lnTo>
                  <a:lnTo>
                    <a:pt x="2272817" y="1062714"/>
                  </a:lnTo>
                  <a:lnTo>
                    <a:pt x="2284655" y="1062855"/>
                  </a:lnTo>
                  <a:lnTo>
                    <a:pt x="2296492" y="1062974"/>
                  </a:lnTo>
                  <a:lnTo>
                    <a:pt x="2308330" y="1063075"/>
                  </a:lnTo>
                  <a:lnTo>
                    <a:pt x="2320168" y="1063162"/>
                  </a:lnTo>
                  <a:lnTo>
                    <a:pt x="2332005" y="1063235"/>
                  </a:lnTo>
                  <a:lnTo>
                    <a:pt x="2343843" y="1063298"/>
                  </a:lnTo>
                  <a:lnTo>
                    <a:pt x="2343843" y="1063476"/>
                  </a:lnTo>
                  <a:lnTo>
                    <a:pt x="2355680" y="1063445"/>
                  </a:lnTo>
                  <a:lnTo>
                    <a:pt x="2367518" y="1063408"/>
                  </a:lnTo>
                  <a:lnTo>
                    <a:pt x="2379356" y="1063365"/>
                  </a:lnTo>
                  <a:lnTo>
                    <a:pt x="2391193" y="1063314"/>
                  </a:lnTo>
                  <a:lnTo>
                    <a:pt x="2403031" y="1063255"/>
                  </a:lnTo>
                  <a:lnTo>
                    <a:pt x="2414868" y="1063184"/>
                  </a:lnTo>
                  <a:lnTo>
                    <a:pt x="2426706" y="1063102"/>
                  </a:lnTo>
                  <a:lnTo>
                    <a:pt x="2438544" y="1063005"/>
                  </a:lnTo>
                  <a:lnTo>
                    <a:pt x="2450381" y="1062892"/>
                  </a:lnTo>
                  <a:lnTo>
                    <a:pt x="2462219" y="1062758"/>
                  </a:lnTo>
                  <a:lnTo>
                    <a:pt x="2474056" y="1062601"/>
                  </a:lnTo>
                  <a:lnTo>
                    <a:pt x="2485894" y="1062417"/>
                  </a:lnTo>
                  <a:lnTo>
                    <a:pt x="2497732" y="1062200"/>
                  </a:lnTo>
                  <a:lnTo>
                    <a:pt x="2509569" y="1061946"/>
                  </a:lnTo>
                  <a:lnTo>
                    <a:pt x="2521407" y="1061647"/>
                  </a:lnTo>
                  <a:lnTo>
                    <a:pt x="2533244" y="1061296"/>
                  </a:lnTo>
                  <a:lnTo>
                    <a:pt x="2545082" y="1060885"/>
                  </a:lnTo>
                  <a:lnTo>
                    <a:pt x="2556919" y="1060402"/>
                  </a:lnTo>
                  <a:lnTo>
                    <a:pt x="2568757" y="1059836"/>
                  </a:lnTo>
                  <a:lnTo>
                    <a:pt x="2580595" y="1059171"/>
                  </a:lnTo>
                  <a:lnTo>
                    <a:pt x="2592432" y="1058393"/>
                  </a:lnTo>
                  <a:lnTo>
                    <a:pt x="2604270" y="1057480"/>
                  </a:lnTo>
                  <a:lnTo>
                    <a:pt x="2616107" y="1056412"/>
                  </a:lnTo>
                  <a:lnTo>
                    <a:pt x="2627945" y="1055162"/>
                  </a:lnTo>
                  <a:lnTo>
                    <a:pt x="2639783" y="1053700"/>
                  </a:lnTo>
                  <a:lnTo>
                    <a:pt x="2651620" y="1051993"/>
                  </a:lnTo>
                  <a:lnTo>
                    <a:pt x="2663458" y="1049999"/>
                  </a:lnTo>
                  <a:lnTo>
                    <a:pt x="2675295" y="1047676"/>
                  </a:lnTo>
                  <a:lnTo>
                    <a:pt x="2687133" y="1044972"/>
                  </a:lnTo>
                  <a:lnTo>
                    <a:pt x="2698971" y="1041829"/>
                  </a:lnTo>
                  <a:lnTo>
                    <a:pt x="2710808" y="1038184"/>
                  </a:lnTo>
                  <a:lnTo>
                    <a:pt x="2722646" y="1033966"/>
                  </a:lnTo>
                  <a:lnTo>
                    <a:pt x="2734483" y="1029096"/>
                  </a:lnTo>
                  <a:lnTo>
                    <a:pt x="2746321" y="1023492"/>
                  </a:lnTo>
                  <a:lnTo>
                    <a:pt x="2758159" y="1017065"/>
                  </a:lnTo>
                  <a:lnTo>
                    <a:pt x="2769996" y="1009721"/>
                  </a:lnTo>
                  <a:lnTo>
                    <a:pt x="2781834" y="1001368"/>
                  </a:lnTo>
                  <a:lnTo>
                    <a:pt x="2793671" y="991916"/>
                  </a:lnTo>
                  <a:lnTo>
                    <a:pt x="2805509" y="981281"/>
                  </a:lnTo>
                  <a:lnTo>
                    <a:pt x="2817347" y="969393"/>
                  </a:lnTo>
                  <a:lnTo>
                    <a:pt x="2829184" y="956199"/>
                  </a:lnTo>
                  <a:lnTo>
                    <a:pt x="2841022" y="941672"/>
                  </a:lnTo>
                  <a:lnTo>
                    <a:pt x="2852859" y="925820"/>
                  </a:lnTo>
                  <a:lnTo>
                    <a:pt x="2864697" y="908686"/>
                  </a:lnTo>
                  <a:lnTo>
                    <a:pt x="2876534" y="890360"/>
                  </a:lnTo>
                  <a:lnTo>
                    <a:pt x="2888372" y="870973"/>
                  </a:lnTo>
                  <a:lnTo>
                    <a:pt x="2900210" y="850706"/>
                  </a:lnTo>
                  <a:lnTo>
                    <a:pt x="2912047" y="829777"/>
                  </a:lnTo>
                  <a:lnTo>
                    <a:pt x="2923885" y="808436"/>
                  </a:lnTo>
                  <a:lnTo>
                    <a:pt x="2935722" y="786956"/>
                  </a:lnTo>
                  <a:lnTo>
                    <a:pt x="2947560" y="765616"/>
                  </a:lnTo>
                  <a:lnTo>
                    <a:pt x="2959398" y="744686"/>
                  </a:lnTo>
                  <a:lnTo>
                    <a:pt x="2971235" y="724419"/>
                  </a:lnTo>
                  <a:lnTo>
                    <a:pt x="2983073" y="705033"/>
                  </a:lnTo>
                  <a:lnTo>
                    <a:pt x="2994910" y="686706"/>
                  </a:lnTo>
                  <a:lnTo>
                    <a:pt x="3006748" y="669572"/>
                  </a:lnTo>
                  <a:lnTo>
                    <a:pt x="3018586" y="653720"/>
                  </a:lnTo>
                  <a:lnTo>
                    <a:pt x="3030423" y="639194"/>
                  </a:lnTo>
                  <a:lnTo>
                    <a:pt x="3042261" y="626000"/>
                  </a:lnTo>
                  <a:lnTo>
                    <a:pt x="3054098" y="614111"/>
                  </a:lnTo>
                  <a:lnTo>
                    <a:pt x="3065936" y="603476"/>
                  </a:lnTo>
                  <a:lnTo>
                    <a:pt x="3077774" y="594024"/>
                  </a:lnTo>
                  <a:lnTo>
                    <a:pt x="3089611" y="585672"/>
                  </a:lnTo>
                  <a:lnTo>
                    <a:pt x="3101449" y="578328"/>
                  </a:lnTo>
                  <a:lnTo>
                    <a:pt x="3113286" y="571900"/>
                  </a:lnTo>
                  <a:lnTo>
                    <a:pt x="3125124" y="566296"/>
                  </a:lnTo>
                  <a:lnTo>
                    <a:pt x="3136962" y="561427"/>
                  </a:lnTo>
                  <a:lnTo>
                    <a:pt x="3148799" y="557208"/>
                  </a:lnTo>
                  <a:lnTo>
                    <a:pt x="3160637" y="553563"/>
                  </a:lnTo>
                  <a:lnTo>
                    <a:pt x="3172474" y="550421"/>
                  </a:lnTo>
                  <a:lnTo>
                    <a:pt x="3184312" y="547716"/>
                  </a:lnTo>
                  <a:lnTo>
                    <a:pt x="3196149" y="545393"/>
                  </a:lnTo>
                  <a:lnTo>
                    <a:pt x="3207987" y="543400"/>
                  </a:lnTo>
                  <a:lnTo>
                    <a:pt x="3219825" y="541692"/>
                  </a:lnTo>
                  <a:lnTo>
                    <a:pt x="3231662" y="540230"/>
                  </a:lnTo>
                  <a:lnTo>
                    <a:pt x="3243500" y="538980"/>
                  </a:lnTo>
                  <a:lnTo>
                    <a:pt x="3255337" y="537912"/>
                  </a:lnTo>
                  <a:lnTo>
                    <a:pt x="3267175" y="537000"/>
                  </a:lnTo>
                  <a:lnTo>
                    <a:pt x="3279013" y="536221"/>
                  </a:lnTo>
                  <a:lnTo>
                    <a:pt x="3290850" y="535557"/>
                  </a:lnTo>
                  <a:lnTo>
                    <a:pt x="3302688" y="534990"/>
                  </a:lnTo>
                  <a:lnTo>
                    <a:pt x="3314525" y="534508"/>
                  </a:lnTo>
                  <a:lnTo>
                    <a:pt x="3326363" y="534096"/>
                  </a:lnTo>
                  <a:lnTo>
                    <a:pt x="3338201" y="533745"/>
                  </a:lnTo>
                  <a:lnTo>
                    <a:pt x="3350038" y="533447"/>
                  </a:lnTo>
                  <a:lnTo>
                    <a:pt x="3361876" y="533193"/>
                  </a:lnTo>
                  <a:lnTo>
                    <a:pt x="3373713" y="532976"/>
                  </a:lnTo>
                  <a:lnTo>
                    <a:pt x="3385551" y="532792"/>
                  </a:lnTo>
                  <a:lnTo>
                    <a:pt x="3397389" y="532635"/>
                  </a:lnTo>
                  <a:lnTo>
                    <a:pt x="3409226" y="532501"/>
                  </a:lnTo>
                  <a:lnTo>
                    <a:pt x="3421064" y="532387"/>
                  </a:lnTo>
                  <a:lnTo>
                    <a:pt x="3432901" y="532290"/>
                  </a:lnTo>
                  <a:lnTo>
                    <a:pt x="3444739" y="532208"/>
                  </a:lnTo>
                  <a:lnTo>
                    <a:pt x="3456576" y="532138"/>
                  </a:lnTo>
                  <a:lnTo>
                    <a:pt x="3468414" y="532078"/>
                  </a:lnTo>
                  <a:lnTo>
                    <a:pt x="3480252" y="532027"/>
                  </a:lnTo>
                  <a:lnTo>
                    <a:pt x="3492089" y="531984"/>
                  </a:lnTo>
                  <a:lnTo>
                    <a:pt x="3503927" y="531948"/>
                  </a:lnTo>
                  <a:lnTo>
                    <a:pt x="3515764" y="531916"/>
                  </a:lnTo>
                  <a:lnTo>
                    <a:pt x="3515764" y="531559"/>
                  </a:lnTo>
                  <a:lnTo>
                    <a:pt x="3527602" y="531528"/>
                  </a:lnTo>
                  <a:lnTo>
                    <a:pt x="3539440" y="531491"/>
                  </a:lnTo>
                  <a:lnTo>
                    <a:pt x="3551277" y="531448"/>
                  </a:lnTo>
                  <a:lnTo>
                    <a:pt x="3563115" y="531397"/>
                  </a:lnTo>
                  <a:lnTo>
                    <a:pt x="3574952" y="531338"/>
                  </a:lnTo>
                  <a:lnTo>
                    <a:pt x="3586790" y="531268"/>
                  </a:lnTo>
                  <a:lnTo>
                    <a:pt x="3598628" y="531185"/>
                  </a:lnTo>
                  <a:lnTo>
                    <a:pt x="3610465" y="531089"/>
                  </a:lnTo>
                  <a:lnTo>
                    <a:pt x="3622303" y="530975"/>
                  </a:lnTo>
                  <a:lnTo>
                    <a:pt x="3634140" y="530841"/>
                  </a:lnTo>
                  <a:lnTo>
                    <a:pt x="3645978" y="530684"/>
                  </a:lnTo>
                  <a:lnTo>
                    <a:pt x="3657816" y="530500"/>
                  </a:lnTo>
                  <a:lnTo>
                    <a:pt x="3669653" y="530283"/>
                  </a:lnTo>
                  <a:lnTo>
                    <a:pt x="3681491" y="530029"/>
                  </a:lnTo>
                  <a:lnTo>
                    <a:pt x="3693328" y="529730"/>
                  </a:lnTo>
                  <a:lnTo>
                    <a:pt x="3705166" y="529380"/>
                  </a:lnTo>
                  <a:lnTo>
                    <a:pt x="3717004" y="528968"/>
                  </a:lnTo>
                  <a:lnTo>
                    <a:pt x="3728841" y="528485"/>
                  </a:lnTo>
                  <a:lnTo>
                    <a:pt x="3740679" y="527919"/>
                  </a:lnTo>
                  <a:lnTo>
                    <a:pt x="3752516" y="527255"/>
                  </a:lnTo>
                  <a:lnTo>
                    <a:pt x="3764354" y="526476"/>
                  </a:lnTo>
                  <a:lnTo>
                    <a:pt x="3776191" y="525564"/>
                  </a:lnTo>
                  <a:lnTo>
                    <a:pt x="3788029" y="524495"/>
                  </a:lnTo>
                  <a:lnTo>
                    <a:pt x="3799867" y="523245"/>
                  </a:lnTo>
                  <a:lnTo>
                    <a:pt x="3811704" y="521784"/>
                  </a:lnTo>
                  <a:lnTo>
                    <a:pt x="3823542" y="520076"/>
                  </a:lnTo>
                  <a:lnTo>
                    <a:pt x="3835379" y="518083"/>
                  </a:lnTo>
                  <a:lnTo>
                    <a:pt x="3847217" y="515759"/>
                  </a:lnTo>
                  <a:lnTo>
                    <a:pt x="3859055" y="513055"/>
                  </a:lnTo>
                  <a:lnTo>
                    <a:pt x="3870892" y="509912"/>
                  </a:lnTo>
                  <a:lnTo>
                    <a:pt x="3882730" y="506267"/>
                  </a:lnTo>
                  <a:lnTo>
                    <a:pt x="3894567" y="502049"/>
                  </a:lnTo>
                  <a:lnTo>
                    <a:pt x="3906405" y="497180"/>
                  </a:lnTo>
                  <a:lnTo>
                    <a:pt x="3918243" y="491576"/>
                  </a:lnTo>
                  <a:lnTo>
                    <a:pt x="3930080" y="485148"/>
                  </a:lnTo>
                  <a:lnTo>
                    <a:pt x="3941918" y="477804"/>
                  </a:lnTo>
                  <a:lnTo>
                    <a:pt x="3953755" y="469451"/>
                  </a:lnTo>
                  <a:lnTo>
                    <a:pt x="3965593" y="459999"/>
                  </a:lnTo>
                  <a:lnTo>
                    <a:pt x="3977431" y="449364"/>
                  </a:lnTo>
                  <a:lnTo>
                    <a:pt x="3989268" y="437476"/>
                  </a:lnTo>
                  <a:lnTo>
                    <a:pt x="4001106" y="424282"/>
                  </a:lnTo>
                  <a:lnTo>
                    <a:pt x="4012943" y="409756"/>
                  </a:lnTo>
                  <a:lnTo>
                    <a:pt x="4024781" y="393903"/>
                  </a:lnTo>
                  <a:lnTo>
                    <a:pt x="4036619" y="376770"/>
                  </a:lnTo>
                  <a:lnTo>
                    <a:pt x="4048456" y="358443"/>
                  </a:lnTo>
                  <a:lnTo>
                    <a:pt x="4060294" y="339057"/>
                  </a:lnTo>
                  <a:lnTo>
                    <a:pt x="4072131" y="318789"/>
                  </a:lnTo>
                  <a:lnTo>
                    <a:pt x="4083969" y="297860"/>
                  </a:lnTo>
                  <a:lnTo>
                    <a:pt x="4095806" y="276519"/>
                  </a:lnTo>
                  <a:lnTo>
                    <a:pt x="4107644" y="255040"/>
                  </a:lnTo>
                  <a:lnTo>
                    <a:pt x="4119482" y="233699"/>
                  </a:lnTo>
                  <a:lnTo>
                    <a:pt x="4131319" y="212770"/>
                  </a:lnTo>
                  <a:lnTo>
                    <a:pt x="4143157" y="192502"/>
                  </a:lnTo>
                  <a:lnTo>
                    <a:pt x="4154994" y="173116"/>
                  </a:lnTo>
                  <a:lnTo>
                    <a:pt x="4166832" y="154789"/>
                  </a:lnTo>
                  <a:lnTo>
                    <a:pt x="4178670" y="137656"/>
                  </a:lnTo>
                  <a:lnTo>
                    <a:pt x="4190507" y="121803"/>
                  </a:lnTo>
                  <a:lnTo>
                    <a:pt x="4202345" y="107277"/>
                  </a:lnTo>
                  <a:lnTo>
                    <a:pt x="4214182" y="94083"/>
                  </a:lnTo>
                  <a:lnTo>
                    <a:pt x="4226020" y="82195"/>
                  </a:lnTo>
                  <a:lnTo>
                    <a:pt x="4237858" y="71560"/>
                  </a:lnTo>
                  <a:lnTo>
                    <a:pt x="4249695" y="62108"/>
                  </a:lnTo>
                  <a:lnTo>
                    <a:pt x="4261533" y="53755"/>
                  </a:lnTo>
                  <a:lnTo>
                    <a:pt x="4273370" y="46411"/>
                  </a:lnTo>
                  <a:lnTo>
                    <a:pt x="4285208" y="39983"/>
                  </a:lnTo>
                  <a:lnTo>
                    <a:pt x="4297046" y="34379"/>
                  </a:lnTo>
                  <a:lnTo>
                    <a:pt x="4308883" y="29510"/>
                  </a:lnTo>
                  <a:lnTo>
                    <a:pt x="4320721" y="25292"/>
                  </a:lnTo>
                  <a:lnTo>
                    <a:pt x="4332558" y="21647"/>
                  </a:lnTo>
                  <a:lnTo>
                    <a:pt x="4344396" y="18504"/>
                  </a:lnTo>
                  <a:lnTo>
                    <a:pt x="4356234" y="15800"/>
                  </a:lnTo>
                  <a:lnTo>
                    <a:pt x="4368071" y="13476"/>
                  </a:lnTo>
                  <a:lnTo>
                    <a:pt x="4379909" y="11483"/>
                  </a:lnTo>
                  <a:lnTo>
                    <a:pt x="4391746" y="9775"/>
                  </a:lnTo>
                  <a:lnTo>
                    <a:pt x="4403584" y="8314"/>
                  </a:lnTo>
                  <a:lnTo>
                    <a:pt x="4415421" y="7063"/>
                  </a:lnTo>
                  <a:lnTo>
                    <a:pt x="4427259" y="5995"/>
                  </a:lnTo>
                  <a:lnTo>
                    <a:pt x="4439097" y="5083"/>
                  </a:lnTo>
                  <a:lnTo>
                    <a:pt x="4450934" y="4304"/>
                  </a:lnTo>
                  <a:lnTo>
                    <a:pt x="4462772" y="3640"/>
                  </a:lnTo>
                  <a:lnTo>
                    <a:pt x="4474609" y="3074"/>
                  </a:lnTo>
                  <a:lnTo>
                    <a:pt x="4486447" y="2591"/>
                  </a:lnTo>
                  <a:lnTo>
                    <a:pt x="4498285" y="2179"/>
                  </a:lnTo>
                  <a:lnTo>
                    <a:pt x="4510122" y="1829"/>
                  </a:lnTo>
                  <a:lnTo>
                    <a:pt x="4521960" y="1530"/>
                  </a:lnTo>
                  <a:lnTo>
                    <a:pt x="4533797" y="1276"/>
                  </a:lnTo>
                  <a:lnTo>
                    <a:pt x="4545635" y="1059"/>
                  </a:lnTo>
                  <a:lnTo>
                    <a:pt x="4557473" y="875"/>
                  </a:lnTo>
                  <a:lnTo>
                    <a:pt x="4569310" y="718"/>
                  </a:lnTo>
                  <a:lnTo>
                    <a:pt x="4581148" y="584"/>
                  </a:lnTo>
                  <a:lnTo>
                    <a:pt x="4592985" y="470"/>
                  </a:lnTo>
                  <a:lnTo>
                    <a:pt x="4604823" y="374"/>
                  </a:lnTo>
                  <a:lnTo>
                    <a:pt x="4616661" y="291"/>
                  </a:lnTo>
                  <a:lnTo>
                    <a:pt x="4628498" y="221"/>
                  </a:lnTo>
                  <a:lnTo>
                    <a:pt x="4640336" y="162"/>
                  </a:lnTo>
                  <a:lnTo>
                    <a:pt x="4652173" y="111"/>
                  </a:lnTo>
                  <a:lnTo>
                    <a:pt x="4664011" y="68"/>
                  </a:lnTo>
                  <a:lnTo>
                    <a:pt x="4675849" y="31"/>
                  </a:lnTo>
                  <a:lnTo>
                    <a:pt x="4687686" y="0"/>
                  </a:lnTo>
                </a:path>
              </a:pathLst>
            </a:custGeom>
            <a:ln w="40651" cap="flat">
              <a:solidFill>
                <a:srgbClr val="00BF7D">
                  <a:alpha val="100000"/>
                </a:srgbClr>
              </a:solidFill>
              <a:prstDash val="solid"/>
              <a:round/>
            </a:ln>
          </p:spPr>
          <p:txBody>
            <a:bodyPr/>
            <a:lstStyle/>
            <a:p/>
          </p:txBody>
        </p:sp>
        <p:sp>
          <p:nvSpPr>
            <p:cNvPr id="19" name="pl19"/>
            <p:cNvSpPr/>
            <p:nvPr/>
          </p:nvSpPr>
          <p:spPr>
            <a:xfrm>
              <a:off x="2482351" y="1431391"/>
              <a:ext cx="4687686" cy="531916"/>
            </a:xfrm>
            <a:custGeom>
              <a:avLst/>
              <a:pathLst>
                <a:path w="4687686" h="53191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78"/>
                  </a:lnTo>
                  <a:lnTo>
                    <a:pt x="1183759" y="209"/>
                  </a:lnTo>
                  <a:lnTo>
                    <a:pt x="1195596" y="246"/>
                  </a:lnTo>
                  <a:lnTo>
                    <a:pt x="1207434" y="289"/>
                  </a:lnTo>
                  <a:lnTo>
                    <a:pt x="1219272" y="340"/>
                  </a:lnTo>
                  <a:lnTo>
                    <a:pt x="1231109" y="400"/>
                  </a:lnTo>
                  <a:lnTo>
                    <a:pt x="1242947" y="470"/>
                  </a:lnTo>
                  <a:lnTo>
                    <a:pt x="1254784" y="552"/>
                  </a:lnTo>
                  <a:lnTo>
                    <a:pt x="1266622" y="649"/>
                  </a:lnTo>
                  <a:lnTo>
                    <a:pt x="1278459" y="763"/>
                  </a:lnTo>
                  <a:lnTo>
                    <a:pt x="1290297" y="896"/>
                  </a:lnTo>
                  <a:lnTo>
                    <a:pt x="1302135" y="1053"/>
                  </a:lnTo>
                  <a:lnTo>
                    <a:pt x="1313972" y="1238"/>
                  </a:lnTo>
                  <a:lnTo>
                    <a:pt x="1325810" y="1454"/>
                  </a:lnTo>
                  <a:lnTo>
                    <a:pt x="1337647" y="1708"/>
                  </a:lnTo>
                  <a:lnTo>
                    <a:pt x="1349485" y="2007"/>
                  </a:lnTo>
                  <a:lnTo>
                    <a:pt x="1361323" y="2358"/>
                  </a:lnTo>
                  <a:lnTo>
                    <a:pt x="1373160" y="2769"/>
                  </a:lnTo>
                  <a:lnTo>
                    <a:pt x="1384998" y="3252"/>
                  </a:lnTo>
                  <a:lnTo>
                    <a:pt x="1396835" y="3818"/>
                  </a:lnTo>
                  <a:lnTo>
                    <a:pt x="1408673" y="4483"/>
                  </a:lnTo>
                  <a:lnTo>
                    <a:pt x="1420511" y="5261"/>
                  </a:lnTo>
                  <a:lnTo>
                    <a:pt x="1432348" y="6174"/>
                  </a:lnTo>
                  <a:lnTo>
                    <a:pt x="1444186" y="7242"/>
                  </a:lnTo>
                  <a:lnTo>
                    <a:pt x="1456023" y="8492"/>
                  </a:lnTo>
                  <a:lnTo>
                    <a:pt x="1467861" y="9954"/>
                  </a:lnTo>
                  <a:lnTo>
                    <a:pt x="1479699" y="11662"/>
                  </a:lnTo>
                  <a:lnTo>
                    <a:pt x="1491536" y="13655"/>
                  </a:lnTo>
                  <a:lnTo>
                    <a:pt x="1503374" y="15978"/>
                  </a:lnTo>
                  <a:lnTo>
                    <a:pt x="1515211" y="18682"/>
                  </a:lnTo>
                  <a:lnTo>
                    <a:pt x="1527049" y="21825"/>
                  </a:lnTo>
                  <a:lnTo>
                    <a:pt x="1538887" y="25470"/>
                  </a:lnTo>
                  <a:lnTo>
                    <a:pt x="1550724" y="29688"/>
                  </a:lnTo>
                  <a:lnTo>
                    <a:pt x="1562562" y="34558"/>
                  </a:lnTo>
                  <a:lnTo>
                    <a:pt x="1574399" y="40162"/>
                  </a:lnTo>
                  <a:lnTo>
                    <a:pt x="1586237" y="46590"/>
                  </a:lnTo>
                  <a:lnTo>
                    <a:pt x="1598074" y="53933"/>
                  </a:lnTo>
                  <a:lnTo>
                    <a:pt x="1609912" y="62286"/>
                  </a:lnTo>
                  <a:lnTo>
                    <a:pt x="1621750" y="71738"/>
                  </a:lnTo>
                  <a:lnTo>
                    <a:pt x="1633587" y="82373"/>
                  </a:lnTo>
                  <a:lnTo>
                    <a:pt x="1645425" y="94261"/>
                  </a:lnTo>
                  <a:lnTo>
                    <a:pt x="1657262" y="107456"/>
                  </a:lnTo>
                  <a:lnTo>
                    <a:pt x="1669100" y="121982"/>
                  </a:lnTo>
                  <a:lnTo>
                    <a:pt x="1680938" y="137834"/>
                  </a:lnTo>
                  <a:lnTo>
                    <a:pt x="1692775" y="154968"/>
                  </a:lnTo>
                  <a:lnTo>
                    <a:pt x="1704613" y="173295"/>
                  </a:lnTo>
                  <a:lnTo>
                    <a:pt x="1716450" y="192681"/>
                  </a:lnTo>
                  <a:lnTo>
                    <a:pt x="1728288" y="212948"/>
                  </a:lnTo>
                  <a:lnTo>
                    <a:pt x="1740126" y="233877"/>
                  </a:lnTo>
                  <a:lnTo>
                    <a:pt x="1751963" y="255218"/>
                  </a:lnTo>
                  <a:lnTo>
                    <a:pt x="1763801" y="276698"/>
                  </a:lnTo>
                  <a:lnTo>
                    <a:pt x="1775638" y="298038"/>
                  </a:lnTo>
                  <a:lnTo>
                    <a:pt x="1787476" y="318968"/>
                  </a:lnTo>
                  <a:lnTo>
                    <a:pt x="1799314" y="339235"/>
                  </a:lnTo>
                  <a:lnTo>
                    <a:pt x="1811151" y="358621"/>
                  </a:lnTo>
                  <a:lnTo>
                    <a:pt x="1822989" y="376948"/>
                  </a:lnTo>
                  <a:lnTo>
                    <a:pt x="1834826" y="394082"/>
                  </a:lnTo>
                  <a:lnTo>
                    <a:pt x="1846664" y="409934"/>
                  </a:lnTo>
                  <a:lnTo>
                    <a:pt x="1858502" y="424460"/>
                  </a:lnTo>
                  <a:lnTo>
                    <a:pt x="1870339" y="437654"/>
                  </a:lnTo>
                  <a:lnTo>
                    <a:pt x="1882177" y="449543"/>
                  </a:lnTo>
                  <a:lnTo>
                    <a:pt x="1894014" y="460178"/>
                  </a:lnTo>
                  <a:lnTo>
                    <a:pt x="1905852" y="469630"/>
                  </a:lnTo>
                  <a:lnTo>
                    <a:pt x="1917689" y="477982"/>
                  </a:lnTo>
                  <a:lnTo>
                    <a:pt x="1929527" y="485326"/>
                  </a:lnTo>
                  <a:lnTo>
                    <a:pt x="1941365" y="491754"/>
                  </a:lnTo>
                  <a:lnTo>
                    <a:pt x="1953202" y="497358"/>
                  </a:lnTo>
                  <a:lnTo>
                    <a:pt x="1965040" y="502227"/>
                  </a:lnTo>
                  <a:lnTo>
                    <a:pt x="1976877" y="506446"/>
                  </a:lnTo>
                  <a:lnTo>
                    <a:pt x="1988715" y="510091"/>
                  </a:lnTo>
                  <a:lnTo>
                    <a:pt x="2000553" y="513233"/>
                  </a:lnTo>
                  <a:lnTo>
                    <a:pt x="2012390" y="515938"/>
                  </a:lnTo>
                  <a:lnTo>
                    <a:pt x="2024228" y="518261"/>
                  </a:lnTo>
                  <a:lnTo>
                    <a:pt x="2036065" y="520254"/>
                  </a:lnTo>
                  <a:lnTo>
                    <a:pt x="2047903" y="521962"/>
                  </a:lnTo>
                  <a:lnTo>
                    <a:pt x="2059741" y="523424"/>
                  </a:lnTo>
                  <a:lnTo>
                    <a:pt x="2071578" y="524674"/>
                  </a:lnTo>
                  <a:lnTo>
                    <a:pt x="2083416" y="525742"/>
                  </a:lnTo>
                  <a:lnTo>
                    <a:pt x="2095253" y="526654"/>
                  </a:lnTo>
                  <a:lnTo>
                    <a:pt x="2107091" y="527433"/>
                  </a:lnTo>
                  <a:lnTo>
                    <a:pt x="2118929" y="528097"/>
                  </a:lnTo>
                  <a:lnTo>
                    <a:pt x="2130766" y="528664"/>
                  </a:lnTo>
                  <a:lnTo>
                    <a:pt x="2142604" y="529147"/>
                  </a:lnTo>
                  <a:lnTo>
                    <a:pt x="2154441" y="529558"/>
                  </a:lnTo>
                  <a:lnTo>
                    <a:pt x="2166279" y="529909"/>
                  </a:lnTo>
                  <a:lnTo>
                    <a:pt x="2178117" y="530207"/>
                  </a:lnTo>
                  <a:lnTo>
                    <a:pt x="2189954" y="530462"/>
                  </a:lnTo>
                  <a:lnTo>
                    <a:pt x="2201792" y="530678"/>
                  </a:lnTo>
                  <a:lnTo>
                    <a:pt x="2213629" y="530863"/>
                  </a:lnTo>
                  <a:lnTo>
                    <a:pt x="2225467" y="531020"/>
                  </a:lnTo>
                  <a:lnTo>
                    <a:pt x="2237304" y="531153"/>
                  </a:lnTo>
                  <a:lnTo>
                    <a:pt x="2249142" y="531267"/>
                  </a:lnTo>
                  <a:lnTo>
                    <a:pt x="2260980" y="531364"/>
                  </a:lnTo>
                  <a:lnTo>
                    <a:pt x="2272817" y="531446"/>
                  </a:lnTo>
                  <a:lnTo>
                    <a:pt x="2284655" y="531516"/>
                  </a:lnTo>
                  <a:lnTo>
                    <a:pt x="2296492" y="531576"/>
                  </a:lnTo>
                  <a:lnTo>
                    <a:pt x="2308330" y="531627"/>
                  </a:lnTo>
                  <a:lnTo>
                    <a:pt x="2320168" y="531670"/>
                  </a:lnTo>
                  <a:lnTo>
                    <a:pt x="2332005" y="531707"/>
                  </a:lnTo>
                  <a:lnTo>
                    <a:pt x="2343843" y="531738"/>
                  </a:lnTo>
                  <a:lnTo>
                    <a:pt x="2343843" y="531916"/>
                  </a:lnTo>
                  <a:lnTo>
                    <a:pt x="2355680" y="531916"/>
                  </a:lnTo>
                  <a:lnTo>
                    <a:pt x="2367518" y="531916"/>
                  </a:lnTo>
                  <a:lnTo>
                    <a:pt x="2379356" y="531916"/>
                  </a:lnTo>
                  <a:lnTo>
                    <a:pt x="2391193" y="531916"/>
                  </a:lnTo>
                  <a:lnTo>
                    <a:pt x="2403031" y="531916"/>
                  </a:lnTo>
                  <a:lnTo>
                    <a:pt x="2414868" y="531916"/>
                  </a:lnTo>
                  <a:lnTo>
                    <a:pt x="2426706" y="531916"/>
                  </a:lnTo>
                  <a:lnTo>
                    <a:pt x="2438544" y="531916"/>
                  </a:lnTo>
                  <a:lnTo>
                    <a:pt x="2450381" y="531916"/>
                  </a:lnTo>
                  <a:lnTo>
                    <a:pt x="2462219" y="531916"/>
                  </a:lnTo>
                  <a:lnTo>
                    <a:pt x="2474056" y="531916"/>
                  </a:lnTo>
                  <a:lnTo>
                    <a:pt x="2485894" y="531916"/>
                  </a:lnTo>
                  <a:lnTo>
                    <a:pt x="2497732" y="531916"/>
                  </a:lnTo>
                  <a:lnTo>
                    <a:pt x="2509569" y="531916"/>
                  </a:lnTo>
                  <a:lnTo>
                    <a:pt x="2521407" y="531916"/>
                  </a:lnTo>
                  <a:lnTo>
                    <a:pt x="2533244" y="531916"/>
                  </a:lnTo>
                  <a:lnTo>
                    <a:pt x="2545082" y="531916"/>
                  </a:lnTo>
                  <a:lnTo>
                    <a:pt x="2556919" y="531916"/>
                  </a:lnTo>
                  <a:lnTo>
                    <a:pt x="2568757" y="531916"/>
                  </a:lnTo>
                  <a:lnTo>
                    <a:pt x="2580595" y="531916"/>
                  </a:lnTo>
                  <a:lnTo>
                    <a:pt x="2592432" y="531916"/>
                  </a:lnTo>
                  <a:lnTo>
                    <a:pt x="2604270" y="531916"/>
                  </a:lnTo>
                  <a:lnTo>
                    <a:pt x="2616107" y="531916"/>
                  </a:lnTo>
                  <a:lnTo>
                    <a:pt x="2627945" y="531916"/>
                  </a:lnTo>
                  <a:lnTo>
                    <a:pt x="2639783" y="531916"/>
                  </a:lnTo>
                  <a:lnTo>
                    <a:pt x="2651620" y="531916"/>
                  </a:lnTo>
                  <a:lnTo>
                    <a:pt x="2663458" y="531916"/>
                  </a:lnTo>
                  <a:lnTo>
                    <a:pt x="2675295" y="531916"/>
                  </a:lnTo>
                  <a:lnTo>
                    <a:pt x="2687133" y="531916"/>
                  </a:lnTo>
                  <a:lnTo>
                    <a:pt x="2698971" y="531916"/>
                  </a:lnTo>
                  <a:lnTo>
                    <a:pt x="2710808" y="531916"/>
                  </a:lnTo>
                  <a:lnTo>
                    <a:pt x="2722646" y="531916"/>
                  </a:lnTo>
                  <a:lnTo>
                    <a:pt x="2734483" y="531916"/>
                  </a:lnTo>
                  <a:lnTo>
                    <a:pt x="2746321" y="531916"/>
                  </a:lnTo>
                  <a:lnTo>
                    <a:pt x="2758159" y="531916"/>
                  </a:lnTo>
                  <a:lnTo>
                    <a:pt x="2769996" y="531916"/>
                  </a:lnTo>
                  <a:lnTo>
                    <a:pt x="2781834" y="531916"/>
                  </a:lnTo>
                  <a:lnTo>
                    <a:pt x="2793671" y="531916"/>
                  </a:lnTo>
                  <a:lnTo>
                    <a:pt x="2805509" y="531916"/>
                  </a:lnTo>
                  <a:lnTo>
                    <a:pt x="2817347" y="531916"/>
                  </a:lnTo>
                  <a:lnTo>
                    <a:pt x="2829184" y="531916"/>
                  </a:lnTo>
                  <a:lnTo>
                    <a:pt x="2841022" y="531916"/>
                  </a:lnTo>
                  <a:lnTo>
                    <a:pt x="2852859" y="531916"/>
                  </a:lnTo>
                  <a:lnTo>
                    <a:pt x="2864697" y="531916"/>
                  </a:lnTo>
                  <a:lnTo>
                    <a:pt x="2876534" y="531916"/>
                  </a:lnTo>
                  <a:lnTo>
                    <a:pt x="2888372" y="531916"/>
                  </a:lnTo>
                  <a:lnTo>
                    <a:pt x="2900210" y="531916"/>
                  </a:lnTo>
                  <a:lnTo>
                    <a:pt x="2912047" y="531916"/>
                  </a:lnTo>
                  <a:lnTo>
                    <a:pt x="2923885" y="531916"/>
                  </a:lnTo>
                  <a:lnTo>
                    <a:pt x="2935722" y="531916"/>
                  </a:lnTo>
                  <a:lnTo>
                    <a:pt x="2947560" y="531916"/>
                  </a:lnTo>
                  <a:lnTo>
                    <a:pt x="2959398" y="531916"/>
                  </a:lnTo>
                  <a:lnTo>
                    <a:pt x="2971235" y="531916"/>
                  </a:lnTo>
                  <a:lnTo>
                    <a:pt x="2983073" y="531916"/>
                  </a:lnTo>
                  <a:lnTo>
                    <a:pt x="2994910" y="531916"/>
                  </a:lnTo>
                  <a:lnTo>
                    <a:pt x="3006748" y="531916"/>
                  </a:lnTo>
                  <a:lnTo>
                    <a:pt x="3018586" y="531916"/>
                  </a:lnTo>
                  <a:lnTo>
                    <a:pt x="3030423" y="531916"/>
                  </a:lnTo>
                  <a:lnTo>
                    <a:pt x="3042261" y="531916"/>
                  </a:lnTo>
                  <a:lnTo>
                    <a:pt x="3054098" y="531916"/>
                  </a:lnTo>
                  <a:lnTo>
                    <a:pt x="3065936" y="531916"/>
                  </a:lnTo>
                  <a:lnTo>
                    <a:pt x="3077774" y="531916"/>
                  </a:lnTo>
                  <a:lnTo>
                    <a:pt x="3089611" y="531916"/>
                  </a:lnTo>
                  <a:lnTo>
                    <a:pt x="3101449" y="531916"/>
                  </a:lnTo>
                  <a:lnTo>
                    <a:pt x="3113286" y="531916"/>
                  </a:lnTo>
                  <a:lnTo>
                    <a:pt x="3125124" y="531916"/>
                  </a:lnTo>
                  <a:lnTo>
                    <a:pt x="3136962" y="531916"/>
                  </a:lnTo>
                  <a:lnTo>
                    <a:pt x="3148799" y="531916"/>
                  </a:lnTo>
                  <a:lnTo>
                    <a:pt x="3160637" y="531916"/>
                  </a:lnTo>
                  <a:lnTo>
                    <a:pt x="3172474" y="531916"/>
                  </a:lnTo>
                  <a:lnTo>
                    <a:pt x="3184312" y="531916"/>
                  </a:lnTo>
                  <a:lnTo>
                    <a:pt x="3196149" y="531916"/>
                  </a:lnTo>
                  <a:lnTo>
                    <a:pt x="3207987" y="531916"/>
                  </a:lnTo>
                  <a:lnTo>
                    <a:pt x="3219825" y="531916"/>
                  </a:lnTo>
                  <a:lnTo>
                    <a:pt x="3231662" y="531916"/>
                  </a:lnTo>
                  <a:lnTo>
                    <a:pt x="3243500" y="531916"/>
                  </a:lnTo>
                  <a:lnTo>
                    <a:pt x="3255337" y="531916"/>
                  </a:lnTo>
                  <a:lnTo>
                    <a:pt x="3267175" y="531916"/>
                  </a:lnTo>
                  <a:lnTo>
                    <a:pt x="3279013" y="531916"/>
                  </a:lnTo>
                  <a:lnTo>
                    <a:pt x="3290850" y="531916"/>
                  </a:lnTo>
                  <a:lnTo>
                    <a:pt x="3302688" y="531916"/>
                  </a:lnTo>
                  <a:lnTo>
                    <a:pt x="3314525" y="531916"/>
                  </a:lnTo>
                  <a:lnTo>
                    <a:pt x="3326363" y="531916"/>
                  </a:lnTo>
                  <a:lnTo>
                    <a:pt x="3338201" y="531916"/>
                  </a:lnTo>
                  <a:lnTo>
                    <a:pt x="3350038" y="531916"/>
                  </a:lnTo>
                  <a:lnTo>
                    <a:pt x="3361876" y="531916"/>
                  </a:lnTo>
                  <a:lnTo>
                    <a:pt x="3373713" y="531916"/>
                  </a:lnTo>
                  <a:lnTo>
                    <a:pt x="3385551" y="531916"/>
                  </a:lnTo>
                  <a:lnTo>
                    <a:pt x="3397389" y="531916"/>
                  </a:lnTo>
                  <a:lnTo>
                    <a:pt x="3409226" y="531916"/>
                  </a:lnTo>
                  <a:lnTo>
                    <a:pt x="3421064" y="531916"/>
                  </a:lnTo>
                  <a:lnTo>
                    <a:pt x="3432901" y="531916"/>
                  </a:lnTo>
                  <a:lnTo>
                    <a:pt x="3444739" y="531916"/>
                  </a:lnTo>
                  <a:lnTo>
                    <a:pt x="3456576" y="531916"/>
                  </a:lnTo>
                  <a:lnTo>
                    <a:pt x="3468414" y="531916"/>
                  </a:lnTo>
                  <a:lnTo>
                    <a:pt x="3480252" y="531916"/>
                  </a:lnTo>
                  <a:lnTo>
                    <a:pt x="3492089" y="531916"/>
                  </a:lnTo>
                  <a:lnTo>
                    <a:pt x="3503927" y="531916"/>
                  </a:lnTo>
                  <a:lnTo>
                    <a:pt x="3515764" y="531916"/>
                  </a:lnTo>
                  <a:lnTo>
                    <a:pt x="3515764" y="531916"/>
                  </a:lnTo>
                  <a:lnTo>
                    <a:pt x="3527602" y="531916"/>
                  </a:lnTo>
                  <a:lnTo>
                    <a:pt x="3539440" y="531916"/>
                  </a:lnTo>
                  <a:lnTo>
                    <a:pt x="3551277" y="531916"/>
                  </a:lnTo>
                  <a:lnTo>
                    <a:pt x="3563115" y="531916"/>
                  </a:lnTo>
                  <a:lnTo>
                    <a:pt x="3574952" y="531916"/>
                  </a:lnTo>
                  <a:lnTo>
                    <a:pt x="3586790" y="531916"/>
                  </a:lnTo>
                  <a:lnTo>
                    <a:pt x="3598628" y="531916"/>
                  </a:lnTo>
                  <a:lnTo>
                    <a:pt x="3610465" y="531916"/>
                  </a:lnTo>
                  <a:lnTo>
                    <a:pt x="3622303" y="531916"/>
                  </a:lnTo>
                  <a:lnTo>
                    <a:pt x="3634140" y="531916"/>
                  </a:lnTo>
                  <a:lnTo>
                    <a:pt x="3645978" y="531916"/>
                  </a:lnTo>
                  <a:lnTo>
                    <a:pt x="3657816" y="531916"/>
                  </a:lnTo>
                  <a:lnTo>
                    <a:pt x="3669653" y="531916"/>
                  </a:lnTo>
                  <a:lnTo>
                    <a:pt x="3681491" y="531916"/>
                  </a:lnTo>
                  <a:lnTo>
                    <a:pt x="3693328" y="531916"/>
                  </a:lnTo>
                  <a:lnTo>
                    <a:pt x="3705166" y="531916"/>
                  </a:lnTo>
                  <a:lnTo>
                    <a:pt x="3717004" y="531916"/>
                  </a:lnTo>
                  <a:lnTo>
                    <a:pt x="3728841" y="531916"/>
                  </a:lnTo>
                  <a:lnTo>
                    <a:pt x="3740679" y="531916"/>
                  </a:lnTo>
                  <a:lnTo>
                    <a:pt x="3752516" y="531916"/>
                  </a:lnTo>
                  <a:lnTo>
                    <a:pt x="3764354" y="531916"/>
                  </a:lnTo>
                  <a:lnTo>
                    <a:pt x="3776191" y="531916"/>
                  </a:lnTo>
                  <a:lnTo>
                    <a:pt x="3788029" y="531916"/>
                  </a:lnTo>
                  <a:lnTo>
                    <a:pt x="3799867" y="531916"/>
                  </a:lnTo>
                  <a:lnTo>
                    <a:pt x="3811704" y="531916"/>
                  </a:lnTo>
                  <a:lnTo>
                    <a:pt x="3823542" y="531916"/>
                  </a:lnTo>
                  <a:lnTo>
                    <a:pt x="3835379" y="531916"/>
                  </a:lnTo>
                  <a:lnTo>
                    <a:pt x="3847217" y="531916"/>
                  </a:lnTo>
                  <a:lnTo>
                    <a:pt x="3859055" y="531916"/>
                  </a:lnTo>
                  <a:lnTo>
                    <a:pt x="3870892" y="531916"/>
                  </a:lnTo>
                  <a:lnTo>
                    <a:pt x="3882730" y="531916"/>
                  </a:lnTo>
                  <a:lnTo>
                    <a:pt x="3894567" y="531916"/>
                  </a:lnTo>
                  <a:lnTo>
                    <a:pt x="3906405" y="531916"/>
                  </a:lnTo>
                  <a:lnTo>
                    <a:pt x="3918243" y="531916"/>
                  </a:lnTo>
                  <a:lnTo>
                    <a:pt x="3930080" y="531916"/>
                  </a:lnTo>
                  <a:lnTo>
                    <a:pt x="3941918" y="531916"/>
                  </a:lnTo>
                  <a:lnTo>
                    <a:pt x="3953755" y="531916"/>
                  </a:lnTo>
                  <a:lnTo>
                    <a:pt x="3965593" y="531916"/>
                  </a:lnTo>
                  <a:lnTo>
                    <a:pt x="3977431" y="531916"/>
                  </a:lnTo>
                  <a:lnTo>
                    <a:pt x="3989268" y="531916"/>
                  </a:lnTo>
                  <a:lnTo>
                    <a:pt x="4001106" y="531916"/>
                  </a:lnTo>
                  <a:lnTo>
                    <a:pt x="4012943" y="531916"/>
                  </a:lnTo>
                  <a:lnTo>
                    <a:pt x="4024781" y="531916"/>
                  </a:lnTo>
                  <a:lnTo>
                    <a:pt x="4036619" y="531916"/>
                  </a:lnTo>
                  <a:lnTo>
                    <a:pt x="4048456" y="531916"/>
                  </a:lnTo>
                  <a:lnTo>
                    <a:pt x="4060294" y="531916"/>
                  </a:lnTo>
                  <a:lnTo>
                    <a:pt x="4072131" y="531916"/>
                  </a:lnTo>
                  <a:lnTo>
                    <a:pt x="4083969" y="531916"/>
                  </a:lnTo>
                  <a:lnTo>
                    <a:pt x="4095806" y="531916"/>
                  </a:lnTo>
                  <a:lnTo>
                    <a:pt x="4107644" y="531916"/>
                  </a:lnTo>
                  <a:lnTo>
                    <a:pt x="4119482" y="531916"/>
                  </a:lnTo>
                  <a:lnTo>
                    <a:pt x="4131319" y="531916"/>
                  </a:lnTo>
                  <a:lnTo>
                    <a:pt x="4143157" y="531916"/>
                  </a:lnTo>
                  <a:lnTo>
                    <a:pt x="4154994" y="531916"/>
                  </a:lnTo>
                  <a:lnTo>
                    <a:pt x="4166832" y="531916"/>
                  </a:lnTo>
                  <a:lnTo>
                    <a:pt x="4178670" y="531916"/>
                  </a:lnTo>
                  <a:lnTo>
                    <a:pt x="4190507" y="531916"/>
                  </a:lnTo>
                  <a:lnTo>
                    <a:pt x="4202345" y="531916"/>
                  </a:lnTo>
                  <a:lnTo>
                    <a:pt x="4214182" y="531916"/>
                  </a:lnTo>
                  <a:lnTo>
                    <a:pt x="4226020" y="531916"/>
                  </a:lnTo>
                  <a:lnTo>
                    <a:pt x="4237858" y="531916"/>
                  </a:lnTo>
                  <a:lnTo>
                    <a:pt x="4249695" y="531916"/>
                  </a:lnTo>
                  <a:lnTo>
                    <a:pt x="4261533" y="531916"/>
                  </a:lnTo>
                  <a:lnTo>
                    <a:pt x="4273370" y="531916"/>
                  </a:lnTo>
                  <a:lnTo>
                    <a:pt x="4285208" y="531916"/>
                  </a:lnTo>
                  <a:lnTo>
                    <a:pt x="4297046" y="531916"/>
                  </a:lnTo>
                  <a:lnTo>
                    <a:pt x="4308883" y="531916"/>
                  </a:lnTo>
                  <a:lnTo>
                    <a:pt x="4320721" y="531916"/>
                  </a:lnTo>
                  <a:lnTo>
                    <a:pt x="4332558" y="531916"/>
                  </a:lnTo>
                  <a:lnTo>
                    <a:pt x="4344396" y="531916"/>
                  </a:lnTo>
                  <a:lnTo>
                    <a:pt x="4356234" y="531916"/>
                  </a:lnTo>
                  <a:lnTo>
                    <a:pt x="4368071" y="531916"/>
                  </a:lnTo>
                  <a:lnTo>
                    <a:pt x="4379909" y="531916"/>
                  </a:lnTo>
                  <a:lnTo>
                    <a:pt x="4391746" y="531916"/>
                  </a:lnTo>
                  <a:lnTo>
                    <a:pt x="4403584" y="531916"/>
                  </a:lnTo>
                  <a:lnTo>
                    <a:pt x="4415421" y="531916"/>
                  </a:lnTo>
                  <a:lnTo>
                    <a:pt x="4427259" y="531916"/>
                  </a:lnTo>
                  <a:lnTo>
                    <a:pt x="4439097" y="531916"/>
                  </a:lnTo>
                  <a:lnTo>
                    <a:pt x="4450934" y="531916"/>
                  </a:lnTo>
                  <a:lnTo>
                    <a:pt x="4462772" y="531916"/>
                  </a:lnTo>
                  <a:lnTo>
                    <a:pt x="4474609" y="531916"/>
                  </a:lnTo>
                  <a:lnTo>
                    <a:pt x="4486447" y="531916"/>
                  </a:lnTo>
                  <a:lnTo>
                    <a:pt x="4498285" y="531916"/>
                  </a:lnTo>
                  <a:lnTo>
                    <a:pt x="4510122" y="531916"/>
                  </a:lnTo>
                  <a:lnTo>
                    <a:pt x="4521960" y="531916"/>
                  </a:lnTo>
                  <a:lnTo>
                    <a:pt x="4533797" y="531916"/>
                  </a:lnTo>
                  <a:lnTo>
                    <a:pt x="4545635" y="531916"/>
                  </a:lnTo>
                  <a:lnTo>
                    <a:pt x="4557473" y="531916"/>
                  </a:lnTo>
                  <a:lnTo>
                    <a:pt x="4569310" y="531916"/>
                  </a:lnTo>
                  <a:lnTo>
                    <a:pt x="4581148" y="531916"/>
                  </a:lnTo>
                  <a:lnTo>
                    <a:pt x="4592985" y="531916"/>
                  </a:lnTo>
                  <a:lnTo>
                    <a:pt x="4604823" y="531916"/>
                  </a:lnTo>
                  <a:lnTo>
                    <a:pt x="4616661" y="531916"/>
                  </a:lnTo>
                  <a:lnTo>
                    <a:pt x="4628498" y="531916"/>
                  </a:lnTo>
                  <a:lnTo>
                    <a:pt x="4640336" y="531916"/>
                  </a:lnTo>
                  <a:lnTo>
                    <a:pt x="4652173" y="531916"/>
                  </a:lnTo>
                  <a:lnTo>
                    <a:pt x="4664011" y="531916"/>
                  </a:lnTo>
                  <a:lnTo>
                    <a:pt x="4675849" y="531916"/>
                  </a:lnTo>
                  <a:lnTo>
                    <a:pt x="4687686" y="531916"/>
                  </a:lnTo>
                </a:path>
              </a:pathLst>
            </a:custGeom>
            <a:ln w="40651" cap="flat">
              <a:solidFill>
                <a:srgbClr val="00BFC4">
                  <a:alpha val="100000"/>
                </a:srgbClr>
              </a:solidFill>
              <a:prstDash val="solid"/>
              <a:round/>
            </a:ln>
          </p:spPr>
          <p:txBody>
            <a:bodyPr/>
            <a:lstStyle/>
            <a:p/>
          </p:txBody>
        </p:sp>
        <p:sp>
          <p:nvSpPr>
            <p:cNvPr id="20" name="pl20"/>
            <p:cNvSpPr/>
            <p:nvPr/>
          </p:nvSpPr>
          <p:spPr>
            <a:xfrm>
              <a:off x="2482351" y="40909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0F6">
                  <a:alpha val="100000"/>
                </a:srgbClr>
              </a:solidFill>
              <a:prstDash val="solid"/>
              <a:round/>
            </a:ln>
          </p:spPr>
          <p:txBody>
            <a:bodyPr/>
            <a:lstStyle/>
            <a:p/>
          </p:txBody>
        </p:sp>
        <p:sp>
          <p:nvSpPr>
            <p:cNvPr id="21" name="pl21"/>
            <p:cNvSpPr/>
            <p:nvPr/>
          </p:nvSpPr>
          <p:spPr>
            <a:xfrm>
              <a:off x="2482351" y="1431391"/>
              <a:ext cx="4687686" cy="531916"/>
            </a:xfrm>
            <a:custGeom>
              <a:avLst/>
              <a:pathLst>
                <a:path w="4687686" h="531916">
                  <a:moveTo>
                    <a:pt x="0" y="531916"/>
                  </a:moveTo>
                  <a:lnTo>
                    <a:pt x="11837" y="531916"/>
                  </a:lnTo>
                  <a:lnTo>
                    <a:pt x="23675" y="531916"/>
                  </a:lnTo>
                  <a:lnTo>
                    <a:pt x="35512" y="531916"/>
                  </a:lnTo>
                  <a:lnTo>
                    <a:pt x="47350" y="531916"/>
                  </a:lnTo>
                  <a:lnTo>
                    <a:pt x="59187" y="531916"/>
                  </a:lnTo>
                  <a:lnTo>
                    <a:pt x="71025" y="531916"/>
                  </a:lnTo>
                  <a:lnTo>
                    <a:pt x="82863" y="531916"/>
                  </a:lnTo>
                  <a:lnTo>
                    <a:pt x="94700" y="531916"/>
                  </a:lnTo>
                  <a:lnTo>
                    <a:pt x="106538" y="531916"/>
                  </a:lnTo>
                  <a:lnTo>
                    <a:pt x="118375" y="531916"/>
                  </a:lnTo>
                  <a:lnTo>
                    <a:pt x="130213" y="531916"/>
                  </a:lnTo>
                  <a:lnTo>
                    <a:pt x="142051" y="531916"/>
                  </a:lnTo>
                  <a:lnTo>
                    <a:pt x="153888" y="531916"/>
                  </a:lnTo>
                  <a:lnTo>
                    <a:pt x="165726" y="531916"/>
                  </a:lnTo>
                  <a:lnTo>
                    <a:pt x="177563" y="531916"/>
                  </a:lnTo>
                  <a:lnTo>
                    <a:pt x="189401" y="531916"/>
                  </a:lnTo>
                  <a:lnTo>
                    <a:pt x="201239" y="531916"/>
                  </a:lnTo>
                  <a:lnTo>
                    <a:pt x="213076" y="531916"/>
                  </a:lnTo>
                  <a:lnTo>
                    <a:pt x="224914" y="531916"/>
                  </a:lnTo>
                  <a:lnTo>
                    <a:pt x="236751" y="531916"/>
                  </a:lnTo>
                  <a:lnTo>
                    <a:pt x="248589" y="531916"/>
                  </a:lnTo>
                  <a:lnTo>
                    <a:pt x="260427" y="531916"/>
                  </a:lnTo>
                  <a:lnTo>
                    <a:pt x="272264" y="531916"/>
                  </a:lnTo>
                  <a:lnTo>
                    <a:pt x="284102" y="531916"/>
                  </a:lnTo>
                  <a:lnTo>
                    <a:pt x="295939" y="531916"/>
                  </a:lnTo>
                  <a:lnTo>
                    <a:pt x="307777" y="531916"/>
                  </a:lnTo>
                  <a:lnTo>
                    <a:pt x="319614" y="531916"/>
                  </a:lnTo>
                  <a:lnTo>
                    <a:pt x="331452" y="531916"/>
                  </a:lnTo>
                  <a:lnTo>
                    <a:pt x="343290" y="531916"/>
                  </a:lnTo>
                  <a:lnTo>
                    <a:pt x="355127" y="531916"/>
                  </a:lnTo>
                  <a:lnTo>
                    <a:pt x="366965" y="531916"/>
                  </a:lnTo>
                  <a:lnTo>
                    <a:pt x="378802" y="531916"/>
                  </a:lnTo>
                  <a:lnTo>
                    <a:pt x="390640" y="531916"/>
                  </a:lnTo>
                  <a:lnTo>
                    <a:pt x="402478" y="531916"/>
                  </a:lnTo>
                  <a:lnTo>
                    <a:pt x="414315" y="531916"/>
                  </a:lnTo>
                  <a:lnTo>
                    <a:pt x="426153" y="531916"/>
                  </a:lnTo>
                  <a:lnTo>
                    <a:pt x="437990" y="531916"/>
                  </a:lnTo>
                  <a:lnTo>
                    <a:pt x="449828" y="531916"/>
                  </a:lnTo>
                  <a:lnTo>
                    <a:pt x="461666" y="531916"/>
                  </a:lnTo>
                  <a:lnTo>
                    <a:pt x="473503" y="531916"/>
                  </a:lnTo>
                  <a:lnTo>
                    <a:pt x="485341" y="531916"/>
                  </a:lnTo>
                  <a:lnTo>
                    <a:pt x="497178" y="531916"/>
                  </a:lnTo>
                  <a:lnTo>
                    <a:pt x="509016" y="531916"/>
                  </a:lnTo>
                  <a:lnTo>
                    <a:pt x="520854" y="531916"/>
                  </a:lnTo>
                  <a:lnTo>
                    <a:pt x="532691" y="531916"/>
                  </a:lnTo>
                  <a:lnTo>
                    <a:pt x="544529" y="531916"/>
                  </a:lnTo>
                  <a:lnTo>
                    <a:pt x="556366" y="531916"/>
                  </a:lnTo>
                  <a:lnTo>
                    <a:pt x="568204" y="531916"/>
                  </a:lnTo>
                  <a:lnTo>
                    <a:pt x="580042" y="531916"/>
                  </a:lnTo>
                  <a:lnTo>
                    <a:pt x="591879" y="531916"/>
                  </a:lnTo>
                  <a:lnTo>
                    <a:pt x="603717" y="531916"/>
                  </a:lnTo>
                  <a:lnTo>
                    <a:pt x="615554" y="531916"/>
                  </a:lnTo>
                  <a:lnTo>
                    <a:pt x="627392" y="531916"/>
                  </a:lnTo>
                  <a:lnTo>
                    <a:pt x="639229" y="531916"/>
                  </a:lnTo>
                  <a:lnTo>
                    <a:pt x="651067" y="531916"/>
                  </a:lnTo>
                  <a:lnTo>
                    <a:pt x="662905" y="531916"/>
                  </a:lnTo>
                  <a:lnTo>
                    <a:pt x="674742" y="531916"/>
                  </a:lnTo>
                  <a:lnTo>
                    <a:pt x="686580" y="531916"/>
                  </a:lnTo>
                  <a:lnTo>
                    <a:pt x="698417" y="531916"/>
                  </a:lnTo>
                  <a:lnTo>
                    <a:pt x="710255" y="531916"/>
                  </a:lnTo>
                  <a:lnTo>
                    <a:pt x="722093" y="531916"/>
                  </a:lnTo>
                  <a:lnTo>
                    <a:pt x="733930" y="531916"/>
                  </a:lnTo>
                  <a:lnTo>
                    <a:pt x="745768" y="531916"/>
                  </a:lnTo>
                  <a:lnTo>
                    <a:pt x="757605" y="531916"/>
                  </a:lnTo>
                  <a:lnTo>
                    <a:pt x="769443" y="531916"/>
                  </a:lnTo>
                  <a:lnTo>
                    <a:pt x="781281" y="531916"/>
                  </a:lnTo>
                  <a:lnTo>
                    <a:pt x="793118" y="531916"/>
                  </a:lnTo>
                  <a:lnTo>
                    <a:pt x="804956" y="531916"/>
                  </a:lnTo>
                  <a:lnTo>
                    <a:pt x="816793" y="531916"/>
                  </a:lnTo>
                  <a:lnTo>
                    <a:pt x="828631" y="531916"/>
                  </a:lnTo>
                  <a:lnTo>
                    <a:pt x="840469" y="531916"/>
                  </a:lnTo>
                  <a:lnTo>
                    <a:pt x="852306" y="531916"/>
                  </a:lnTo>
                  <a:lnTo>
                    <a:pt x="864144" y="531916"/>
                  </a:lnTo>
                  <a:lnTo>
                    <a:pt x="875981" y="531916"/>
                  </a:lnTo>
                  <a:lnTo>
                    <a:pt x="887819" y="531916"/>
                  </a:lnTo>
                  <a:lnTo>
                    <a:pt x="899657" y="531916"/>
                  </a:lnTo>
                  <a:lnTo>
                    <a:pt x="911494" y="531916"/>
                  </a:lnTo>
                  <a:lnTo>
                    <a:pt x="923332" y="531916"/>
                  </a:lnTo>
                  <a:lnTo>
                    <a:pt x="935169" y="531916"/>
                  </a:lnTo>
                  <a:lnTo>
                    <a:pt x="947007" y="531916"/>
                  </a:lnTo>
                  <a:lnTo>
                    <a:pt x="958844" y="531916"/>
                  </a:lnTo>
                  <a:lnTo>
                    <a:pt x="970682" y="531916"/>
                  </a:lnTo>
                  <a:lnTo>
                    <a:pt x="982520" y="531916"/>
                  </a:lnTo>
                  <a:lnTo>
                    <a:pt x="994357" y="531916"/>
                  </a:lnTo>
                  <a:lnTo>
                    <a:pt x="1006195" y="531916"/>
                  </a:lnTo>
                  <a:lnTo>
                    <a:pt x="1018032" y="531916"/>
                  </a:lnTo>
                  <a:lnTo>
                    <a:pt x="1029870" y="531916"/>
                  </a:lnTo>
                  <a:lnTo>
                    <a:pt x="1041708" y="531916"/>
                  </a:lnTo>
                  <a:lnTo>
                    <a:pt x="1053545" y="531916"/>
                  </a:lnTo>
                  <a:lnTo>
                    <a:pt x="1065383" y="531916"/>
                  </a:lnTo>
                  <a:lnTo>
                    <a:pt x="1077220" y="531916"/>
                  </a:lnTo>
                  <a:lnTo>
                    <a:pt x="1089058" y="531916"/>
                  </a:lnTo>
                  <a:lnTo>
                    <a:pt x="1100896" y="531916"/>
                  </a:lnTo>
                  <a:lnTo>
                    <a:pt x="1112733" y="531916"/>
                  </a:lnTo>
                  <a:lnTo>
                    <a:pt x="1124571" y="531916"/>
                  </a:lnTo>
                  <a:lnTo>
                    <a:pt x="1136408" y="531916"/>
                  </a:lnTo>
                  <a:lnTo>
                    <a:pt x="1148246" y="531916"/>
                  </a:lnTo>
                  <a:lnTo>
                    <a:pt x="1160084" y="531916"/>
                  </a:lnTo>
                  <a:lnTo>
                    <a:pt x="1171921" y="531916"/>
                  </a:lnTo>
                  <a:lnTo>
                    <a:pt x="1171921" y="531738"/>
                  </a:lnTo>
                  <a:lnTo>
                    <a:pt x="1183759" y="531707"/>
                  </a:lnTo>
                  <a:lnTo>
                    <a:pt x="1195596" y="531670"/>
                  </a:lnTo>
                  <a:lnTo>
                    <a:pt x="1207434" y="531627"/>
                  </a:lnTo>
                  <a:lnTo>
                    <a:pt x="1219272" y="531576"/>
                  </a:lnTo>
                  <a:lnTo>
                    <a:pt x="1231109" y="531516"/>
                  </a:lnTo>
                  <a:lnTo>
                    <a:pt x="1242947" y="531446"/>
                  </a:lnTo>
                  <a:lnTo>
                    <a:pt x="1254784" y="531364"/>
                  </a:lnTo>
                  <a:lnTo>
                    <a:pt x="1266622" y="531267"/>
                  </a:lnTo>
                  <a:lnTo>
                    <a:pt x="1278459" y="531153"/>
                  </a:lnTo>
                  <a:lnTo>
                    <a:pt x="1290297" y="531020"/>
                  </a:lnTo>
                  <a:lnTo>
                    <a:pt x="1302135" y="530863"/>
                  </a:lnTo>
                  <a:lnTo>
                    <a:pt x="1313972" y="530678"/>
                  </a:lnTo>
                  <a:lnTo>
                    <a:pt x="1325810" y="530462"/>
                  </a:lnTo>
                  <a:lnTo>
                    <a:pt x="1337647" y="530207"/>
                  </a:lnTo>
                  <a:lnTo>
                    <a:pt x="1349485" y="529909"/>
                  </a:lnTo>
                  <a:lnTo>
                    <a:pt x="1361323" y="529558"/>
                  </a:lnTo>
                  <a:lnTo>
                    <a:pt x="1373160" y="529147"/>
                  </a:lnTo>
                  <a:lnTo>
                    <a:pt x="1384998" y="528664"/>
                  </a:lnTo>
                  <a:lnTo>
                    <a:pt x="1396835" y="528097"/>
                  </a:lnTo>
                  <a:lnTo>
                    <a:pt x="1408673" y="527433"/>
                  </a:lnTo>
                  <a:lnTo>
                    <a:pt x="1420511" y="526654"/>
                  </a:lnTo>
                  <a:lnTo>
                    <a:pt x="1432348" y="525742"/>
                  </a:lnTo>
                  <a:lnTo>
                    <a:pt x="1444186" y="524674"/>
                  </a:lnTo>
                  <a:lnTo>
                    <a:pt x="1456023" y="523424"/>
                  </a:lnTo>
                  <a:lnTo>
                    <a:pt x="1467861" y="521962"/>
                  </a:lnTo>
                  <a:lnTo>
                    <a:pt x="1479699" y="520254"/>
                  </a:lnTo>
                  <a:lnTo>
                    <a:pt x="1491536" y="518261"/>
                  </a:lnTo>
                  <a:lnTo>
                    <a:pt x="1503374" y="515938"/>
                  </a:lnTo>
                  <a:lnTo>
                    <a:pt x="1515211" y="513233"/>
                  </a:lnTo>
                  <a:lnTo>
                    <a:pt x="1527049" y="510091"/>
                  </a:lnTo>
                  <a:lnTo>
                    <a:pt x="1538887" y="506446"/>
                  </a:lnTo>
                  <a:lnTo>
                    <a:pt x="1550724" y="502227"/>
                  </a:lnTo>
                  <a:lnTo>
                    <a:pt x="1562562" y="497358"/>
                  </a:lnTo>
                  <a:lnTo>
                    <a:pt x="1574399" y="491754"/>
                  </a:lnTo>
                  <a:lnTo>
                    <a:pt x="1586237" y="485326"/>
                  </a:lnTo>
                  <a:lnTo>
                    <a:pt x="1598074" y="477982"/>
                  </a:lnTo>
                  <a:lnTo>
                    <a:pt x="1609912" y="469630"/>
                  </a:lnTo>
                  <a:lnTo>
                    <a:pt x="1621750" y="460178"/>
                  </a:lnTo>
                  <a:lnTo>
                    <a:pt x="1633587" y="449543"/>
                  </a:lnTo>
                  <a:lnTo>
                    <a:pt x="1645425" y="437654"/>
                  </a:lnTo>
                  <a:lnTo>
                    <a:pt x="1657262" y="424460"/>
                  </a:lnTo>
                  <a:lnTo>
                    <a:pt x="1669100" y="409934"/>
                  </a:lnTo>
                  <a:lnTo>
                    <a:pt x="1680938" y="394082"/>
                  </a:lnTo>
                  <a:lnTo>
                    <a:pt x="1692775" y="376948"/>
                  </a:lnTo>
                  <a:lnTo>
                    <a:pt x="1704613" y="358621"/>
                  </a:lnTo>
                  <a:lnTo>
                    <a:pt x="1716450" y="339235"/>
                  </a:lnTo>
                  <a:lnTo>
                    <a:pt x="1728288" y="318968"/>
                  </a:lnTo>
                  <a:lnTo>
                    <a:pt x="1740126" y="298038"/>
                  </a:lnTo>
                  <a:lnTo>
                    <a:pt x="1751963" y="276698"/>
                  </a:lnTo>
                  <a:lnTo>
                    <a:pt x="1763801" y="255218"/>
                  </a:lnTo>
                  <a:lnTo>
                    <a:pt x="1775638" y="233877"/>
                  </a:lnTo>
                  <a:lnTo>
                    <a:pt x="1787476" y="212948"/>
                  </a:lnTo>
                  <a:lnTo>
                    <a:pt x="1799314" y="192681"/>
                  </a:lnTo>
                  <a:lnTo>
                    <a:pt x="1811151" y="173295"/>
                  </a:lnTo>
                  <a:lnTo>
                    <a:pt x="1822989" y="154968"/>
                  </a:lnTo>
                  <a:lnTo>
                    <a:pt x="1834826" y="137834"/>
                  </a:lnTo>
                  <a:lnTo>
                    <a:pt x="1846664" y="121982"/>
                  </a:lnTo>
                  <a:lnTo>
                    <a:pt x="1858502" y="107456"/>
                  </a:lnTo>
                  <a:lnTo>
                    <a:pt x="1870339" y="94261"/>
                  </a:lnTo>
                  <a:lnTo>
                    <a:pt x="1882177" y="82373"/>
                  </a:lnTo>
                  <a:lnTo>
                    <a:pt x="1894014" y="71738"/>
                  </a:lnTo>
                  <a:lnTo>
                    <a:pt x="1905852" y="62286"/>
                  </a:lnTo>
                  <a:lnTo>
                    <a:pt x="1917689" y="53933"/>
                  </a:lnTo>
                  <a:lnTo>
                    <a:pt x="1929527" y="46590"/>
                  </a:lnTo>
                  <a:lnTo>
                    <a:pt x="1941365" y="40162"/>
                  </a:lnTo>
                  <a:lnTo>
                    <a:pt x="1953202" y="34558"/>
                  </a:lnTo>
                  <a:lnTo>
                    <a:pt x="1965040" y="29688"/>
                  </a:lnTo>
                  <a:lnTo>
                    <a:pt x="1976877" y="25470"/>
                  </a:lnTo>
                  <a:lnTo>
                    <a:pt x="1988715" y="21825"/>
                  </a:lnTo>
                  <a:lnTo>
                    <a:pt x="2000553" y="18682"/>
                  </a:lnTo>
                  <a:lnTo>
                    <a:pt x="2012390" y="15978"/>
                  </a:lnTo>
                  <a:lnTo>
                    <a:pt x="2024228" y="13655"/>
                  </a:lnTo>
                  <a:lnTo>
                    <a:pt x="2036065" y="11662"/>
                  </a:lnTo>
                  <a:lnTo>
                    <a:pt x="2047903" y="9954"/>
                  </a:lnTo>
                  <a:lnTo>
                    <a:pt x="2059741" y="8492"/>
                  </a:lnTo>
                  <a:lnTo>
                    <a:pt x="2071578" y="7242"/>
                  </a:lnTo>
                  <a:lnTo>
                    <a:pt x="2083416" y="6174"/>
                  </a:lnTo>
                  <a:lnTo>
                    <a:pt x="2095253" y="5261"/>
                  </a:lnTo>
                  <a:lnTo>
                    <a:pt x="2107091" y="4483"/>
                  </a:lnTo>
                  <a:lnTo>
                    <a:pt x="2118929" y="3818"/>
                  </a:lnTo>
                  <a:lnTo>
                    <a:pt x="2130766" y="3252"/>
                  </a:lnTo>
                  <a:lnTo>
                    <a:pt x="2142604" y="2769"/>
                  </a:lnTo>
                  <a:lnTo>
                    <a:pt x="2154441" y="2358"/>
                  </a:lnTo>
                  <a:lnTo>
                    <a:pt x="2166279" y="2007"/>
                  </a:lnTo>
                  <a:lnTo>
                    <a:pt x="2178117" y="1708"/>
                  </a:lnTo>
                  <a:lnTo>
                    <a:pt x="2189954" y="1454"/>
                  </a:lnTo>
                  <a:lnTo>
                    <a:pt x="2201792" y="1238"/>
                  </a:lnTo>
                  <a:lnTo>
                    <a:pt x="2213629" y="1053"/>
                  </a:lnTo>
                  <a:lnTo>
                    <a:pt x="2225467" y="896"/>
                  </a:lnTo>
                  <a:lnTo>
                    <a:pt x="2237304" y="763"/>
                  </a:lnTo>
                  <a:lnTo>
                    <a:pt x="2249142" y="649"/>
                  </a:lnTo>
                  <a:lnTo>
                    <a:pt x="2260980" y="552"/>
                  </a:lnTo>
                  <a:lnTo>
                    <a:pt x="2272817" y="470"/>
                  </a:lnTo>
                  <a:lnTo>
                    <a:pt x="2284655" y="400"/>
                  </a:lnTo>
                  <a:lnTo>
                    <a:pt x="2296492" y="340"/>
                  </a:lnTo>
                  <a:lnTo>
                    <a:pt x="2308330" y="289"/>
                  </a:lnTo>
                  <a:lnTo>
                    <a:pt x="2320168" y="246"/>
                  </a:lnTo>
                  <a:lnTo>
                    <a:pt x="2332005" y="209"/>
                  </a:lnTo>
                  <a:lnTo>
                    <a:pt x="2343843" y="178"/>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9590FF">
                  <a:alpha val="100000"/>
                </a:srgbClr>
              </a:solidFill>
              <a:prstDash val="solid"/>
              <a:round/>
            </a:ln>
          </p:spPr>
          <p:txBody>
            <a:bodyPr/>
            <a:lstStyle/>
            <a:p/>
          </p:txBody>
        </p:sp>
        <p:sp>
          <p:nvSpPr>
            <p:cNvPr id="22" name="pl22"/>
            <p:cNvSpPr/>
            <p:nvPr/>
          </p:nvSpPr>
          <p:spPr>
            <a:xfrm>
              <a:off x="2482351" y="2495224"/>
              <a:ext cx="4687686" cy="1063476"/>
            </a:xfrm>
            <a:custGeom>
              <a:avLst/>
              <a:pathLst>
                <a:path w="4687686" h="1063476">
                  <a:moveTo>
                    <a:pt x="0" y="356"/>
                  </a:moveTo>
                  <a:lnTo>
                    <a:pt x="11837" y="419"/>
                  </a:lnTo>
                  <a:lnTo>
                    <a:pt x="23675" y="492"/>
                  </a:lnTo>
                  <a:lnTo>
                    <a:pt x="35512" y="579"/>
                  </a:lnTo>
                  <a:lnTo>
                    <a:pt x="47350" y="680"/>
                  </a:lnTo>
                  <a:lnTo>
                    <a:pt x="59187" y="800"/>
                  </a:lnTo>
                  <a:lnTo>
                    <a:pt x="71025" y="940"/>
                  </a:lnTo>
                  <a:lnTo>
                    <a:pt x="82863" y="1105"/>
                  </a:lnTo>
                  <a:lnTo>
                    <a:pt x="94700" y="1298"/>
                  </a:lnTo>
                  <a:lnTo>
                    <a:pt x="106538" y="1526"/>
                  </a:lnTo>
                  <a:lnTo>
                    <a:pt x="118375" y="1793"/>
                  </a:lnTo>
                  <a:lnTo>
                    <a:pt x="130213" y="2107"/>
                  </a:lnTo>
                  <a:lnTo>
                    <a:pt x="142051" y="2476"/>
                  </a:lnTo>
                  <a:lnTo>
                    <a:pt x="153888" y="2909"/>
                  </a:lnTo>
                  <a:lnTo>
                    <a:pt x="165726" y="3417"/>
                  </a:lnTo>
                  <a:lnTo>
                    <a:pt x="177563" y="4015"/>
                  </a:lnTo>
                  <a:lnTo>
                    <a:pt x="189401" y="4716"/>
                  </a:lnTo>
                  <a:lnTo>
                    <a:pt x="201239" y="5539"/>
                  </a:lnTo>
                  <a:lnTo>
                    <a:pt x="213076" y="6505"/>
                  </a:lnTo>
                  <a:lnTo>
                    <a:pt x="224914" y="7637"/>
                  </a:lnTo>
                  <a:lnTo>
                    <a:pt x="236751" y="8966"/>
                  </a:lnTo>
                  <a:lnTo>
                    <a:pt x="248589" y="10523"/>
                  </a:lnTo>
                  <a:lnTo>
                    <a:pt x="260427" y="12348"/>
                  </a:lnTo>
                  <a:lnTo>
                    <a:pt x="272264" y="14484"/>
                  </a:lnTo>
                  <a:lnTo>
                    <a:pt x="284102" y="16984"/>
                  </a:lnTo>
                  <a:lnTo>
                    <a:pt x="295939" y="19908"/>
                  </a:lnTo>
                  <a:lnTo>
                    <a:pt x="307777" y="23324"/>
                  </a:lnTo>
                  <a:lnTo>
                    <a:pt x="319614" y="27310"/>
                  </a:lnTo>
                  <a:lnTo>
                    <a:pt x="331452" y="31956"/>
                  </a:lnTo>
                  <a:lnTo>
                    <a:pt x="343290" y="37365"/>
                  </a:lnTo>
                  <a:lnTo>
                    <a:pt x="355127" y="43650"/>
                  </a:lnTo>
                  <a:lnTo>
                    <a:pt x="366965" y="50940"/>
                  </a:lnTo>
                  <a:lnTo>
                    <a:pt x="378802" y="59377"/>
                  </a:lnTo>
                  <a:lnTo>
                    <a:pt x="390640" y="69116"/>
                  </a:lnTo>
                  <a:lnTo>
                    <a:pt x="402478" y="80324"/>
                  </a:lnTo>
                  <a:lnTo>
                    <a:pt x="414315" y="93180"/>
                  </a:lnTo>
                  <a:lnTo>
                    <a:pt x="426153" y="107867"/>
                  </a:lnTo>
                  <a:lnTo>
                    <a:pt x="437990" y="124572"/>
                  </a:lnTo>
                  <a:lnTo>
                    <a:pt x="449828" y="143477"/>
                  </a:lnTo>
                  <a:lnTo>
                    <a:pt x="461666" y="164746"/>
                  </a:lnTo>
                  <a:lnTo>
                    <a:pt x="473503" y="188523"/>
                  </a:lnTo>
                  <a:lnTo>
                    <a:pt x="485341" y="214912"/>
                  </a:lnTo>
                  <a:lnTo>
                    <a:pt x="497178" y="243964"/>
                  </a:lnTo>
                  <a:lnTo>
                    <a:pt x="509016" y="275669"/>
                  </a:lnTo>
                  <a:lnTo>
                    <a:pt x="520854" y="309936"/>
                  </a:lnTo>
                  <a:lnTo>
                    <a:pt x="532691" y="346590"/>
                  </a:lnTo>
                  <a:lnTo>
                    <a:pt x="544529" y="385362"/>
                  </a:lnTo>
                  <a:lnTo>
                    <a:pt x="556366" y="425897"/>
                  </a:lnTo>
                  <a:lnTo>
                    <a:pt x="568204" y="467755"/>
                  </a:lnTo>
                  <a:lnTo>
                    <a:pt x="580042" y="510436"/>
                  </a:lnTo>
                  <a:lnTo>
                    <a:pt x="591879" y="553396"/>
                  </a:lnTo>
                  <a:lnTo>
                    <a:pt x="603717" y="596077"/>
                  </a:lnTo>
                  <a:lnTo>
                    <a:pt x="615554" y="637936"/>
                  </a:lnTo>
                  <a:lnTo>
                    <a:pt x="627392" y="678470"/>
                  </a:lnTo>
                  <a:lnTo>
                    <a:pt x="639229" y="717243"/>
                  </a:lnTo>
                  <a:lnTo>
                    <a:pt x="651067" y="753897"/>
                  </a:lnTo>
                  <a:lnTo>
                    <a:pt x="662905" y="788164"/>
                  </a:lnTo>
                  <a:lnTo>
                    <a:pt x="674742" y="819868"/>
                  </a:lnTo>
                  <a:lnTo>
                    <a:pt x="686580" y="848921"/>
                  </a:lnTo>
                  <a:lnTo>
                    <a:pt x="698417" y="875309"/>
                  </a:lnTo>
                  <a:lnTo>
                    <a:pt x="710255" y="899086"/>
                  </a:lnTo>
                  <a:lnTo>
                    <a:pt x="722093" y="920356"/>
                  </a:lnTo>
                  <a:lnTo>
                    <a:pt x="733930" y="939260"/>
                  </a:lnTo>
                  <a:lnTo>
                    <a:pt x="745768" y="955965"/>
                  </a:lnTo>
                  <a:lnTo>
                    <a:pt x="757605" y="970653"/>
                  </a:lnTo>
                  <a:lnTo>
                    <a:pt x="769443" y="983508"/>
                  </a:lnTo>
                  <a:lnTo>
                    <a:pt x="781281" y="994717"/>
                  </a:lnTo>
                  <a:lnTo>
                    <a:pt x="793118" y="1004455"/>
                  </a:lnTo>
                  <a:lnTo>
                    <a:pt x="804956" y="1012892"/>
                  </a:lnTo>
                  <a:lnTo>
                    <a:pt x="816793" y="1020182"/>
                  </a:lnTo>
                  <a:lnTo>
                    <a:pt x="828631" y="1026467"/>
                  </a:lnTo>
                  <a:lnTo>
                    <a:pt x="840469" y="1031876"/>
                  </a:lnTo>
                  <a:lnTo>
                    <a:pt x="852306" y="1036523"/>
                  </a:lnTo>
                  <a:lnTo>
                    <a:pt x="864144" y="1040509"/>
                  </a:lnTo>
                  <a:lnTo>
                    <a:pt x="875981" y="1043924"/>
                  </a:lnTo>
                  <a:lnTo>
                    <a:pt x="887819" y="1046848"/>
                  </a:lnTo>
                  <a:lnTo>
                    <a:pt x="899657" y="1049348"/>
                  </a:lnTo>
                  <a:lnTo>
                    <a:pt x="911494" y="1051485"/>
                  </a:lnTo>
                  <a:lnTo>
                    <a:pt x="923332" y="1053309"/>
                  </a:lnTo>
                  <a:lnTo>
                    <a:pt x="935169" y="1054867"/>
                  </a:lnTo>
                  <a:lnTo>
                    <a:pt x="947007" y="1056195"/>
                  </a:lnTo>
                  <a:lnTo>
                    <a:pt x="958844" y="1057328"/>
                  </a:lnTo>
                  <a:lnTo>
                    <a:pt x="970682" y="1058294"/>
                  </a:lnTo>
                  <a:lnTo>
                    <a:pt x="982520" y="1059117"/>
                  </a:lnTo>
                  <a:lnTo>
                    <a:pt x="994357" y="1059818"/>
                  </a:lnTo>
                  <a:lnTo>
                    <a:pt x="1006195" y="1060415"/>
                  </a:lnTo>
                  <a:lnTo>
                    <a:pt x="1018032" y="1060924"/>
                  </a:lnTo>
                  <a:lnTo>
                    <a:pt x="1029870" y="1061357"/>
                  </a:lnTo>
                  <a:lnTo>
                    <a:pt x="1041708" y="1061726"/>
                  </a:lnTo>
                  <a:lnTo>
                    <a:pt x="1053545" y="1062040"/>
                  </a:lnTo>
                  <a:lnTo>
                    <a:pt x="1065383" y="1062307"/>
                  </a:lnTo>
                  <a:lnTo>
                    <a:pt x="1077220" y="1062534"/>
                  </a:lnTo>
                  <a:lnTo>
                    <a:pt x="1089058" y="1062728"/>
                  </a:lnTo>
                  <a:lnTo>
                    <a:pt x="1100896" y="1062893"/>
                  </a:lnTo>
                  <a:lnTo>
                    <a:pt x="1112733" y="1063033"/>
                  </a:lnTo>
                  <a:lnTo>
                    <a:pt x="1124571" y="1063152"/>
                  </a:lnTo>
                  <a:lnTo>
                    <a:pt x="1136408" y="1063254"/>
                  </a:lnTo>
                  <a:lnTo>
                    <a:pt x="1148246" y="1063340"/>
                  </a:lnTo>
                  <a:lnTo>
                    <a:pt x="1160084" y="1063414"/>
                  </a:lnTo>
                  <a:lnTo>
                    <a:pt x="1171921" y="1063476"/>
                  </a:lnTo>
                  <a:lnTo>
                    <a:pt x="1171921" y="1063476"/>
                  </a:lnTo>
                  <a:lnTo>
                    <a:pt x="1183759" y="1063414"/>
                  </a:lnTo>
                  <a:lnTo>
                    <a:pt x="1195596" y="1063340"/>
                  </a:lnTo>
                  <a:lnTo>
                    <a:pt x="1207434" y="1063254"/>
                  </a:lnTo>
                  <a:lnTo>
                    <a:pt x="1219272" y="1063152"/>
                  </a:lnTo>
                  <a:lnTo>
                    <a:pt x="1231109" y="1063033"/>
                  </a:lnTo>
                  <a:lnTo>
                    <a:pt x="1242947" y="1062893"/>
                  </a:lnTo>
                  <a:lnTo>
                    <a:pt x="1254784" y="1062728"/>
                  </a:lnTo>
                  <a:lnTo>
                    <a:pt x="1266622" y="1062534"/>
                  </a:lnTo>
                  <a:lnTo>
                    <a:pt x="1278459" y="1062307"/>
                  </a:lnTo>
                  <a:lnTo>
                    <a:pt x="1290297" y="1062040"/>
                  </a:lnTo>
                  <a:lnTo>
                    <a:pt x="1302135" y="1061726"/>
                  </a:lnTo>
                  <a:lnTo>
                    <a:pt x="1313972" y="1061357"/>
                  </a:lnTo>
                  <a:lnTo>
                    <a:pt x="1325810" y="1060924"/>
                  </a:lnTo>
                  <a:lnTo>
                    <a:pt x="1337647" y="1060415"/>
                  </a:lnTo>
                  <a:lnTo>
                    <a:pt x="1349485" y="1059818"/>
                  </a:lnTo>
                  <a:lnTo>
                    <a:pt x="1361323" y="1059117"/>
                  </a:lnTo>
                  <a:lnTo>
                    <a:pt x="1373160" y="1058294"/>
                  </a:lnTo>
                  <a:lnTo>
                    <a:pt x="1384998" y="1057328"/>
                  </a:lnTo>
                  <a:lnTo>
                    <a:pt x="1396835" y="1056195"/>
                  </a:lnTo>
                  <a:lnTo>
                    <a:pt x="1408673" y="1054867"/>
                  </a:lnTo>
                  <a:lnTo>
                    <a:pt x="1420511" y="1053309"/>
                  </a:lnTo>
                  <a:lnTo>
                    <a:pt x="1432348" y="1051485"/>
                  </a:lnTo>
                  <a:lnTo>
                    <a:pt x="1444186" y="1049348"/>
                  </a:lnTo>
                  <a:lnTo>
                    <a:pt x="1456023" y="1046848"/>
                  </a:lnTo>
                  <a:lnTo>
                    <a:pt x="1467861" y="1043924"/>
                  </a:lnTo>
                  <a:lnTo>
                    <a:pt x="1479699" y="1040509"/>
                  </a:lnTo>
                  <a:lnTo>
                    <a:pt x="1491536" y="1036523"/>
                  </a:lnTo>
                  <a:lnTo>
                    <a:pt x="1503374" y="1031876"/>
                  </a:lnTo>
                  <a:lnTo>
                    <a:pt x="1515211" y="1026467"/>
                  </a:lnTo>
                  <a:lnTo>
                    <a:pt x="1527049" y="1020182"/>
                  </a:lnTo>
                  <a:lnTo>
                    <a:pt x="1538887" y="1012892"/>
                  </a:lnTo>
                  <a:lnTo>
                    <a:pt x="1550724" y="1004455"/>
                  </a:lnTo>
                  <a:lnTo>
                    <a:pt x="1562562" y="994717"/>
                  </a:lnTo>
                  <a:lnTo>
                    <a:pt x="1574399" y="983508"/>
                  </a:lnTo>
                  <a:lnTo>
                    <a:pt x="1586237" y="970653"/>
                  </a:lnTo>
                  <a:lnTo>
                    <a:pt x="1598074" y="955965"/>
                  </a:lnTo>
                  <a:lnTo>
                    <a:pt x="1609912" y="939260"/>
                  </a:lnTo>
                  <a:lnTo>
                    <a:pt x="1621750" y="920356"/>
                  </a:lnTo>
                  <a:lnTo>
                    <a:pt x="1633587" y="899086"/>
                  </a:lnTo>
                  <a:lnTo>
                    <a:pt x="1645425" y="875309"/>
                  </a:lnTo>
                  <a:lnTo>
                    <a:pt x="1657262" y="848921"/>
                  </a:lnTo>
                  <a:lnTo>
                    <a:pt x="1669100" y="819868"/>
                  </a:lnTo>
                  <a:lnTo>
                    <a:pt x="1680938" y="788164"/>
                  </a:lnTo>
                  <a:lnTo>
                    <a:pt x="1692775" y="753897"/>
                  </a:lnTo>
                  <a:lnTo>
                    <a:pt x="1704613" y="717243"/>
                  </a:lnTo>
                  <a:lnTo>
                    <a:pt x="1716450" y="678470"/>
                  </a:lnTo>
                  <a:lnTo>
                    <a:pt x="1728288" y="637936"/>
                  </a:lnTo>
                  <a:lnTo>
                    <a:pt x="1740126" y="596077"/>
                  </a:lnTo>
                  <a:lnTo>
                    <a:pt x="1751963" y="553396"/>
                  </a:lnTo>
                  <a:lnTo>
                    <a:pt x="1763801" y="510436"/>
                  </a:lnTo>
                  <a:lnTo>
                    <a:pt x="1775638" y="467755"/>
                  </a:lnTo>
                  <a:lnTo>
                    <a:pt x="1787476" y="425897"/>
                  </a:lnTo>
                  <a:lnTo>
                    <a:pt x="1799314" y="385362"/>
                  </a:lnTo>
                  <a:lnTo>
                    <a:pt x="1811151" y="346590"/>
                  </a:lnTo>
                  <a:lnTo>
                    <a:pt x="1822989" y="309936"/>
                  </a:lnTo>
                  <a:lnTo>
                    <a:pt x="1834826" y="275669"/>
                  </a:lnTo>
                  <a:lnTo>
                    <a:pt x="1846664" y="243964"/>
                  </a:lnTo>
                  <a:lnTo>
                    <a:pt x="1858502" y="214912"/>
                  </a:lnTo>
                  <a:lnTo>
                    <a:pt x="1870339" y="188523"/>
                  </a:lnTo>
                  <a:lnTo>
                    <a:pt x="1882177" y="164746"/>
                  </a:lnTo>
                  <a:lnTo>
                    <a:pt x="1894014" y="143477"/>
                  </a:lnTo>
                  <a:lnTo>
                    <a:pt x="1905852" y="124572"/>
                  </a:lnTo>
                  <a:lnTo>
                    <a:pt x="1917689" y="107867"/>
                  </a:lnTo>
                  <a:lnTo>
                    <a:pt x="1929527" y="93180"/>
                  </a:lnTo>
                  <a:lnTo>
                    <a:pt x="1941365" y="80324"/>
                  </a:lnTo>
                  <a:lnTo>
                    <a:pt x="1953202" y="69116"/>
                  </a:lnTo>
                  <a:lnTo>
                    <a:pt x="1965040" y="59377"/>
                  </a:lnTo>
                  <a:lnTo>
                    <a:pt x="1976877" y="50940"/>
                  </a:lnTo>
                  <a:lnTo>
                    <a:pt x="1988715" y="43650"/>
                  </a:lnTo>
                  <a:lnTo>
                    <a:pt x="2000553" y="37365"/>
                  </a:lnTo>
                  <a:lnTo>
                    <a:pt x="2012390" y="31956"/>
                  </a:lnTo>
                  <a:lnTo>
                    <a:pt x="2024228" y="27310"/>
                  </a:lnTo>
                  <a:lnTo>
                    <a:pt x="2036065" y="23324"/>
                  </a:lnTo>
                  <a:lnTo>
                    <a:pt x="2047903" y="19908"/>
                  </a:lnTo>
                  <a:lnTo>
                    <a:pt x="2059741" y="16984"/>
                  </a:lnTo>
                  <a:lnTo>
                    <a:pt x="2071578" y="14484"/>
                  </a:lnTo>
                  <a:lnTo>
                    <a:pt x="2083416" y="12348"/>
                  </a:lnTo>
                  <a:lnTo>
                    <a:pt x="2095253" y="10523"/>
                  </a:lnTo>
                  <a:lnTo>
                    <a:pt x="2107091" y="8966"/>
                  </a:lnTo>
                  <a:lnTo>
                    <a:pt x="2118929" y="7637"/>
                  </a:lnTo>
                  <a:lnTo>
                    <a:pt x="2130766" y="6505"/>
                  </a:lnTo>
                  <a:lnTo>
                    <a:pt x="2142604" y="5539"/>
                  </a:lnTo>
                  <a:lnTo>
                    <a:pt x="2154441" y="4716"/>
                  </a:lnTo>
                  <a:lnTo>
                    <a:pt x="2166279" y="4015"/>
                  </a:lnTo>
                  <a:lnTo>
                    <a:pt x="2178117" y="3417"/>
                  </a:lnTo>
                  <a:lnTo>
                    <a:pt x="2189954" y="2909"/>
                  </a:lnTo>
                  <a:lnTo>
                    <a:pt x="2201792" y="2476"/>
                  </a:lnTo>
                  <a:lnTo>
                    <a:pt x="2213629" y="2107"/>
                  </a:lnTo>
                  <a:lnTo>
                    <a:pt x="2225467" y="1793"/>
                  </a:lnTo>
                  <a:lnTo>
                    <a:pt x="2237304" y="1526"/>
                  </a:lnTo>
                  <a:lnTo>
                    <a:pt x="2249142" y="1298"/>
                  </a:lnTo>
                  <a:lnTo>
                    <a:pt x="2260980" y="1105"/>
                  </a:lnTo>
                  <a:lnTo>
                    <a:pt x="2272817" y="940"/>
                  </a:lnTo>
                  <a:lnTo>
                    <a:pt x="2284655" y="800"/>
                  </a:lnTo>
                  <a:lnTo>
                    <a:pt x="2296492" y="680"/>
                  </a:lnTo>
                  <a:lnTo>
                    <a:pt x="2308330" y="579"/>
                  </a:lnTo>
                  <a:lnTo>
                    <a:pt x="2320168" y="492"/>
                  </a:lnTo>
                  <a:lnTo>
                    <a:pt x="2332005" y="419"/>
                  </a:lnTo>
                  <a:lnTo>
                    <a:pt x="2343843" y="356"/>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356"/>
                  </a:lnTo>
                  <a:lnTo>
                    <a:pt x="3527602" y="419"/>
                  </a:lnTo>
                  <a:lnTo>
                    <a:pt x="3539440" y="492"/>
                  </a:lnTo>
                  <a:lnTo>
                    <a:pt x="3551277" y="579"/>
                  </a:lnTo>
                  <a:lnTo>
                    <a:pt x="3563115" y="680"/>
                  </a:lnTo>
                  <a:lnTo>
                    <a:pt x="3574952" y="800"/>
                  </a:lnTo>
                  <a:lnTo>
                    <a:pt x="3586790" y="940"/>
                  </a:lnTo>
                  <a:lnTo>
                    <a:pt x="3598628" y="1105"/>
                  </a:lnTo>
                  <a:lnTo>
                    <a:pt x="3610465" y="1298"/>
                  </a:lnTo>
                  <a:lnTo>
                    <a:pt x="3622303" y="1526"/>
                  </a:lnTo>
                  <a:lnTo>
                    <a:pt x="3634140" y="1793"/>
                  </a:lnTo>
                  <a:lnTo>
                    <a:pt x="3645978" y="2107"/>
                  </a:lnTo>
                  <a:lnTo>
                    <a:pt x="3657816" y="2476"/>
                  </a:lnTo>
                  <a:lnTo>
                    <a:pt x="3669653" y="2909"/>
                  </a:lnTo>
                  <a:lnTo>
                    <a:pt x="3681491" y="3417"/>
                  </a:lnTo>
                  <a:lnTo>
                    <a:pt x="3693328" y="4015"/>
                  </a:lnTo>
                  <a:lnTo>
                    <a:pt x="3705166" y="4716"/>
                  </a:lnTo>
                  <a:lnTo>
                    <a:pt x="3717004" y="5539"/>
                  </a:lnTo>
                  <a:lnTo>
                    <a:pt x="3728841" y="6505"/>
                  </a:lnTo>
                  <a:lnTo>
                    <a:pt x="3740679" y="7637"/>
                  </a:lnTo>
                  <a:lnTo>
                    <a:pt x="3752516" y="8966"/>
                  </a:lnTo>
                  <a:lnTo>
                    <a:pt x="3764354" y="10523"/>
                  </a:lnTo>
                  <a:lnTo>
                    <a:pt x="3776191" y="12348"/>
                  </a:lnTo>
                  <a:lnTo>
                    <a:pt x="3788029" y="14484"/>
                  </a:lnTo>
                  <a:lnTo>
                    <a:pt x="3799867" y="16984"/>
                  </a:lnTo>
                  <a:lnTo>
                    <a:pt x="3811704" y="19908"/>
                  </a:lnTo>
                  <a:lnTo>
                    <a:pt x="3823542" y="23324"/>
                  </a:lnTo>
                  <a:lnTo>
                    <a:pt x="3835379" y="27310"/>
                  </a:lnTo>
                  <a:lnTo>
                    <a:pt x="3847217" y="31956"/>
                  </a:lnTo>
                  <a:lnTo>
                    <a:pt x="3859055" y="37365"/>
                  </a:lnTo>
                  <a:lnTo>
                    <a:pt x="3870892" y="43650"/>
                  </a:lnTo>
                  <a:lnTo>
                    <a:pt x="3882730" y="50940"/>
                  </a:lnTo>
                  <a:lnTo>
                    <a:pt x="3894567" y="59377"/>
                  </a:lnTo>
                  <a:lnTo>
                    <a:pt x="3906405" y="69116"/>
                  </a:lnTo>
                  <a:lnTo>
                    <a:pt x="3918243" y="80324"/>
                  </a:lnTo>
                  <a:lnTo>
                    <a:pt x="3930080" y="93180"/>
                  </a:lnTo>
                  <a:lnTo>
                    <a:pt x="3941918" y="107867"/>
                  </a:lnTo>
                  <a:lnTo>
                    <a:pt x="3953755" y="124572"/>
                  </a:lnTo>
                  <a:lnTo>
                    <a:pt x="3965593" y="143477"/>
                  </a:lnTo>
                  <a:lnTo>
                    <a:pt x="3977431" y="164746"/>
                  </a:lnTo>
                  <a:lnTo>
                    <a:pt x="3989268" y="188523"/>
                  </a:lnTo>
                  <a:lnTo>
                    <a:pt x="4001106" y="214912"/>
                  </a:lnTo>
                  <a:lnTo>
                    <a:pt x="4012943" y="243964"/>
                  </a:lnTo>
                  <a:lnTo>
                    <a:pt x="4024781" y="275669"/>
                  </a:lnTo>
                  <a:lnTo>
                    <a:pt x="4036619" y="309936"/>
                  </a:lnTo>
                  <a:lnTo>
                    <a:pt x="4048456" y="346590"/>
                  </a:lnTo>
                  <a:lnTo>
                    <a:pt x="4060294" y="385362"/>
                  </a:lnTo>
                  <a:lnTo>
                    <a:pt x="4072131" y="425897"/>
                  </a:lnTo>
                  <a:lnTo>
                    <a:pt x="4083969" y="467755"/>
                  </a:lnTo>
                  <a:lnTo>
                    <a:pt x="4095806" y="510436"/>
                  </a:lnTo>
                  <a:lnTo>
                    <a:pt x="4107644" y="553396"/>
                  </a:lnTo>
                  <a:lnTo>
                    <a:pt x="4119482" y="596077"/>
                  </a:lnTo>
                  <a:lnTo>
                    <a:pt x="4131319" y="637936"/>
                  </a:lnTo>
                  <a:lnTo>
                    <a:pt x="4143157" y="678470"/>
                  </a:lnTo>
                  <a:lnTo>
                    <a:pt x="4154994" y="717243"/>
                  </a:lnTo>
                  <a:lnTo>
                    <a:pt x="4166832" y="753897"/>
                  </a:lnTo>
                  <a:lnTo>
                    <a:pt x="4178670" y="788164"/>
                  </a:lnTo>
                  <a:lnTo>
                    <a:pt x="4190507" y="819868"/>
                  </a:lnTo>
                  <a:lnTo>
                    <a:pt x="4202345" y="848921"/>
                  </a:lnTo>
                  <a:lnTo>
                    <a:pt x="4214182" y="875309"/>
                  </a:lnTo>
                  <a:lnTo>
                    <a:pt x="4226020" y="899086"/>
                  </a:lnTo>
                  <a:lnTo>
                    <a:pt x="4237858" y="920356"/>
                  </a:lnTo>
                  <a:lnTo>
                    <a:pt x="4249695" y="939260"/>
                  </a:lnTo>
                  <a:lnTo>
                    <a:pt x="4261533" y="955965"/>
                  </a:lnTo>
                  <a:lnTo>
                    <a:pt x="4273370" y="970653"/>
                  </a:lnTo>
                  <a:lnTo>
                    <a:pt x="4285208" y="983508"/>
                  </a:lnTo>
                  <a:lnTo>
                    <a:pt x="4297046" y="994717"/>
                  </a:lnTo>
                  <a:lnTo>
                    <a:pt x="4308883" y="1004455"/>
                  </a:lnTo>
                  <a:lnTo>
                    <a:pt x="4320721" y="1012892"/>
                  </a:lnTo>
                  <a:lnTo>
                    <a:pt x="4332558" y="1020182"/>
                  </a:lnTo>
                  <a:lnTo>
                    <a:pt x="4344396" y="1026467"/>
                  </a:lnTo>
                  <a:lnTo>
                    <a:pt x="4356234" y="1031876"/>
                  </a:lnTo>
                  <a:lnTo>
                    <a:pt x="4368071" y="1036523"/>
                  </a:lnTo>
                  <a:lnTo>
                    <a:pt x="4379909" y="1040509"/>
                  </a:lnTo>
                  <a:lnTo>
                    <a:pt x="4391746" y="1043924"/>
                  </a:lnTo>
                  <a:lnTo>
                    <a:pt x="4403584" y="1046848"/>
                  </a:lnTo>
                  <a:lnTo>
                    <a:pt x="4415421" y="1049348"/>
                  </a:lnTo>
                  <a:lnTo>
                    <a:pt x="4427259" y="1051485"/>
                  </a:lnTo>
                  <a:lnTo>
                    <a:pt x="4439097" y="1053309"/>
                  </a:lnTo>
                  <a:lnTo>
                    <a:pt x="4450934" y="1054867"/>
                  </a:lnTo>
                  <a:lnTo>
                    <a:pt x="4462772" y="1056195"/>
                  </a:lnTo>
                  <a:lnTo>
                    <a:pt x="4474609" y="1057328"/>
                  </a:lnTo>
                  <a:lnTo>
                    <a:pt x="4486447" y="1058294"/>
                  </a:lnTo>
                  <a:lnTo>
                    <a:pt x="4498285" y="1059117"/>
                  </a:lnTo>
                  <a:lnTo>
                    <a:pt x="4510122" y="1059818"/>
                  </a:lnTo>
                  <a:lnTo>
                    <a:pt x="4521960" y="1060415"/>
                  </a:lnTo>
                  <a:lnTo>
                    <a:pt x="4533797" y="1060924"/>
                  </a:lnTo>
                  <a:lnTo>
                    <a:pt x="4545635" y="1061357"/>
                  </a:lnTo>
                  <a:lnTo>
                    <a:pt x="4557473" y="1061726"/>
                  </a:lnTo>
                  <a:lnTo>
                    <a:pt x="4569310" y="1062040"/>
                  </a:lnTo>
                  <a:lnTo>
                    <a:pt x="4581148" y="1062307"/>
                  </a:lnTo>
                  <a:lnTo>
                    <a:pt x="4592985" y="1062534"/>
                  </a:lnTo>
                  <a:lnTo>
                    <a:pt x="4604823" y="1062728"/>
                  </a:lnTo>
                  <a:lnTo>
                    <a:pt x="4616661" y="1062893"/>
                  </a:lnTo>
                  <a:lnTo>
                    <a:pt x="4628498" y="1063033"/>
                  </a:lnTo>
                  <a:lnTo>
                    <a:pt x="4640336" y="1063152"/>
                  </a:lnTo>
                  <a:lnTo>
                    <a:pt x="4652173" y="1063254"/>
                  </a:lnTo>
                  <a:lnTo>
                    <a:pt x="4664011" y="1063340"/>
                  </a:lnTo>
                  <a:lnTo>
                    <a:pt x="4675849" y="1063414"/>
                  </a:lnTo>
                  <a:lnTo>
                    <a:pt x="4687686" y="1063476"/>
                  </a:lnTo>
                </a:path>
              </a:pathLst>
            </a:custGeom>
            <a:ln w="40651" cap="flat">
              <a:solidFill>
                <a:srgbClr val="E76BF3">
                  <a:alpha val="100000"/>
                </a:srgbClr>
              </a:solidFill>
              <a:prstDash val="solid"/>
              <a:round/>
            </a:ln>
          </p:spPr>
          <p:txBody>
            <a:bodyPr/>
            <a:lstStyle/>
            <a:p/>
          </p:txBody>
        </p:sp>
        <p:sp>
          <p:nvSpPr>
            <p:cNvPr id="23" name="pl23"/>
            <p:cNvSpPr/>
            <p:nvPr/>
          </p:nvSpPr>
          <p:spPr>
            <a:xfrm>
              <a:off x="2482351" y="3027141"/>
              <a:ext cx="4687686" cy="531738"/>
            </a:xfrm>
            <a:custGeom>
              <a:avLst/>
              <a:pathLst>
                <a:path w="4687686" h="531738">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78"/>
                  </a:lnTo>
                  <a:lnTo>
                    <a:pt x="2355680" y="209"/>
                  </a:lnTo>
                  <a:lnTo>
                    <a:pt x="2367518" y="246"/>
                  </a:lnTo>
                  <a:lnTo>
                    <a:pt x="2379356" y="289"/>
                  </a:lnTo>
                  <a:lnTo>
                    <a:pt x="2391193" y="340"/>
                  </a:lnTo>
                  <a:lnTo>
                    <a:pt x="2403031" y="400"/>
                  </a:lnTo>
                  <a:lnTo>
                    <a:pt x="2414868" y="470"/>
                  </a:lnTo>
                  <a:lnTo>
                    <a:pt x="2426706" y="552"/>
                  </a:lnTo>
                  <a:lnTo>
                    <a:pt x="2438544" y="649"/>
                  </a:lnTo>
                  <a:lnTo>
                    <a:pt x="2450381" y="763"/>
                  </a:lnTo>
                  <a:lnTo>
                    <a:pt x="2462219" y="896"/>
                  </a:lnTo>
                  <a:lnTo>
                    <a:pt x="2474056" y="1053"/>
                  </a:lnTo>
                  <a:lnTo>
                    <a:pt x="2485894" y="1238"/>
                  </a:lnTo>
                  <a:lnTo>
                    <a:pt x="2497732" y="1454"/>
                  </a:lnTo>
                  <a:lnTo>
                    <a:pt x="2509569" y="1708"/>
                  </a:lnTo>
                  <a:lnTo>
                    <a:pt x="2521407" y="2007"/>
                  </a:lnTo>
                  <a:lnTo>
                    <a:pt x="2533244" y="2358"/>
                  </a:lnTo>
                  <a:lnTo>
                    <a:pt x="2545082" y="2769"/>
                  </a:lnTo>
                  <a:lnTo>
                    <a:pt x="2556919" y="3252"/>
                  </a:lnTo>
                  <a:lnTo>
                    <a:pt x="2568757" y="3818"/>
                  </a:lnTo>
                  <a:lnTo>
                    <a:pt x="2580595" y="4483"/>
                  </a:lnTo>
                  <a:lnTo>
                    <a:pt x="2592432" y="5261"/>
                  </a:lnTo>
                  <a:lnTo>
                    <a:pt x="2604270" y="6174"/>
                  </a:lnTo>
                  <a:lnTo>
                    <a:pt x="2616107" y="7242"/>
                  </a:lnTo>
                  <a:lnTo>
                    <a:pt x="2627945" y="8492"/>
                  </a:lnTo>
                  <a:lnTo>
                    <a:pt x="2639783" y="9954"/>
                  </a:lnTo>
                  <a:lnTo>
                    <a:pt x="2651620" y="11662"/>
                  </a:lnTo>
                  <a:lnTo>
                    <a:pt x="2663458" y="13655"/>
                  </a:lnTo>
                  <a:lnTo>
                    <a:pt x="2675295" y="15978"/>
                  </a:lnTo>
                  <a:lnTo>
                    <a:pt x="2687133" y="18682"/>
                  </a:lnTo>
                  <a:lnTo>
                    <a:pt x="2698971" y="21825"/>
                  </a:lnTo>
                  <a:lnTo>
                    <a:pt x="2710808" y="25470"/>
                  </a:lnTo>
                  <a:lnTo>
                    <a:pt x="2722646" y="29688"/>
                  </a:lnTo>
                  <a:lnTo>
                    <a:pt x="2734483" y="34558"/>
                  </a:lnTo>
                  <a:lnTo>
                    <a:pt x="2746321" y="40162"/>
                  </a:lnTo>
                  <a:lnTo>
                    <a:pt x="2758159" y="46590"/>
                  </a:lnTo>
                  <a:lnTo>
                    <a:pt x="2769996" y="53933"/>
                  </a:lnTo>
                  <a:lnTo>
                    <a:pt x="2781834" y="62286"/>
                  </a:lnTo>
                  <a:lnTo>
                    <a:pt x="2793671" y="71738"/>
                  </a:lnTo>
                  <a:lnTo>
                    <a:pt x="2805509" y="82373"/>
                  </a:lnTo>
                  <a:lnTo>
                    <a:pt x="2817347" y="94261"/>
                  </a:lnTo>
                  <a:lnTo>
                    <a:pt x="2829184" y="107456"/>
                  </a:lnTo>
                  <a:lnTo>
                    <a:pt x="2841022" y="121982"/>
                  </a:lnTo>
                  <a:lnTo>
                    <a:pt x="2852859" y="137834"/>
                  </a:lnTo>
                  <a:lnTo>
                    <a:pt x="2864697" y="154968"/>
                  </a:lnTo>
                  <a:lnTo>
                    <a:pt x="2876534" y="173295"/>
                  </a:lnTo>
                  <a:lnTo>
                    <a:pt x="2888372" y="192681"/>
                  </a:lnTo>
                  <a:lnTo>
                    <a:pt x="2900210" y="212948"/>
                  </a:lnTo>
                  <a:lnTo>
                    <a:pt x="2912047" y="233877"/>
                  </a:lnTo>
                  <a:lnTo>
                    <a:pt x="2923885" y="255218"/>
                  </a:lnTo>
                  <a:lnTo>
                    <a:pt x="2935722" y="276698"/>
                  </a:lnTo>
                  <a:lnTo>
                    <a:pt x="2947560" y="298038"/>
                  </a:lnTo>
                  <a:lnTo>
                    <a:pt x="2959398" y="318968"/>
                  </a:lnTo>
                  <a:lnTo>
                    <a:pt x="2971235" y="339235"/>
                  </a:lnTo>
                  <a:lnTo>
                    <a:pt x="2983073" y="358621"/>
                  </a:lnTo>
                  <a:lnTo>
                    <a:pt x="2994910" y="376948"/>
                  </a:lnTo>
                  <a:lnTo>
                    <a:pt x="3006748" y="394082"/>
                  </a:lnTo>
                  <a:lnTo>
                    <a:pt x="3018586" y="409934"/>
                  </a:lnTo>
                  <a:lnTo>
                    <a:pt x="3030423" y="424460"/>
                  </a:lnTo>
                  <a:lnTo>
                    <a:pt x="3042261" y="437654"/>
                  </a:lnTo>
                  <a:lnTo>
                    <a:pt x="3054098" y="449543"/>
                  </a:lnTo>
                  <a:lnTo>
                    <a:pt x="3065936" y="460178"/>
                  </a:lnTo>
                  <a:lnTo>
                    <a:pt x="3077774" y="469630"/>
                  </a:lnTo>
                  <a:lnTo>
                    <a:pt x="3089611" y="477982"/>
                  </a:lnTo>
                  <a:lnTo>
                    <a:pt x="3101449" y="485326"/>
                  </a:lnTo>
                  <a:lnTo>
                    <a:pt x="3113286" y="491754"/>
                  </a:lnTo>
                  <a:lnTo>
                    <a:pt x="3125124" y="497358"/>
                  </a:lnTo>
                  <a:lnTo>
                    <a:pt x="3136962" y="502227"/>
                  </a:lnTo>
                  <a:lnTo>
                    <a:pt x="3148799" y="506446"/>
                  </a:lnTo>
                  <a:lnTo>
                    <a:pt x="3160637" y="510091"/>
                  </a:lnTo>
                  <a:lnTo>
                    <a:pt x="3172474" y="513233"/>
                  </a:lnTo>
                  <a:lnTo>
                    <a:pt x="3184312" y="515938"/>
                  </a:lnTo>
                  <a:lnTo>
                    <a:pt x="3196149" y="518261"/>
                  </a:lnTo>
                  <a:lnTo>
                    <a:pt x="3207987" y="520254"/>
                  </a:lnTo>
                  <a:lnTo>
                    <a:pt x="3219825" y="521962"/>
                  </a:lnTo>
                  <a:lnTo>
                    <a:pt x="3231662" y="523424"/>
                  </a:lnTo>
                  <a:lnTo>
                    <a:pt x="3243500" y="524674"/>
                  </a:lnTo>
                  <a:lnTo>
                    <a:pt x="3255337" y="525742"/>
                  </a:lnTo>
                  <a:lnTo>
                    <a:pt x="3267175" y="526654"/>
                  </a:lnTo>
                  <a:lnTo>
                    <a:pt x="3279013" y="527433"/>
                  </a:lnTo>
                  <a:lnTo>
                    <a:pt x="3290850" y="528097"/>
                  </a:lnTo>
                  <a:lnTo>
                    <a:pt x="3302688" y="528664"/>
                  </a:lnTo>
                  <a:lnTo>
                    <a:pt x="3314525" y="529147"/>
                  </a:lnTo>
                  <a:lnTo>
                    <a:pt x="3326363" y="529558"/>
                  </a:lnTo>
                  <a:lnTo>
                    <a:pt x="3338201" y="529909"/>
                  </a:lnTo>
                  <a:lnTo>
                    <a:pt x="3350038" y="530207"/>
                  </a:lnTo>
                  <a:lnTo>
                    <a:pt x="3361876" y="530462"/>
                  </a:lnTo>
                  <a:lnTo>
                    <a:pt x="3373713" y="530678"/>
                  </a:lnTo>
                  <a:lnTo>
                    <a:pt x="3385551" y="530863"/>
                  </a:lnTo>
                  <a:lnTo>
                    <a:pt x="3397389" y="531020"/>
                  </a:lnTo>
                  <a:lnTo>
                    <a:pt x="3409226" y="531153"/>
                  </a:lnTo>
                  <a:lnTo>
                    <a:pt x="3421064" y="531267"/>
                  </a:lnTo>
                  <a:lnTo>
                    <a:pt x="3432901" y="531364"/>
                  </a:lnTo>
                  <a:lnTo>
                    <a:pt x="3444739" y="531446"/>
                  </a:lnTo>
                  <a:lnTo>
                    <a:pt x="3456576" y="531516"/>
                  </a:lnTo>
                  <a:lnTo>
                    <a:pt x="3468414" y="531576"/>
                  </a:lnTo>
                  <a:lnTo>
                    <a:pt x="3480252" y="531627"/>
                  </a:lnTo>
                  <a:lnTo>
                    <a:pt x="3492089" y="531670"/>
                  </a:lnTo>
                  <a:lnTo>
                    <a:pt x="3503927" y="531707"/>
                  </a:lnTo>
                  <a:lnTo>
                    <a:pt x="3515764" y="531738"/>
                  </a:lnTo>
                  <a:lnTo>
                    <a:pt x="3515764" y="531738"/>
                  </a:lnTo>
                  <a:lnTo>
                    <a:pt x="3527602" y="531707"/>
                  </a:lnTo>
                  <a:lnTo>
                    <a:pt x="3539440" y="531670"/>
                  </a:lnTo>
                  <a:lnTo>
                    <a:pt x="3551277" y="531627"/>
                  </a:lnTo>
                  <a:lnTo>
                    <a:pt x="3563115" y="531576"/>
                  </a:lnTo>
                  <a:lnTo>
                    <a:pt x="3574952" y="531516"/>
                  </a:lnTo>
                  <a:lnTo>
                    <a:pt x="3586790" y="531446"/>
                  </a:lnTo>
                  <a:lnTo>
                    <a:pt x="3598628" y="531364"/>
                  </a:lnTo>
                  <a:lnTo>
                    <a:pt x="3610465" y="531267"/>
                  </a:lnTo>
                  <a:lnTo>
                    <a:pt x="3622303" y="531153"/>
                  </a:lnTo>
                  <a:lnTo>
                    <a:pt x="3634140" y="531020"/>
                  </a:lnTo>
                  <a:lnTo>
                    <a:pt x="3645978" y="530863"/>
                  </a:lnTo>
                  <a:lnTo>
                    <a:pt x="3657816" y="530678"/>
                  </a:lnTo>
                  <a:lnTo>
                    <a:pt x="3669653" y="530462"/>
                  </a:lnTo>
                  <a:lnTo>
                    <a:pt x="3681491" y="530207"/>
                  </a:lnTo>
                  <a:lnTo>
                    <a:pt x="3693328" y="529909"/>
                  </a:lnTo>
                  <a:lnTo>
                    <a:pt x="3705166" y="529558"/>
                  </a:lnTo>
                  <a:lnTo>
                    <a:pt x="3717004" y="529147"/>
                  </a:lnTo>
                  <a:lnTo>
                    <a:pt x="3728841" y="528664"/>
                  </a:lnTo>
                  <a:lnTo>
                    <a:pt x="3740679" y="528097"/>
                  </a:lnTo>
                  <a:lnTo>
                    <a:pt x="3752516" y="527433"/>
                  </a:lnTo>
                  <a:lnTo>
                    <a:pt x="3764354" y="526654"/>
                  </a:lnTo>
                  <a:lnTo>
                    <a:pt x="3776191" y="525742"/>
                  </a:lnTo>
                  <a:lnTo>
                    <a:pt x="3788029" y="524674"/>
                  </a:lnTo>
                  <a:lnTo>
                    <a:pt x="3799867" y="523424"/>
                  </a:lnTo>
                  <a:lnTo>
                    <a:pt x="3811704" y="521962"/>
                  </a:lnTo>
                  <a:lnTo>
                    <a:pt x="3823542" y="520254"/>
                  </a:lnTo>
                  <a:lnTo>
                    <a:pt x="3835379" y="518261"/>
                  </a:lnTo>
                  <a:lnTo>
                    <a:pt x="3847217" y="515938"/>
                  </a:lnTo>
                  <a:lnTo>
                    <a:pt x="3859055" y="513233"/>
                  </a:lnTo>
                  <a:lnTo>
                    <a:pt x="3870892" y="510091"/>
                  </a:lnTo>
                  <a:lnTo>
                    <a:pt x="3882730" y="506446"/>
                  </a:lnTo>
                  <a:lnTo>
                    <a:pt x="3894567" y="502227"/>
                  </a:lnTo>
                  <a:lnTo>
                    <a:pt x="3906405" y="497358"/>
                  </a:lnTo>
                  <a:lnTo>
                    <a:pt x="3918243" y="491754"/>
                  </a:lnTo>
                  <a:lnTo>
                    <a:pt x="3930080" y="485326"/>
                  </a:lnTo>
                  <a:lnTo>
                    <a:pt x="3941918" y="477982"/>
                  </a:lnTo>
                  <a:lnTo>
                    <a:pt x="3953755" y="469630"/>
                  </a:lnTo>
                  <a:lnTo>
                    <a:pt x="3965593" y="460178"/>
                  </a:lnTo>
                  <a:lnTo>
                    <a:pt x="3977431" y="449543"/>
                  </a:lnTo>
                  <a:lnTo>
                    <a:pt x="3989268" y="437654"/>
                  </a:lnTo>
                  <a:lnTo>
                    <a:pt x="4001106" y="424460"/>
                  </a:lnTo>
                  <a:lnTo>
                    <a:pt x="4012943" y="409934"/>
                  </a:lnTo>
                  <a:lnTo>
                    <a:pt x="4024781" y="394082"/>
                  </a:lnTo>
                  <a:lnTo>
                    <a:pt x="4036619" y="376948"/>
                  </a:lnTo>
                  <a:lnTo>
                    <a:pt x="4048456" y="358621"/>
                  </a:lnTo>
                  <a:lnTo>
                    <a:pt x="4060294" y="339235"/>
                  </a:lnTo>
                  <a:lnTo>
                    <a:pt x="4072131" y="318968"/>
                  </a:lnTo>
                  <a:lnTo>
                    <a:pt x="4083969" y="298038"/>
                  </a:lnTo>
                  <a:lnTo>
                    <a:pt x="4095806" y="276698"/>
                  </a:lnTo>
                  <a:lnTo>
                    <a:pt x="4107644" y="255218"/>
                  </a:lnTo>
                  <a:lnTo>
                    <a:pt x="4119482" y="233877"/>
                  </a:lnTo>
                  <a:lnTo>
                    <a:pt x="4131319" y="212948"/>
                  </a:lnTo>
                  <a:lnTo>
                    <a:pt x="4143157" y="192681"/>
                  </a:lnTo>
                  <a:lnTo>
                    <a:pt x="4154994" y="173295"/>
                  </a:lnTo>
                  <a:lnTo>
                    <a:pt x="4166832" y="154968"/>
                  </a:lnTo>
                  <a:lnTo>
                    <a:pt x="4178670" y="137834"/>
                  </a:lnTo>
                  <a:lnTo>
                    <a:pt x="4190507" y="121982"/>
                  </a:lnTo>
                  <a:lnTo>
                    <a:pt x="4202345" y="107456"/>
                  </a:lnTo>
                  <a:lnTo>
                    <a:pt x="4214182" y="94261"/>
                  </a:lnTo>
                  <a:lnTo>
                    <a:pt x="4226020" y="82373"/>
                  </a:lnTo>
                  <a:lnTo>
                    <a:pt x="4237858" y="71738"/>
                  </a:lnTo>
                  <a:lnTo>
                    <a:pt x="4249695" y="62286"/>
                  </a:lnTo>
                  <a:lnTo>
                    <a:pt x="4261533" y="53933"/>
                  </a:lnTo>
                  <a:lnTo>
                    <a:pt x="4273370" y="46590"/>
                  </a:lnTo>
                  <a:lnTo>
                    <a:pt x="4285208" y="40162"/>
                  </a:lnTo>
                  <a:lnTo>
                    <a:pt x="4297046" y="34558"/>
                  </a:lnTo>
                  <a:lnTo>
                    <a:pt x="4308883" y="29688"/>
                  </a:lnTo>
                  <a:lnTo>
                    <a:pt x="4320721" y="25470"/>
                  </a:lnTo>
                  <a:lnTo>
                    <a:pt x="4332558" y="21825"/>
                  </a:lnTo>
                  <a:lnTo>
                    <a:pt x="4344396" y="18682"/>
                  </a:lnTo>
                  <a:lnTo>
                    <a:pt x="4356234" y="15978"/>
                  </a:lnTo>
                  <a:lnTo>
                    <a:pt x="4368071" y="13655"/>
                  </a:lnTo>
                  <a:lnTo>
                    <a:pt x="4379909" y="11662"/>
                  </a:lnTo>
                  <a:lnTo>
                    <a:pt x="4391746" y="9954"/>
                  </a:lnTo>
                  <a:lnTo>
                    <a:pt x="4403584" y="8492"/>
                  </a:lnTo>
                  <a:lnTo>
                    <a:pt x="4415421" y="7242"/>
                  </a:lnTo>
                  <a:lnTo>
                    <a:pt x="4427259" y="6174"/>
                  </a:lnTo>
                  <a:lnTo>
                    <a:pt x="4439097" y="5261"/>
                  </a:lnTo>
                  <a:lnTo>
                    <a:pt x="4450934" y="4483"/>
                  </a:lnTo>
                  <a:lnTo>
                    <a:pt x="4462772" y="3818"/>
                  </a:lnTo>
                  <a:lnTo>
                    <a:pt x="4474609" y="3252"/>
                  </a:lnTo>
                  <a:lnTo>
                    <a:pt x="4486447" y="2769"/>
                  </a:lnTo>
                  <a:lnTo>
                    <a:pt x="4498285" y="2358"/>
                  </a:lnTo>
                  <a:lnTo>
                    <a:pt x="4510122" y="2007"/>
                  </a:lnTo>
                  <a:lnTo>
                    <a:pt x="4521960" y="1708"/>
                  </a:lnTo>
                  <a:lnTo>
                    <a:pt x="4533797" y="1454"/>
                  </a:lnTo>
                  <a:lnTo>
                    <a:pt x="4545635" y="1238"/>
                  </a:lnTo>
                  <a:lnTo>
                    <a:pt x="4557473" y="1053"/>
                  </a:lnTo>
                  <a:lnTo>
                    <a:pt x="4569310" y="896"/>
                  </a:lnTo>
                  <a:lnTo>
                    <a:pt x="4581148" y="763"/>
                  </a:lnTo>
                  <a:lnTo>
                    <a:pt x="4592985" y="649"/>
                  </a:lnTo>
                  <a:lnTo>
                    <a:pt x="4604823" y="552"/>
                  </a:lnTo>
                  <a:lnTo>
                    <a:pt x="4616661" y="470"/>
                  </a:lnTo>
                  <a:lnTo>
                    <a:pt x="4628498" y="400"/>
                  </a:lnTo>
                  <a:lnTo>
                    <a:pt x="4640336" y="340"/>
                  </a:lnTo>
                  <a:lnTo>
                    <a:pt x="4652173" y="289"/>
                  </a:lnTo>
                  <a:lnTo>
                    <a:pt x="4664011" y="246"/>
                  </a:lnTo>
                  <a:lnTo>
                    <a:pt x="4675849" y="209"/>
                  </a:lnTo>
                  <a:lnTo>
                    <a:pt x="4687686" y="178"/>
                  </a:lnTo>
                </a:path>
              </a:pathLst>
            </a:custGeom>
            <a:ln w="40651" cap="flat">
              <a:solidFill>
                <a:srgbClr val="FF62BC">
                  <a:alpha val="100000"/>
                </a:srgbClr>
              </a:solidFill>
              <a:prstDash val="solid"/>
              <a:round/>
            </a:ln>
          </p:spPr>
          <p:txBody>
            <a:bodyPr/>
            <a:lstStyle/>
            <a:p/>
          </p:txBody>
        </p:sp>
        <p:sp>
          <p:nvSpPr>
            <p:cNvPr id="24" name="pt24"/>
            <p:cNvSpPr/>
            <p:nvPr/>
          </p:nvSpPr>
          <p:spPr>
            <a:xfrm>
              <a:off x="3595570" y="84077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5" name="pt25"/>
            <p:cNvSpPr/>
            <p:nvPr/>
          </p:nvSpPr>
          <p:spPr>
            <a:xfrm>
              <a:off x="7111335" y="84077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6" name="pt26"/>
            <p:cNvSpPr/>
            <p:nvPr/>
          </p:nvSpPr>
          <p:spPr>
            <a:xfrm>
              <a:off x="2423649" y="84077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7" name="pt27"/>
            <p:cNvSpPr/>
            <p:nvPr/>
          </p:nvSpPr>
          <p:spPr>
            <a:xfrm>
              <a:off x="5939414" y="84077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8" name="pt28"/>
            <p:cNvSpPr/>
            <p:nvPr/>
          </p:nvSpPr>
          <p:spPr>
            <a:xfrm>
              <a:off x="7111335" y="137268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29" name="pt29"/>
            <p:cNvSpPr/>
            <p:nvPr/>
          </p:nvSpPr>
          <p:spPr>
            <a:xfrm>
              <a:off x="2423649" y="137268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0" name="pt30"/>
            <p:cNvSpPr/>
            <p:nvPr/>
          </p:nvSpPr>
          <p:spPr>
            <a:xfrm>
              <a:off x="4767492" y="84077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5939414" y="137268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32" name="pt32"/>
            <p:cNvSpPr/>
            <p:nvPr/>
          </p:nvSpPr>
          <p:spPr>
            <a:xfrm>
              <a:off x="3595570" y="137268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4767492" y="137268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34" name="pt34"/>
            <p:cNvSpPr/>
            <p:nvPr/>
          </p:nvSpPr>
          <p:spPr>
            <a:xfrm>
              <a:off x="3595570" y="190460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35" name="pt35"/>
            <p:cNvSpPr/>
            <p:nvPr/>
          </p:nvSpPr>
          <p:spPr>
            <a:xfrm>
              <a:off x="7111335" y="190460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5939414" y="190460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4767492" y="190460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2423649" y="190460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39" name="pt39"/>
            <p:cNvSpPr/>
            <p:nvPr/>
          </p:nvSpPr>
          <p:spPr>
            <a:xfrm>
              <a:off x="3595570" y="24365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40" name="pt40"/>
            <p:cNvSpPr/>
            <p:nvPr/>
          </p:nvSpPr>
          <p:spPr>
            <a:xfrm>
              <a:off x="5939414" y="243652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41" name="pt41"/>
            <p:cNvSpPr/>
            <p:nvPr/>
          </p:nvSpPr>
          <p:spPr>
            <a:xfrm>
              <a:off x="7111335" y="24365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42" name="pt42"/>
            <p:cNvSpPr/>
            <p:nvPr/>
          </p:nvSpPr>
          <p:spPr>
            <a:xfrm>
              <a:off x="4767492" y="243652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43" name="pt43"/>
            <p:cNvSpPr/>
            <p:nvPr/>
          </p:nvSpPr>
          <p:spPr>
            <a:xfrm>
              <a:off x="5939414" y="2968438"/>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44" name="pt44"/>
            <p:cNvSpPr/>
            <p:nvPr/>
          </p:nvSpPr>
          <p:spPr>
            <a:xfrm>
              <a:off x="2423649" y="243652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45" name="pt45"/>
            <p:cNvSpPr/>
            <p:nvPr/>
          </p:nvSpPr>
          <p:spPr>
            <a:xfrm>
              <a:off x="7111335" y="2968438"/>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46" name="pt46"/>
            <p:cNvSpPr/>
            <p:nvPr/>
          </p:nvSpPr>
          <p:spPr>
            <a:xfrm>
              <a:off x="5939414" y="3500355"/>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47" name="pt47"/>
            <p:cNvSpPr/>
            <p:nvPr/>
          </p:nvSpPr>
          <p:spPr>
            <a:xfrm>
              <a:off x="4767492" y="2968438"/>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48" name="pt48"/>
            <p:cNvSpPr/>
            <p:nvPr/>
          </p:nvSpPr>
          <p:spPr>
            <a:xfrm>
              <a:off x="3595570" y="2968438"/>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49" name="pt49"/>
            <p:cNvSpPr/>
            <p:nvPr/>
          </p:nvSpPr>
          <p:spPr>
            <a:xfrm>
              <a:off x="2423649" y="2968438"/>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50" name="pt50"/>
            <p:cNvSpPr/>
            <p:nvPr/>
          </p:nvSpPr>
          <p:spPr>
            <a:xfrm>
              <a:off x="4767492" y="350035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51" name="pt51"/>
            <p:cNvSpPr/>
            <p:nvPr/>
          </p:nvSpPr>
          <p:spPr>
            <a:xfrm>
              <a:off x="2423649" y="350035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52" name="pt52"/>
            <p:cNvSpPr/>
            <p:nvPr/>
          </p:nvSpPr>
          <p:spPr>
            <a:xfrm>
              <a:off x="7111335" y="350035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3" name="pt53"/>
            <p:cNvSpPr/>
            <p:nvPr/>
          </p:nvSpPr>
          <p:spPr>
            <a:xfrm>
              <a:off x="5939414" y="403227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54" name="pt54"/>
            <p:cNvSpPr/>
            <p:nvPr/>
          </p:nvSpPr>
          <p:spPr>
            <a:xfrm>
              <a:off x="3595570" y="350035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5" name="pt55"/>
            <p:cNvSpPr/>
            <p:nvPr/>
          </p:nvSpPr>
          <p:spPr>
            <a:xfrm>
              <a:off x="7111335" y="403227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56" name="pt56"/>
            <p:cNvSpPr/>
            <p:nvPr/>
          </p:nvSpPr>
          <p:spPr>
            <a:xfrm>
              <a:off x="4767492" y="403227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57" name="pt57"/>
            <p:cNvSpPr/>
            <p:nvPr/>
          </p:nvSpPr>
          <p:spPr>
            <a:xfrm>
              <a:off x="5939414" y="456418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58" name="pt58"/>
            <p:cNvSpPr/>
            <p:nvPr/>
          </p:nvSpPr>
          <p:spPr>
            <a:xfrm>
              <a:off x="3595570" y="403227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59" name="pt59"/>
            <p:cNvSpPr/>
            <p:nvPr/>
          </p:nvSpPr>
          <p:spPr>
            <a:xfrm>
              <a:off x="7111335" y="456418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60" name="pt60"/>
            <p:cNvSpPr/>
            <p:nvPr/>
          </p:nvSpPr>
          <p:spPr>
            <a:xfrm>
              <a:off x="4767492" y="456418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61" name="pt61"/>
            <p:cNvSpPr/>
            <p:nvPr/>
          </p:nvSpPr>
          <p:spPr>
            <a:xfrm>
              <a:off x="7111335" y="509610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62" name="pt62"/>
            <p:cNvSpPr/>
            <p:nvPr/>
          </p:nvSpPr>
          <p:spPr>
            <a:xfrm>
              <a:off x="2423649" y="403227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63" name="pt63"/>
            <p:cNvSpPr/>
            <p:nvPr/>
          </p:nvSpPr>
          <p:spPr>
            <a:xfrm>
              <a:off x="2423649" y="4564188"/>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64" name="pt64"/>
            <p:cNvSpPr/>
            <p:nvPr/>
          </p:nvSpPr>
          <p:spPr>
            <a:xfrm>
              <a:off x="3595570" y="456418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65" name="pt65"/>
            <p:cNvSpPr/>
            <p:nvPr/>
          </p:nvSpPr>
          <p:spPr>
            <a:xfrm>
              <a:off x="4767492" y="509610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66" name="pt66"/>
            <p:cNvSpPr/>
            <p:nvPr/>
          </p:nvSpPr>
          <p:spPr>
            <a:xfrm>
              <a:off x="2423649" y="5096105"/>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67" name="pt67"/>
            <p:cNvSpPr/>
            <p:nvPr/>
          </p:nvSpPr>
          <p:spPr>
            <a:xfrm>
              <a:off x="5939414" y="509610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68" name="pt68"/>
            <p:cNvSpPr/>
            <p:nvPr/>
          </p:nvSpPr>
          <p:spPr>
            <a:xfrm>
              <a:off x="3595570" y="5096105"/>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69" name="pt69"/>
            <p:cNvSpPr/>
            <p:nvPr/>
          </p:nvSpPr>
          <p:spPr>
            <a:xfrm>
              <a:off x="5939414" y="5628022"/>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70" name="pt70"/>
            <p:cNvSpPr/>
            <p:nvPr/>
          </p:nvSpPr>
          <p:spPr>
            <a:xfrm>
              <a:off x="4767492" y="5628022"/>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71" name="pt71"/>
            <p:cNvSpPr/>
            <p:nvPr/>
          </p:nvSpPr>
          <p:spPr>
            <a:xfrm>
              <a:off x="7111335" y="5628022"/>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72" name="pt72"/>
            <p:cNvSpPr/>
            <p:nvPr/>
          </p:nvSpPr>
          <p:spPr>
            <a:xfrm>
              <a:off x="2423649" y="5628022"/>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73" name="pt73"/>
            <p:cNvSpPr/>
            <p:nvPr/>
          </p:nvSpPr>
          <p:spPr>
            <a:xfrm>
              <a:off x="3595570" y="5628022"/>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74" name="tx74"/>
            <p:cNvSpPr/>
            <p:nvPr/>
          </p:nvSpPr>
          <p:spPr>
            <a:xfrm>
              <a:off x="1479380" y="858143"/>
              <a:ext cx="88577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Angola (448,000)</a:t>
              </a:r>
            </a:p>
          </p:txBody>
        </p:sp>
        <p:sp>
          <p:nvSpPr>
            <p:cNvPr id="75" name="tx75"/>
            <p:cNvSpPr/>
            <p:nvPr/>
          </p:nvSpPr>
          <p:spPr>
            <a:xfrm>
              <a:off x="1177811" y="1390060"/>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(280,000)</a:t>
              </a:r>
            </a:p>
          </p:txBody>
        </p:sp>
        <p:sp>
          <p:nvSpPr>
            <p:cNvPr id="76" name="tx76"/>
            <p:cNvSpPr/>
            <p:nvPr/>
          </p:nvSpPr>
          <p:spPr>
            <a:xfrm>
              <a:off x="1216215" y="1921976"/>
              <a:ext cx="114894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Africa (105,000)</a:t>
              </a:r>
            </a:p>
          </p:txBody>
        </p:sp>
        <p:sp>
          <p:nvSpPr>
            <p:cNvPr id="77" name="tx77"/>
            <p:cNvSpPr/>
            <p:nvPr/>
          </p:nvSpPr>
          <p:spPr>
            <a:xfrm>
              <a:off x="1518059" y="2453893"/>
              <a:ext cx="8471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Zambia (39,000)</a:t>
              </a:r>
            </a:p>
          </p:txBody>
        </p:sp>
        <p:sp>
          <p:nvSpPr>
            <p:cNvPr id="78" name="tx78"/>
            <p:cNvSpPr/>
            <p:nvPr/>
          </p:nvSpPr>
          <p:spPr>
            <a:xfrm>
              <a:off x="1370475" y="2985810"/>
              <a:ext cx="9946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Zimbabwe (33,000)</a:t>
              </a:r>
            </a:p>
          </p:txBody>
        </p:sp>
        <p:sp>
          <p:nvSpPr>
            <p:cNvPr id="79" name="tx79"/>
            <p:cNvSpPr/>
            <p:nvPr/>
          </p:nvSpPr>
          <p:spPr>
            <a:xfrm>
              <a:off x="1543662" y="3517727"/>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(31,000)</a:t>
              </a:r>
            </a:p>
          </p:txBody>
        </p:sp>
        <p:sp>
          <p:nvSpPr>
            <p:cNvPr id="80" name="tx80"/>
            <p:cNvSpPr/>
            <p:nvPr/>
          </p:nvSpPr>
          <p:spPr>
            <a:xfrm>
              <a:off x="1543662" y="4049643"/>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Namibia (4,000)</a:t>
              </a:r>
            </a:p>
          </p:txBody>
        </p:sp>
        <p:sp>
          <p:nvSpPr>
            <p:cNvPr id="81" name="tx81"/>
            <p:cNvSpPr/>
            <p:nvPr/>
          </p:nvSpPr>
          <p:spPr>
            <a:xfrm>
              <a:off x="1537170" y="4581560"/>
              <a:ext cx="8279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Eswatini (4,000)</a:t>
              </a:r>
            </a:p>
          </p:txBody>
        </p:sp>
        <p:sp>
          <p:nvSpPr>
            <p:cNvPr id="82" name="tx82"/>
            <p:cNvSpPr/>
            <p:nvPr/>
          </p:nvSpPr>
          <p:spPr>
            <a:xfrm>
              <a:off x="1556372" y="5113477"/>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Lesotho (3,000)</a:t>
              </a:r>
            </a:p>
          </p:txBody>
        </p:sp>
        <p:sp>
          <p:nvSpPr>
            <p:cNvPr id="83" name="tx83"/>
            <p:cNvSpPr/>
            <p:nvPr/>
          </p:nvSpPr>
          <p:spPr>
            <a:xfrm>
              <a:off x="1460177" y="5645394"/>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Botswana (1,000)</a:t>
              </a:r>
            </a:p>
          </p:txBody>
        </p:sp>
        <p:sp>
          <p:nvSpPr>
            <p:cNvPr id="84" name="tx84"/>
            <p:cNvSpPr/>
            <p:nvPr/>
          </p:nvSpPr>
          <p:spPr>
            <a:xfrm>
              <a:off x="7287230" y="858143"/>
              <a:ext cx="88577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Angola (454,000)</a:t>
              </a:r>
            </a:p>
          </p:txBody>
        </p:sp>
        <p:sp>
          <p:nvSpPr>
            <p:cNvPr id="85" name="tx85"/>
            <p:cNvSpPr/>
            <p:nvPr/>
          </p:nvSpPr>
          <p:spPr>
            <a:xfrm>
              <a:off x="7287230" y="1390060"/>
              <a:ext cx="114894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Africa (380,000)</a:t>
              </a:r>
            </a:p>
          </p:txBody>
        </p:sp>
        <p:sp>
          <p:nvSpPr>
            <p:cNvPr id="86" name="tx86"/>
            <p:cNvSpPr/>
            <p:nvPr/>
          </p:nvSpPr>
          <p:spPr>
            <a:xfrm>
              <a:off x="7287230" y="1921976"/>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(125,000)</a:t>
              </a:r>
            </a:p>
          </p:txBody>
        </p:sp>
        <p:sp>
          <p:nvSpPr>
            <p:cNvPr id="87" name="tx87"/>
            <p:cNvSpPr/>
            <p:nvPr/>
          </p:nvSpPr>
          <p:spPr>
            <a:xfrm>
              <a:off x="7287230" y="2453893"/>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(40,000)</a:t>
              </a:r>
            </a:p>
          </p:txBody>
        </p:sp>
        <p:sp>
          <p:nvSpPr>
            <p:cNvPr id="88" name="tx88"/>
            <p:cNvSpPr/>
            <p:nvPr/>
          </p:nvSpPr>
          <p:spPr>
            <a:xfrm>
              <a:off x="7287230" y="2985810"/>
              <a:ext cx="9946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Zimbabwe (34,000)</a:t>
              </a:r>
            </a:p>
          </p:txBody>
        </p:sp>
        <p:sp>
          <p:nvSpPr>
            <p:cNvPr id="89" name="tx89"/>
            <p:cNvSpPr/>
            <p:nvPr/>
          </p:nvSpPr>
          <p:spPr>
            <a:xfrm>
              <a:off x="7287230" y="3517727"/>
              <a:ext cx="8471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Zambia (27,000)</a:t>
              </a:r>
            </a:p>
          </p:txBody>
        </p:sp>
        <p:sp>
          <p:nvSpPr>
            <p:cNvPr id="90" name="tx90"/>
            <p:cNvSpPr/>
            <p:nvPr/>
          </p:nvSpPr>
          <p:spPr>
            <a:xfrm>
              <a:off x="7287230" y="4049643"/>
              <a:ext cx="877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Namibia (11,000)</a:t>
              </a:r>
            </a:p>
          </p:txBody>
        </p:sp>
        <p:sp>
          <p:nvSpPr>
            <p:cNvPr id="91" name="tx91"/>
            <p:cNvSpPr/>
            <p:nvPr/>
          </p:nvSpPr>
          <p:spPr>
            <a:xfrm>
              <a:off x="7287230" y="4581560"/>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Lesotho (6,000)</a:t>
              </a:r>
            </a:p>
          </p:txBody>
        </p:sp>
        <p:sp>
          <p:nvSpPr>
            <p:cNvPr id="92" name="tx92"/>
            <p:cNvSpPr/>
            <p:nvPr/>
          </p:nvSpPr>
          <p:spPr>
            <a:xfrm>
              <a:off x="7287230" y="5113477"/>
              <a:ext cx="8279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Eswatini (5,000)</a:t>
              </a:r>
            </a:p>
          </p:txBody>
        </p:sp>
        <p:sp>
          <p:nvSpPr>
            <p:cNvPr id="93" name="tx93"/>
            <p:cNvSpPr/>
            <p:nvPr/>
          </p:nvSpPr>
          <p:spPr>
            <a:xfrm>
              <a:off x="7287230" y="5645394"/>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Botswana (1,000)</a:t>
              </a:r>
            </a:p>
          </p:txBody>
        </p:sp>
        <p:sp>
          <p:nvSpPr>
            <p:cNvPr id="94" name="tx94"/>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a:t>
              </a:r>
            </a:p>
          </p:txBody>
        </p:sp>
        <p:sp>
          <p:nvSpPr>
            <p:cNvPr id="95" name="tx95"/>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a:t>
              </a:r>
            </a:p>
          </p:txBody>
        </p:sp>
        <p:sp>
          <p:nvSpPr>
            <p:cNvPr id="96" name="tx96"/>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a:t>
              </a:r>
            </a:p>
          </p:txBody>
        </p:sp>
        <p:sp>
          <p:nvSpPr>
            <p:cNvPr id="97" name="tx97"/>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a:t>
              </a:r>
            </a:p>
          </p:txBody>
        </p:sp>
        <p:sp>
          <p:nvSpPr>
            <p:cNvPr id="98" name="tx98"/>
            <p:cNvSpPr/>
            <p:nvPr/>
          </p:nvSpPr>
          <p:spPr>
            <a:xfrm>
              <a:off x="7139908"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2</a:t>
              </a:r>
            </a:p>
          </p:txBody>
        </p:sp>
        <p:sp>
          <p:nvSpPr>
            <p:cNvPr id="99" name="tx99"/>
            <p:cNvSpPr/>
            <p:nvPr/>
          </p:nvSpPr>
          <p:spPr>
            <a:xfrm>
              <a:off x="2452222"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a:t>
              </a:r>
            </a:p>
          </p:txBody>
        </p:sp>
        <p:sp>
          <p:nvSpPr>
            <p:cNvPr id="100" name="tx100"/>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a:t>
              </a:r>
            </a:p>
          </p:txBody>
        </p:sp>
        <p:sp>
          <p:nvSpPr>
            <p:cNvPr id="101" name="tx101"/>
            <p:cNvSpPr/>
            <p:nvPr/>
          </p:nvSpPr>
          <p:spPr>
            <a:xfrm>
              <a:off x="5967987"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2</a:t>
              </a:r>
            </a:p>
          </p:txBody>
        </p:sp>
        <p:sp>
          <p:nvSpPr>
            <p:cNvPr id="102" name="tx102"/>
            <p:cNvSpPr/>
            <p:nvPr/>
          </p:nvSpPr>
          <p:spPr>
            <a:xfrm>
              <a:off x="3624143"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a:t>
              </a:r>
            </a:p>
          </p:txBody>
        </p:sp>
        <p:sp>
          <p:nvSpPr>
            <p:cNvPr id="103" name="tx103"/>
            <p:cNvSpPr/>
            <p:nvPr/>
          </p:nvSpPr>
          <p:spPr>
            <a:xfrm>
              <a:off x="4796065"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2</a:t>
              </a:r>
            </a:p>
          </p:txBody>
        </p:sp>
        <p:sp>
          <p:nvSpPr>
            <p:cNvPr id="104" name="tx104"/>
            <p:cNvSpPr/>
            <p:nvPr/>
          </p:nvSpPr>
          <p:spPr>
            <a:xfrm>
              <a:off x="3624143"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3</a:t>
              </a:r>
            </a:p>
          </p:txBody>
        </p:sp>
        <p:sp>
          <p:nvSpPr>
            <p:cNvPr id="105" name="tx105"/>
            <p:cNvSpPr/>
            <p:nvPr/>
          </p:nvSpPr>
          <p:spPr>
            <a:xfrm>
              <a:off x="7139908"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3</a:t>
              </a:r>
            </a:p>
          </p:txBody>
        </p:sp>
        <p:sp>
          <p:nvSpPr>
            <p:cNvPr id="106" name="tx106"/>
            <p:cNvSpPr/>
            <p:nvPr/>
          </p:nvSpPr>
          <p:spPr>
            <a:xfrm>
              <a:off x="5967987"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3</a:t>
              </a:r>
            </a:p>
          </p:txBody>
        </p:sp>
        <p:sp>
          <p:nvSpPr>
            <p:cNvPr id="107" name="tx107"/>
            <p:cNvSpPr/>
            <p:nvPr/>
          </p:nvSpPr>
          <p:spPr>
            <a:xfrm>
              <a:off x="4796065"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3</a:t>
              </a:r>
            </a:p>
          </p:txBody>
        </p:sp>
        <p:sp>
          <p:nvSpPr>
            <p:cNvPr id="108" name="tx108"/>
            <p:cNvSpPr/>
            <p:nvPr/>
          </p:nvSpPr>
          <p:spPr>
            <a:xfrm>
              <a:off x="2452222"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3</a:t>
              </a:r>
            </a:p>
          </p:txBody>
        </p:sp>
        <p:sp>
          <p:nvSpPr>
            <p:cNvPr id="109" name="tx109"/>
            <p:cNvSpPr/>
            <p:nvPr/>
          </p:nvSpPr>
          <p:spPr>
            <a:xfrm>
              <a:off x="3624143"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10" name="tx110"/>
            <p:cNvSpPr/>
            <p:nvPr/>
          </p:nvSpPr>
          <p:spPr>
            <a:xfrm>
              <a:off x="5967987"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4</a:t>
              </a:r>
            </a:p>
          </p:txBody>
        </p:sp>
        <p:sp>
          <p:nvSpPr>
            <p:cNvPr id="111" name="tx111"/>
            <p:cNvSpPr/>
            <p:nvPr/>
          </p:nvSpPr>
          <p:spPr>
            <a:xfrm>
              <a:off x="7139908"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12" name="tx112"/>
            <p:cNvSpPr/>
            <p:nvPr/>
          </p:nvSpPr>
          <p:spPr>
            <a:xfrm>
              <a:off x="4796065"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4</a:t>
              </a:r>
            </a:p>
          </p:txBody>
        </p:sp>
        <p:sp>
          <p:nvSpPr>
            <p:cNvPr id="113" name="tx113"/>
            <p:cNvSpPr/>
            <p:nvPr/>
          </p:nvSpPr>
          <p:spPr>
            <a:xfrm>
              <a:off x="5967987"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5</a:t>
              </a:r>
            </a:p>
          </p:txBody>
        </p:sp>
        <p:sp>
          <p:nvSpPr>
            <p:cNvPr id="114" name="tx114"/>
            <p:cNvSpPr/>
            <p:nvPr/>
          </p:nvSpPr>
          <p:spPr>
            <a:xfrm>
              <a:off x="2452222"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4</a:t>
              </a:r>
            </a:p>
          </p:txBody>
        </p:sp>
        <p:sp>
          <p:nvSpPr>
            <p:cNvPr id="115" name="tx115"/>
            <p:cNvSpPr/>
            <p:nvPr/>
          </p:nvSpPr>
          <p:spPr>
            <a:xfrm>
              <a:off x="7139908"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5</a:t>
              </a:r>
            </a:p>
          </p:txBody>
        </p:sp>
        <p:sp>
          <p:nvSpPr>
            <p:cNvPr id="116" name="tx116"/>
            <p:cNvSpPr/>
            <p:nvPr/>
          </p:nvSpPr>
          <p:spPr>
            <a:xfrm>
              <a:off x="5967987"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6</a:t>
              </a:r>
            </a:p>
          </p:txBody>
        </p:sp>
        <p:sp>
          <p:nvSpPr>
            <p:cNvPr id="117" name="tx117"/>
            <p:cNvSpPr/>
            <p:nvPr/>
          </p:nvSpPr>
          <p:spPr>
            <a:xfrm>
              <a:off x="4796065"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5</a:t>
              </a:r>
            </a:p>
          </p:txBody>
        </p:sp>
        <p:sp>
          <p:nvSpPr>
            <p:cNvPr id="118" name="tx118"/>
            <p:cNvSpPr/>
            <p:nvPr/>
          </p:nvSpPr>
          <p:spPr>
            <a:xfrm>
              <a:off x="3624143"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5</a:t>
              </a:r>
            </a:p>
          </p:txBody>
        </p:sp>
        <p:sp>
          <p:nvSpPr>
            <p:cNvPr id="119" name="tx119"/>
            <p:cNvSpPr/>
            <p:nvPr/>
          </p:nvSpPr>
          <p:spPr>
            <a:xfrm>
              <a:off x="2452222"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5</a:t>
              </a:r>
            </a:p>
          </p:txBody>
        </p:sp>
        <p:sp>
          <p:nvSpPr>
            <p:cNvPr id="120" name="tx120"/>
            <p:cNvSpPr/>
            <p:nvPr/>
          </p:nvSpPr>
          <p:spPr>
            <a:xfrm>
              <a:off x="4796065"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6</a:t>
              </a:r>
            </a:p>
          </p:txBody>
        </p:sp>
        <p:sp>
          <p:nvSpPr>
            <p:cNvPr id="121" name="tx121"/>
            <p:cNvSpPr/>
            <p:nvPr/>
          </p:nvSpPr>
          <p:spPr>
            <a:xfrm>
              <a:off x="2452222"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6</a:t>
              </a:r>
            </a:p>
          </p:txBody>
        </p:sp>
        <p:sp>
          <p:nvSpPr>
            <p:cNvPr id="122" name="tx122"/>
            <p:cNvSpPr/>
            <p:nvPr/>
          </p:nvSpPr>
          <p:spPr>
            <a:xfrm>
              <a:off x="7139908"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6</a:t>
              </a:r>
            </a:p>
          </p:txBody>
        </p:sp>
        <p:sp>
          <p:nvSpPr>
            <p:cNvPr id="123" name="tx123"/>
            <p:cNvSpPr/>
            <p:nvPr/>
          </p:nvSpPr>
          <p:spPr>
            <a:xfrm>
              <a:off x="5967987"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7</a:t>
              </a:r>
            </a:p>
          </p:txBody>
        </p:sp>
        <p:sp>
          <p:nvSpPr>
            <p:cNvPr id="124" name="tx124"/>
            <p:cNvSpPr/>
            <p:nvPr/>
          </p:nvSpPr>
          <p:spPr>
            <a:xfrm>
              <a:off x="3624143"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6</a:t>
              </a:r>
            </a:p>
          </p:txBody>
        </p:sp>
        <p:sp>
          <p:nvSpPr>
            <p:cNvPr id="125" name="tx125"/>
            <p:cNvSpPr/>
            <p:nvPr/>
          </p:nvSpPr>
          <p:spPr>
            <a:xfrm>
              <a:off x="7139908"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7</a:t>
              </a:r>
            </a:p>
          </p:txBody>
        </p:sp>
        <p:sp>
          <p:nvSpPr>
            <p:cNvPr id="126" name="tx126"/>
            <p:cNvSpPr/>
            <p:nvPr/>
          </p:nvSpPr>
          <p:spPr>
            <a:xfrm>
              <a:off x="4796065"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7</a:t>
              </a:r>
            </a:p>
          </p:txBody>
        </p:sp>
        <p:sp>
          <p:nvSpPr>
            <p:cNvPr id="127" name="tx127"/>
            <p:cNvSpPr/>
            <p:nvPr/>
          </p:nvSpPr>
          <p:spPr>
            <a:xfrm>
              <a:off x="5967987"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8</a:t>
              </a:r>
            </a:p>
          </p:txBody>
        </p:sp>
        <p:sp>
          <p:nvSpPr>
            <p:cNvPr id="128" name="tx128"/>
            <p:cNvSpPr/>
            <p:nvPr/>
          </p:nvSpPr>
          <p:spPr>
            <a:xfrm>
              <a:off x="3624143"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7</a:t>
              </a:r>
            </a:p>
          </p:txBody>
        </p:sp>
        <p:sp>
          <p:nvSpPr>
            <p:cNvPr id="129" name="tx129"/>
            <p:cNvSpPr/>
            <p:nvPr/>
          </p:nvSpPr>
          <p:spPr>
            <a:xfrm>
              <a:off x="7139908"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8</a:t>
              </a:r>
            </a:p>
          </p:txBody>
        </p:sp>
        <p:sp>
          <p:nvSpPr>
            <p:cNvPr id="130" name="tx130"/>
            <p:cNvSpPr/>
            <p:nvPr/>
          </p:nvSpPr>
          <p:spPr>
            <a:xfrm>
              <a:off x="4796065"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8</a:t>
              </a:r>
            </a:p>
          </p:txBody>
        </p:sp>
        <p:sp>
          <p:nvSpPr>
            <p:cNvPr id="131" name="tx131"/>
            <p:cNvSpPr/>
            <p:nvPr/>
          </p:nvSpPr>
          <p:spPr>
            <a:xfrm>
              <a:off x="7139908"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9</a:t>
              </a:r>
            </a:p>
          </p:txBody>
        </p:sp>
        <p:sp>
          <p:nvSpPr>
            <p:cNvPr id="132" name="tx132"/>
            <p:cNvSpPr/>
            <p:nvPr/>
          </p:nvSpPr>
          <p:spPr>
            <a:xfrm>
              <a:off x="2452222"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7</a:t>
              </a:r>
            </a:p>
          </p:txBody>
        </p:sp>
        <p:sp>
          <p:nvSpPr>
            <p:cNvPr id="133" name="tx133"/>
            <p:cNvSpPr/>
            <p:nvPr/>
          </p:nvSpPr>
          <p:spPr>
            <a:xfrm>
              <a:off x="2452222"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8</a:t>
              </a:r>
            </a:p>
          </p:txBody>
        </p:sp>
        <p:sp>
          <p:nvSpPr>
            <p:cNvPr id="134" name="tx134"/>
            <p:cNvSpPr/>
            <p:nvPr/>
          </p:nvSpPr>
          <p:spPr>
            <a:xfrm>
              <a:off x="3624143"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8</a:t>
              </a:r>
            </a:p>
          </p:txBody>
        </p:sp>
        <p:sp>
          <p:nvSpPr>
            <p:cNvPr id="135" name="tx135"/>
            <p:cNvSpPr/>
            <p:nvPr/>
          </p:nvSpPr>
          <p:spPr>
            <a:xfrm>
              <a:off x="4796065"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9</a:t>
              </a:r>
            </a:p>
          </p:txBody>
        </p:sp>
        <p:sp>
          <p:nvSpPr>
            <p:cNvPr id="136" name="tx136"/>
            <p:cNvSpPr/>
            <p:nvPr/>
          </p:nvSpPr>
          <p:spPr>
            <a:xfrm>
              <a:off x="2452222"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9</a:t>
              </a:r>
            </a:p>
          </p:txBody>
        </p:sp>
        <p:sp>
          <p:nvSpPr>
            <p:cNvPr id="137" name="tx137"/>
            <p:cNvSpPr/>
            <p:nvPr/>
          </p:nvSpPr>
          <p:spPr>
            <a:xfrm>
              <a:off x="5967987"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9</a:t>
              </a:r>
            </a:p>
          </p:txBody>
        </p:sp>
        <p:sp>
          <p:nvSpPr>
            <p:cNvPr id="138" name="tx138"/>
            <p:cNvSpPr/>
            <p:nvPr/>
          </p:nvSpPr>
          <p:spPr>
            <a:xfrm>
              <a:off x="3624143"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9</a:t>
              </a:r>
            </a:p>
          </p:txBody>
        </p:sp>
        <p:sp>
          <p:nvSpPr>
            <p:cNvPr id="139" name="tx139"/>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10</a:t>
              </a:r>
            </a:p>
          </p:txBody>
        </p:sp>
        <p:sp>
          <p:nvSpPr>
            <p:cNvPr id="140" name="tx140"/>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10</a:t>
              </a:r>
            </a:p>
          </p:txBody>
        </p:sp>
        <p:sp>
          <p:nvSpPr>
            <p:cNvPr id="141" name="tx141"/>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10</a:t>
              </a:r>
            </a:p>
          </p:txBody>
        </p:sp>
        <p:sp>
          <p:nvSpPr>
            <p:cNvPr id="142" name="tx142"/>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10</a:t>
              </a:r>
            </a:p>
          </p:txBody>
        </p:sp>
        <p:sp>
          <p:nvSpPr>
            <p:cNvPr id="143" name="tx143"/>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10</a:t>
              </a:r>
            </a:p>
          </p:txBody>
        </p:sp>
        <p:sp>
          <p:nvSpPr>
            <p:cNvPr id="144" name="tx144"/>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45" name="tx145"/>
            <p:cNvSpPr/>
            <p:nvPr/>
          </p:nvSpPr>
          <p:spPr>
            <a:xfrm>
              <a:off x="570361" y="139138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46" name="tx146"/>
            <p:cNvSpPr/>
            <p:nvPr/>
          </p:nvSpPr>
          <p:spPr>
            <a:xfrm>
              <a:off x="570361" y="192330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47" name="tx147"/>
            <p:cNvSpPr/>
            <p:nvPr/>
          </p:nvSpPr>
          <p:spPr>
            <a:xfrm>
              <a:off x="570361" y="24552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48" name="tx148"/>
            <p:cNvSpPr/>
            <p:nvPr/>
          </p:nvSpPr>
          <p:spPr>
            <a:xfrm>
              <a:off x="570361" y="298713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49" name="tx149"/>
            <p:cNvSpPr/>
            <p:nvPr/>
          </p:nvSpPr>
          <p:spPr>
            <a:xfrm>
              <a:off x="570361" y="351905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50" name="tx150"/>
            <p:cNvSpPr/>
            <p:nvPr/>
          </p:nvSpPr>
          <p:spPr>
            <a:xfrm>
              <a:off x="570361" y="40509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151" name="tx151"/>
            <p:cNvSpPr/>
            <p:nvPr/>
          </p:nvSpPr>
          <p:spPr>
            <a:xfrm>
              <a:off x="570361" y="458288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152" name="tx152"/>
            <p:cNvSpPr/>
            <p:nvPr/>
          </p:nvSpPr>
          <p:spPr>
            <a:xfrm>
              <a:off x="570361" y="511480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153" name="tx15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54" name="tx15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5" name="tx15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6" name="tx15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7" name="tx15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8" name="tx15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9" name="tx159"/>
            <p:cNvSpPr/>
            <p:nvPr/>
          </p:nvSpPr>
          <p:spPr>
            <a:xfrm>
              <a:off x="695171" y="435349"/>
              <a:ext cx="58576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Southern Africa, 2021-2025</a:t>
              </a:r>
            </a:p>
          </p:txBody>
        </p:sp>
        <p:sp>
          <p:nvSpPr>
            <p:cNvPr id="160" name="tx16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162" name="tx16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Southern Africa based on the absolute number of zero-dose children, with rank 1 representing the country in the region with the most zero-dose children.
In 2021, Angola had the highest number of zero-dose children (448,000), followed by Mozambique (280,000).
In 2025, Angola had the highest number of zero-dose children (454,000), followed by South Africa (380,000).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25653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51854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78055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204256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130457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9" name="pl9"/>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388754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314955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142678" y="241156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3" name="pl13"/>
            <p:cNvSpPr/>
            <p:nvPr/>
          </p:nvSpPr>
          <p:spPr>
            <a:xfrm>
              <a:off x="1142678" y="167357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4" name="pl14"/>
            <p:cNvSpPr/>
            <p:nvPr/>
          </p:nvSpPr>
          <p:spPr>
            <a:xfrm>
              <a:off x="1142678" y="93558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5" name="pl15"/>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484231" y="3849827"/>
              <a:ext cx="198963" cy="775703"/>
            </a:xfrm>
            <a:prstGeom prst="rect">
              <a:avLst/>
            </a:prstGeom>
            <a:solidFill>
              <a:srgbClr val="80BD41">
                <a:alpha val="100000"/>
              </a:srgbClr>
            </a:solidFill>
          </p:spPr>
          <p:txBody>
            <a:bodyPr/>
            <a:lstStyle/>
            <a:p/>
          </p:txBody>
        </p:sp>
        <p:sp>
          <p:nvSpPr>
            <p:cNvPr id="30" name="rc30"/>
            <p:cNvSpPr/>
            <p:nvPr/>
          </p:nvSpPr>
          <p:spPr>
            <a:xfrm>
              <a:off x="1484231" y="3479099"/>
              <a:ext cx="198963" cy="225919"/>
            </a:xfrm>
            <a:prstGeom prst="rect">
              <a:avLst/>
            </a:prstGeom>
            <a:solidFill>
              <a:srgbClr val="0058AB">
                <a:alpha val="100000"/>
              </a:srgbClr>
            </a:solidFill>
          </p:spPr>
          <p:txBody>
            <a:bodyPr/>
            <a:lstStyle/>
            <a:p/>
          </p:txBody>
        </p:sp>
        <p:sp>
          <p:nvSpPr>
            <p:cNvPr id="31" name="rc31"/>
            <p:cNvSpPr/>
            <p:nvPr/>
          </p:nvSpPr>
          <p:spPr>
            <a:xfrm>
              <a:off x="1484231" y="3705018"/>
              <a:ext cx="198963" cy="144808"/>
            </a:xfrm>
            <a:prstGeom prst="rect">
              <a:avLst/>
            </a:prstGeom>
            <a:solidFill>
              <a:srgbClr val="1CABE2">
                <a:alpha val="100000"/>
              </a:srgbClr>
            </a:solidFill>
          </p:spPr>
          <p:txBody>
            <a:bodyPr/>
            <a:lstStyle/>
            <a:p/>
          </p:txBody>
        </p:sp>
        <p:sp>
          <p:nvSpPr>
            <p:cNvPr id="32" name="rc32"/>
            <p:cNvSpPr/>
            <p:nvPr/>
          </p:nvSpPr>
          <p:spPr>
            <a:xfrm>
              <a:off x="1705302" y="3800571"/>
              <a:ext cx="198963" cy="824959"/>
            </a:xfrm>
            <a:prstGeom prst="rect">
              <a:avLst/>
            </a:prstGeom>
            <a:solidFill>
              <a:srgbClr val="80BD41">
                <a:alpha val="100000"/>
              </a:srgbClr>
            </a:solidFill>
          </p:spPr>
          <p:txBody>
            <a:bodyPr/>
            <a:lstStyle/>
            <a:p/>
          </p:txBody>
        </p:sp>
        <p:sp>
          <p:nvSpPr>
            <p:cNvPr id="33" name="rc33"/>
            <p:cNvSpPr/>
            <p:nvPr/>
          </p:nvSpPr>
          <p:spPr>
            <a:xfrm>
              <a:off x="1705302" y="3463436"/>
              <a:ext cx="198963" cy="210319"/>
            </a:xfrm>
            <a:prstGeom prst="rect">
              <a:avLst/>
            </a:prstGeom>
            <a:solidFill>
              <a:srgbClr val="0058AB">
                <a:alpha val="100000"/>
              </a:srgbClr>
            </a:solidFill>
          </p:spPr>
          <p:txBody>
            <a:bodyPr/>
            <a:lstStyle/>
            <a:p/>
          </p:txBody>
        </p:sp>
        <p:sp>
          <p:nvSpPr>
            <p:cNvPr id="34" name="rc34"/>
            <p:cNvSpPr/>
            <p:nvPr/>
          </p:nvSpPr>
          <p:spPr>
            <a:xfrm>
              <a:off x="1705302" y="3673755"/>
              <a:ext cx="198963" cy="126816"/>
            </a:xfrm>
            <a:prstGeom prst="rect">
              <a:avLst/>
            </a:prstGeom>
            <a:solidFill>
              <a:srgbClr val="1CABE2">
                <a:alpha val="100000"/>
              </a:srgbClr>
            </a:solidFill>
          </p:spPr>
          <p:txBody>
            <a:bodyPr/>
            <a:lstStyle/>
            <a:p/>
          </p:txBody>
        </p:sp>
        <p:sp>
          <p:nvSpPr>
            <p:cNvPr id="35" name="rc35"/>
            <p:cNvSpPr/>
            <p:nvPr/>
          </p:nvSpPr>
          <p:spPr>
            <a:xfrm>
              <a:off x="1926372" y="3818697"/>
              <a:ext cx="198963" cy="806833"/>
            </a:xfrm>
            <a:prstGeom prst="rect">
              <a:avLst/>
            </a:prstGeom>
            <a:solidFill>
              <a:srgbClr val="80BD41">
                <a:alpha val="100000"/>
              </a:srgbClr>
            </a:solidFill>
          </p:spPr>
          <p:txBody>
            <a:bodyPr/>
            <a:lstStyle/>
            <a:p/>
          </p:txBody>
        </p:sp>
        <p:sp>
          <p:nvSpPr>
            <p:cNvPr id="36" name="rc36"/>
            <p:cNvSpPr/>
            <p:nvPr/>
          </p:nvSpPr>
          <p:spPr>
            <a:xfrm>
              <a:off x="1926372" y="3448105"/>
              <a:ext cx="198963" cy="206737"/>
            </a:xfrm>
            <a:prstGeom prst="rect">
              <a:avLst/>
            </a:prstGeom>
            <a:solidFill>
              <a:srgbClr val="0058AB">
                <a:alpha val="100000"/>
              </a:srgbClr>
            </a:solidFill>
          </p:spPr>
          <p:txBody>
            <a:bodyPr/>
            <a:lstStyle/>
            <a:p/>
          </p:txBody>
        </p:sp>
        <p:sp>
          <p:nvSpPr>
            <p:cNvPr id="37" name="rc37"/>
            <p:cNvSpPr/>
            <p:nvPr/>
          </p:nvSpPr>
          <p:spPr>
            <a:xfrm>
              <a:off x="1926372" y="3654842"/>
              <a:ext cx="198963" cy="163855"/>
            </a:xfrm>
            <a:prstGeom prst="rect">
              <a:avLst/>
            </a:prstGeom>
            <a:solidFill>
              <a:srgbClr val="1CABE2">
                <a:alpha val="100000"/>
              </a:srgbClr>
            </a:solidFill>
          </p:spPr>
          <p:txBody>
            <a:bodyPr/>
            <a:lstStyle/>
            <a:p/>
          </p:txBody>
        </p:sp>
        <p:sp>
          <p:nvSpPr>
            <p:cNvPr id="38" name="rc38"/>
            <p:cNvSpPr/>
            <p:nvPr/>
          </p:nvSpPr>
          <p:spPr>
            <a:xfrm>
              <a:off x="2147442" y="3759067"/>
              <a:ext cx="198963" cy="866463"/>
            </a:xfrm>
            <a:prstGeom prst="rect">
              <a:avLst/>
            </a:prstGeom>
            <a:solidFill>
              <a:srgbClr val="80BD41">
                <a:alpha val="100000"/>
              </a:srgbClr>
            </a:solidFill>
          </p:spPr>
          <p:txBody>
            <a:bodyPr/>
            <a:lstStyle/>
            <a:p/>
          </p:txBody>
        </p:sp>
        <p:sp>
          <p:nvSpPr>
            <p:cNvPr id="39" name="rc39"/>
            <p:cNvSpPr/>
            <p:nvPr/>
          </p:nvSpPr>
          <p:spPr>
            <a:xfrm>
              <a:off x="2147442" y="3418522"/>
              <a:ext cx="198963" cy="209992"/>
            </a:xfrm>
            <a:prstGeom prst="rect">
              <a:avLst/>
            </a:prstGeom>
            <a:solidFill>
              <a:srgbClr val="0058AB">
                <a:alpha val="100000"/>
              </a:srgbClr>
            </a:solidFill>
          </p:spPr>
          <p:txBody>
            <a:bodyPr/>
            <a:lstStyle/>
            <a:p/>
          </p:txBody>
        </p:sp>
        <p:sp>
          <p:nvSpPr>
            <p:cNvPr id="40" name="rc40"/>
            <p:cNvSpPr/>
            <p:nvPr/>
          </p:nvSpPr>
          <p:spPr>
            <a:xfrm>
              <a:off x="2147442" y="3628515"/>
              <a:ext cx="198963" cy="130551"/>
            </a:xfrm>
            <a:prstGeom prst="rect">
              <a:avLst/>
            </a:prstGeom>
            <a:solidFill>
              <a:srgbClr val="1CABE2">
                <a:alpha val="100000"/>
              </a:srgbClr>
            </a:solidFill>
          </p:spPr>
          <p:txBody>
            <a:bodyPr/>
            <a:lstStyle/>
            <a:p/>
          </p:txBody>
        </p:sp>
        <p:sp>
          <p:nvSpPr>
            <p:cNvPr id="41" name="rc41"/>
            <p:cNvSpPr/>
            <p:nvPr/>
          </p:nvSpPr>
          <p:spPr>
            <a:xfrm>
              <a:off x="2368512" y="3716646"/>
              <a:ext cx="198963" cy="908884"/>
            </a:xfrm>
            <a:prstGeom prst="rect">
              <a:avLst/>
            </a:prstGeom>
            <a:solidFill>
              <a:srgbClr val="80BD41">
                <a:alpha val="100000"/>
              </a:srgbClr>
            </a:solidFill>
          </p:spPr>
          <p:txBody>
            <a:bodyPr/>
            <a:lstStyle/>
            <a:p/>
          </p:txBody>
        </p:sp>
        <p:sp>
          <p:nvSpPr>
            <p:cNvPr id="42" name="rc42"/>
            <p:cNvSpPr/>
            <p:nvPr/>
          </p:nvSpPr>
          <p:spPr>
            <a:xfrm>
              <a:off x="2368512" y="3382345"/>
              <a:ext cx="198963" cy="195959"/>
            </a:xfrm>
            <a:prstGeom prst="rect">
              <a:avLst/>
            </a:prstGeom>
            <a:solidFill>
              <a:srgbClr val="0058AB">
                <a:alpha val="100000"/>
              </a:srgbClr>
            </a:solidFill>
          </p:spPr>
          <p:txBody>
            <a:bodyPr/>
            <a:lstStyle/>
            <a:p/>
          </p:txBody>
        </p:sp>
        <p:sp>
          <p:nvSpPr>
            <p:cNvPr id="43" name="rc43"/>
            <p:cNvSpPr/>
            <p:nvPr/>
          </p:nvSpPr>
          <p:spPr>
            <a:xfrm>
              <a:off x="2368512" y="3578305"/>
              <a:ext cx="198963" cy="138340"/>
            </a:xfrm>
            <a:prstGeom prst="rect">
              <a:avLst/>
            </a:prstGeom>
            <a:solidFill>
              <a:srgbClr val="1CABE2">
                <a:alpha val="100000"/>
              </a:srgbClr>
            </a:solidFill>
          </p:spPr>
          <p:txBody>
            <a:bodyPr/>
            <a:lstStyle/>
            <a:p/>
          </p:txBody>
        </p:sp>
        <p:sp>
          <p:nvSpPr>
            <p:cNvPr id="44" name="rc44"/>
            <p:cNvSpPr/>
            <p:nvPr/>
          </p:nvSpPr>
          <p:spPr>
            <a:xfrm>
              <a:off x="2589583" y="3667462"/>
              <a:ext cx="198963" cy="958068"/>
            </a:xfrm>
            <a:prstGeom prst="rect">
              <a:avLst/>
            </a:prstGeom>
            <a:solidFill>
              <a:srgbClr val="80BD41">
                <a:alpha val="100000"/>
              </a:srgbClr>
            </a:solidFill>
          </p:spPr>
          <p:txBody>
            <a:bodyPr/>
            <a:lstStyle/>
            <a:p/>
          </p:txBody>
        </p:sp>
        <p:sp>
          <p:nvSpPr>
            <p:cNvPr id="45" name="rc45"/>
            <p:cNvSpPr/>
            <p:nvPr/>
          </p:nvSpPr>
          <p:spPr>
            <a:xfrm>
              <a:off x="2589583" y="3348222"/>
              <a:ext cx="198963" cy="225185"/>
            </a:xfrm>
            <a:prstGeom prst="rect">
              <a:avLst/>
            </a:prstGeom>
            <a:solidFill>
              <a:srgbClr val="0058AB">
                <a:alpha val="100000"/>
              </a:srgbClr>
            </a:solidFill>
          </p:spPr>
          <p:txBody>
            <a:bodyPr/>
            <a:lstStyle/>
            <a:p/>
          </p:txBody>
        </p:sp>
        <p:sp>
          <p:nvSpPr>
            <p:cNvPr id="46" name="rc46"/>
            <p:cNvSpPr/>
            <p:nvPr/>
          </p:nvSpPr>
          <p:spPr>
            <a:xfrm>
              <a:off x="2589583" y="3573408"/>
              <a:ext cx="198963" cy="94054"/>
            </a:xfrm>
            <a:prstGeom prst="rect">
              <a:avLst/>
            </a:prstGeom>
            <a:solidFill>
              <a:srgbClr val="1CABE2">
                <a:alpha val="100000"/>
              </a:srgbClr>
            </a:solidFill>
          </p:spPr>
          <p:txBody>
            <a:bodyPr/>
            <a:lstStyle/>
            <a:p/>
          </p:txBody>
        </p:sp>
        <p:sp>
          <p:nvSpPr>
            <p:cNvPr id="47" name="rc47"/>
            <p:cNvSpPr/>
            <p:nvPr/>
          </p:nvSpPr>
          <p:spPr>
            <a:xfrm>
              <a:off x="2810653" y="3635229"/>
              <a:ext cx="198963" cy="990301"/>
            </a:xfrm>
            <a:prstGeom prst="rect">
              <a:avLst/>
            </a:prstGeom>
            <a:solidFill>
              <a:srgbClr val="80BD41">
                <a:alpha val="100000"/>
              </a:srgbClr>
            </a:solidFill>
          </p:spPr>
          <p:txBody>
            <a:bodyPr/>
            <a:lstStyle/>
            <a:p/>
          </p:txBody>
        </p:sp>
        <p:sp>
          <p:nvSpPr>
            <p:cNvPr id="48" name="rc48"/>
            <p:cNvSpPr/>
            <p:nvPr/>
          </p:nvSpPr>
          <p:spPr>
            <a:xfrm>
              <a:off x="2810653" y="3315812"/>
              <a:ext cx="198963" cy="184030"/>
            </a:xfrm>
            <a:prstGeom prst="rect">
              <a:avLst/>
            </a:prstGeom>
            <a:solidFill>
              <a:srgbClr val="0058AB">
                <a:alpha val="100000"/>
              </a:srgbClr>
            </a:solidFill>
          </p:spPr>
          <p:txBody>
            <a:bodyPr/>
            <a:lstStyle/>
            <a:p/>
          </p:txBody>
        </p:sp>
        <p:sp>
          <p:nvSpPr>
            <p:cNvPr id="49" name="rc49"/>
            <p:cNvSpPr/>
            <p:nvPr/>
          </p:nvSpPr>
          <p:spPr>
            <a:xfrm>
              <a:off x="2810653" y="3499843"/>
              <a:ext cx="198963" cy="135386"/>
            </a:xfrm>
            <a:prstGeom prst="rect">
              <a:avLst/>
            </a:prstGeom>
            <a:solidFill>
              <a:srgbClr val="1CABE2">
                <a:alpha val="100000"/>
              </a:srgbClr>
            </a:solidFill>
          </p:spPr>
          <p:txBody>
            <a:bodyPr/>
            <a:lstStyle/>
            <a:p/>
          </p:txBody>
        </p:sp>
        <p:sp>
          <p:nvSpPr>
            <p:cNvPr id="50" name="rc50"/>
            <p:cNvSpPr/>
            <p:nvPr/>
          </p:nvSpPr>
          <p:spPr>
            <a:xfrm>
              <a:off x="3031723" y="3637513"/>
              <a:ext cx="198963" cy="988017"/>
            </a:xfrm>
            <a:prstGeom prst="rect">
              <a:avLst/>
            </a:prstGeom>
            <a:solidFill>
              <a:srgbClr val="80BD41">
                <a:alpha val="100000"/>
              </a:srgbClr>
            </a:solidFill>
          </p:spPr>
          <p:txBody>
            <a:bodyPr/>
            <a:lstStyle/>
            <a:p/>
          </p:txBody>
        </p:sp>
        <p:sp>
          <p:nvSpPr>
            <p:cNvPr id="51" name="rc51"/>
            <p:cNvSpPr/>
            <p:nvPr/>
          </p:nvSpPr>
          <p:spPr>
            <a:xfrm>
              <a:off x="3031723" y="3284869"/>
              <a:ext cx="198963" cy="180878"/>
            </a:xfrm>
            <a:prstGeom prst="rect">
              <a:avLst/>
            </a:prstGeom>
            <a:solidFill>
              <a:srgbClr val="0058AB">
                <a:alpha val="100000"/>
              </a:srgbClr>
            </a:solidFill>
          </p:spPr>
          <p:txBody>
            <a:bodyPr/>
            <a:lstStyle/>
            <a:p/>
          </p:txBody>
        </p:sp>
        <p:sp>
          <p:nvSpPr>
            <p:cNvPr id="52" name="rc52"/>
            <p:cNvSpPr/>
            <p:nvPr/>
          </p:nvSpPr>
          <p:spPr>
            <a:xfrm>
              <a:off x="3031723" y="3465747"/>
              <a:ext cx="198963" cy="171765"/>
            </a:xfrm>
            <a:prstGeom prst="rect">
              <a:avLst/>
            </a:prstGeom>
            <a:solidFill>
              <a:srgbClr val="1CABE2">
                <a:alpha val="100000"/>
              </a:srgbClr>
            </a:solidFill>
          </p:spPr>
          <p:txBody>
            <a:bodyPr/>
            <a:lstStyle/>
            <a:p/>
          </p:txBody>
        </p:sp>
        <p:sp>
          <p:nvSpPr>
            <p:cNvPr id="53" name="rc53"/>
            <p:cNvSpPr/>
            <p:nvPr/>
          </p:nvSpPr>
          <p:spPr>
            <a:xfrm>
              <a:off x="3252793" y="3580906"/>
              <a:ext cx="198963" cy="1044624"/>
            </a:xfrm>
            <a:prstGeom prst="rect">
              <a:avLst/>
            </a:prstGeom>
            <a:solidFill>
              <a:srgbClr val="80BD41">
                <a:alpha val="100000"/>
              </a:srgbClr>
            </a:solidFill>
          </p:spPr>
          <p:txBody>
            <a:bodyPr/>
            <a:lstStyle/>
            <a:p/>
          </p:txBody>
        </p:sp>
        <p:sp>
          <p:nvSpPr>
            <p:cNvPr id="54" name="rc54"/>
            <p:cNvSpPr/>
            <p:nvPr/>
          </p:nvSpPr>
          <p:spPr>
            <a:xfrm>
              <a:off x="3252793" y="3228817"/>
              <a:ext cx="198963" cy="181118"/>
            </a:xfrm>
            <a:prstGeom prst="rect">
              <a:avLst/>
            </a:prstGeom>
            <a:solidFill>
              <a:srgbClr val="0058AB">
                <a:alpha val="100000"/>
              </a:srgbClr>
            </a:solidFill>
          </p:spPr>
          <p:txBody>
            <a:bodyPr/>
            <a:lstStyle/>
            <a:p/>
          </p:txBody>
        </p:sp>
        <p:sp>
          <p:nvSpPr>
            <p:cNvPr id="55" name="rc55"/>
            <p:cNvSpPr/>
            <p:nvPr/>
          </p:nvSpPr>
          <p:spPr>
            <a:xfrm>
              <a:off x="3252793" y="3409936"/>
              <a:ext cx="198963" cy="170970"/>
            </a:xfrm>
            <a:prstGeom prst="rect">
              <a:avLst/>
            </a:prstGeom>
            <a:solidFill>
              <a:srgbClr val="1CABE2">
                <a:alpha val="100000"/>
              </a:srgbClr>
            </a:solidFill>
          </p:spPr>
          <p:txBody>
            <a:bodyPr/>
            <a:lstStyle/>
            <a:p/>
          </p:txBody>
        </p:sp>
        <p:sp>
          <p:nvSpPr>
            <p:cNvPr id="56" name="rc56"/>
            <p:cNvSpPr/>
            <p:nvPr/>
          </p:nvSpPr>
          <p:spPr>
            <a:xfrm>
              <a:off x="3473863" y="3560010"/>
              <a:ext cx="198963" cy="1065520"/>
            </a:xfrm>
            <a:prstGeom prst="rect">
              <a:avLst/>
            </a:prstGeom>
            <a:solidFill>
              <a:srgbClr val="80BD41">
                <a:alpha val="100000"/>
              </a:srgbClr>
            </a:solidFill>
          </p:spPr>
          <p:txBody>
            <a:bodyPr/>
            <a:lstStyle/>
            <a:p/>
          </p:txBody>
        </p:sp>
        <p:sp>
          <p:nvSpPr>
            <p:cNvPr id="57" name="rc57"/>
            <p:cNvSpPr/>
            <p:nvPr/>
          </p:nvSpPr>
          <p:spPr>
            <a:xfrm>
              <a:off x="3473863" y="3212524"/>
              <a:ext cx="198963" cy="222059"/>
            </a:xfrm>
            <a:prstGeom prst="rect">
              <a:avLst/>
            </a:prstGeom>
            <a:solidFill>
              <a:srgbClr val="0058AB">
                <a:alpha val="100000"/>
              </a:srgbClr>
            </a:solidFill>
          </p:spPr>
          <p:txBody>
            <a:bodyPr/>
            <a:lstStyle/>
            <a:p/>
          </p:txBody>
        </p:sp>
        <p:sp>
          <p:nvSpPr>
            <p:cNvPr id="58" name="rc58"/>
            <p:cNvSpPr/>
            <p:nvPr/>
          </p:nvSpPr>
          <p:spPr>
            <a:xfrm>
              <a:off x="3473863" y="3434583"/>
              <a:ext cx="198963" cy="125426"/>
            </a:xfrm>
            <a:prstGeom prst="rect">
              <a:avLst/>
            </a:prstGeom>
            <a:solidFill>
              <a:srgbClr val="1CABE2">
                <a:alpha val="100000"/>
              </a:srgbClr>
            </a:solidFill>
          </p:spPr>
          <p:txBody>
            <a:bodyPr/>
            <a:lstStyle/>
            <a:p/>
          </p:txBody>
        </p:sp>
        <p:sp>
          <p:nvSpPr>
            <p:cNvPr id="59" name="rc59"/>
            <p:cNvSpPr/>
            <p:nvPr/>
          </p:nvSpPr>
          <p:spPr>
            <a:xfrm>
              <a:off x="3694934" y="3548716"/>
              <a:ext cx="198963" cy="1076814"/>
            </a:xfrm>
            <a:prstGeom prst="rect">
              <a:avLst/>
            </a:prstGeom>
            <a:solidFill>
              <a:srgbClr val="80BD41">
                <a:alpha val="100000"/>
              </a:srgbClr>
            </a:solidFill>
          </p:spPr>
          <p:txBody>
            <a:bodyPr/>
            <a:lstStyle/>
            <a:p/>
          </p:txBody>
        </p:sp>
        <p:sp>
          <p:nvSpPr>
            <p:cNvPr id="60" name="rc60"/>
            <p:cNvSpPr/>
            <p:nvPr/>
          </p:nvSpPr>
          <p:spPr>
            <a:xfrm>
              <a:off x="3694934" y="3191755"/>
              <a:ext cx="198963" cy="215668"/>
            </a:xfrm>
            <a:prstGeom prst="rect">
              <a:avLst/>
            </a:prstGeom>
            <a:solidFill>
              <a:srgbClr val="0058AB">
                <a:alpha val="100000"/>
              </a:srgbClr>
            </a:solidFill>
          </p:spPr>
          <p:txBody>
            <a:bodyPr/>
            <a:lstStyle/>
            <a:p/>
          </p:txBody>
        </p:sp>
        <p:sp>
          <p:nvSpPr>
            <p:cNvPr id="61" name="rc61"/>
            <p:cNvSpPr/>
            <p:nvPr/>
          </p:nvSpPr>
          <p:spPr>
            <a:xfrm>
              <a:off x="3694934" y="3407423"/>
              <a:ext cx="198963" cy="141292"/>
            </a:xfrm>
            <a:prstGeom prst="rect">
              <a:avLst/>
            </a:prstGeom>
            <a:solidFill>
              <a:srgbClr val="1CABE2">
                <a:alpha val="100000"/>
              </a:srgbClr>
            </a:solidFill>
          </p:spPr>
          <p:txBody>
            <a:bodyPr/>
            <a:lstStyle/>
            <a:p/>
          </p:txBody>
        </p:sp>
        <p:sp>
          <p:nvSpPr>
            <p:cNvPr id="62" name="rc62"/>
            <p:cNvSpPr/>
            <p:nvPr/>
          </p:nvSpPr>
          <p:spPr>
            <a:xfrm>
              <a:off x="3916004" y="3514232"/>
              <a:ext cx="198963" cy="1111298"/>
            </a:xfrm>
            <a:prstGeom prst="rect">
              <a:avLst/>
            </a:prstGeom>
            <a:solidFill>
              <a:srgbClr val="80BD41">
                <a:alpha val="100000"/>
              </a:srgbClr>
            </a:solidFill>
          </p:spPr>
          <p:txBody>
            <a:bodyPr/>
            <a:lstStyle/>
            <a:p/>
          </p:txBody>
        </p:sp>
        <p:sp>
          <p:nvSpPr>
            <p:cNvPr id="63" name="rc63"/>
            <p:cNvSpPr/>
            <p:nvPr/>
          </p:nvSpPr>
          <p:spPr>
            <a:xfrm>
              <a:off x="3916004" y="3163689"/>
              <a:ext cx="198963" cy="220773"/>
            </a:xfrm>
            <a:prstGeom prst="rect">
              <a:avLst/>
            </a:prstGeom>
            <a:solidFill>
              <a:srgbClr val="0058AB">
                <a:alpha val="100000"/>
              </a:srgbClr>
            </a:solidFill>
          </p:spPr>
          <p:txBody>
            <a:bodyPr/>
            <a:lstStyle/>
            <a:p/>
          </p:txBody>
        </p:sp>
        <p:sp>
          <p:nvSpPr>
            <p:cNvPr id="64" name="rc64"/>
            <p:cNvSpPr/>
            <p:nvPr/>
          </p:nvSpPr>
          <p:spPr>
            <a:xfrm>
              <a:off x="3916004" y="3384462"/>
              <a:ext cx="198963" cy="129769"/>
            </a:xfrm>
            <a:prstGeom prst="rect">
              <a:avLst/>
            </a:prstGeom>
            <a:solidFill>
              <a:srgbClr val="1CABE2">
                <a:alpha val="100000"/>
              </a:srgbClr>
            </a:solidFill>
          </p:spPr>
          <p:txBody>
            <a:bodyPr/>
            <a:lstStyle/>
            <a:p/>
          </p:txBody>
        </p:sp>
        <p:sp>
          <p:nvSpPr>
            <p:cNvPr id="65" name="rc65"/>
            <p:cNvSpPr/>
            <p:nvPr/>
          </p:nvSpPr>
          <p:spPr>
            <a:xfrm>
              <a:off x="4137074" y="3499182"/>
              <a:ext cx="198963" cy="1126348"/>
            </a:xfrm>
            <a:prstGeom prst="rect">
              <a:avLst/>
            </a:prstGeom>
            <a:solidFill>
              <a:srgbClr val="80BD41">
                <a:alpha val="100000"/>
              </a:srgbClr>
            </a:solidFill>
          </p:spPr>
          <p:txBody>
            <a:bodyPr/>
            <a:lstStyle/>
            <a:p/>
          </p:txBody>
        </p:sp>
        <p:sp>
          <p:nvSpPr>
            <p:cNvPr id="66" name="rc66"/>
            <p:cNvSpPr/>
            <p:nvPr/>
          </p:nvSpPr>
          <p:spPr>
            <a:xfrm>
              <a:off x="4137074" y="3138654"/>
              <a:ext cx="198963" cy="252852"/>
            </a:xfrm>
            <a:prstGeom prst="rect">
              <a:avLst/>
            </a:prstGeom>
            <a:solidFill>
              <a:srgbClr val="0058AB">
                <a:alpha val="100000"/>
              </a:srgbClr>
            </a:solidFill>
          </p:spPr>
          <p:txBody>
            <a:bodyPr/>
            <a:lstStyle/>
            <a:p/>
          </p:txBody>
        </p:sp>
        <p:sp>
          <p:nvSpPr>
            <p:cNvPr id="67" name="rc67"/>
            <p:cNvSpPr/>
            <p:nvPr/>
          </p:nvSpPr>
          <p:spPr>
            <a:xfrm>
              <a:off x="4137074" y="3391506"/>
              <a:ext cx="198963" cy="107675"/>
            </a:xfrm>
            <a:prstGeom prst="rect">
              <a:avLst/>
            </a:prstGeom>
            <a:solidFill>
              <a:srgbClr val="1CABE2">
                <a:alpha val="100000"/>
              </a:srgbClr>
            </a:solidFill>
          </p:spPr>
          <p:txBody>
            <a:bodyPr/>
            <a:lstStyle/>
            <a:p/>
          </p:txBody>
        </p:sp>
        <p:sp>
          <p:nvSpPr>
            <p:cNvPr id="68" name="rc68"/>
            <p:cNvSpPr/>
            <p:nvPr/>
          </p:nvSpPr>
          <p:spPr>
            <a:xfrm>
              <a:off x="4358144" y="3449681"/>
              <a:ext cx="198963" cy="1175849"/>
            </a:xfrm>
            <a:prstGeom prst="rect">
              <a:avLst/>
            </a:prstGeom>
            <a:solidFill>
              <a:srgbClr val="80BD41">
                <a:alpha val="100000"/>
              </a:srgbClr>
            </a:solidFill>
          </p:spPr>
          <p:txBody>
            <a:bodyPr/>
            <a:lstStyle/>
            <a:p/>
          </p:txBody>
        </p:sp>
        <p:sp>
          <p:nvSpPr>
            <p:cNvPr id="69" name="rc69"/>
            <p:cNvSpPr/>
            <p:nvPr/>
          </p:nvSpPr>
          <p:spPr>
            <a:xfrm>
              <a:off x="4358144" y="3120057"/>
              <a:ext cx="198963" cy="234361"/>
            </a:xfrm>
            <a:prstGeom prst="rect">
              <a:avLst/>
            </a:prstGeom>
            <a:solidFill>
              <a:srgbClr val="0058AB">
                <a:alpha val="100000"/>
              </a:srgbClr>
            </a:solidFill>
          </p:spPr>
          <p:txBody>
            <a:bodyPr/>
            <a:lstStyle/>
            <a:p/>
          </p:txBody>
        </p:sp>
        <p:sp>
          <p:nvSpPr>
            <p:cNvPr id="70" name="rc70"/>
            <p:cNvSpPr/>
            <p:nvPr/>
          </p:nvSpPr>
          <p:spPr>
            <a:xfrm>
              <a:off x="4358144" y="3354419"/>
              <a:ext cx="198963" cy="95261"/>
            </a:xfrm>
            <a:prstGeom prst="rect">
              <a:avLst/>
            </a:prstGeom>
            <a:solidFill>
              <a:srgbClr val="1CABE2">
                <a:alpha val="100000"/>
              </a:srgbClr>
            </a:solidFill>
          </p:spPr>
          <p:txBody>
            <a:bodyPr/>
            <a:lstStyle/>
            <a:p/>
          </p:txBody>
        </p:sp>
        <p:sp>
          <p:nvSpPr>
            <p:cNvPr id="71" name="rc71"/>
            <p:cNvSpPr/>
            <p:nvPr/>
          </p:nvSpPr>
          <p:spPr>
            <a:xfrm>
              <a:off x="4579214" y="3406981"/>
              <a:ext cx="198963" cy="1218549"/>
            </a:xfrm>
            <a:prstGeom prst="rect">
              <a:avLst/>
            </a:prstGeom>
            <a:solidFill>
              <a:srgbClr val="80BD41">
                <a:alpha val="100000"/>
              </a:srgbClr>
            </a:solidFill>
          </p:spPr>
          <p:txBody>
            <a:bodyPr/>
            <a:lstStyle/>
            <a:p/>
          </p:txBody>
        </p:sp>
        <p:sp>
          <p:nvSpPr>
            <p:cNvPr id="72" name="rc72"/>
            <p:cNvSpPr/>
            <p:nvPr/>
          </p:nvSpPr>
          <p:spPr>
            <a:xfrm>
              <a:off x="4579214" y="3106709"/>
              <a:ext cx="198963" cy="189717"/>
            </a:xfrm>
            <a:prstGeom prst="rect">
              <a:avLst/>
            </a:prstGeom>
            <a:solidFill>
              <a:srgbClr val="0058AB">
                <a:alpha val="100000"/>
              </a:srgbClr>
            </a:solidFill>
          </p:spPr>
          <p:txBody>
            <a:bodyPr/>
            <a:lstStyle/>
            <a:p/>
          </p:txBody>
        </p:sp>
        <p:sp>
          <p:nvSpPr>
            <p:cNvPr id="73" name="rc73"/>
            <p:cNvSpPr/>
            <p:nvPr/>
          </p:nvSpPr>
          <p:spPr>
            <a:xfrm>
              <a:off x="4579214" y="3296427"/>
              <a:ext cx="198963" cy="110553"/>
            </a:xfrm>
            <a:prstGeom prst="rect">
              <a:avLst/>
            </a:prstGeom>
            <a:solidFill>
              <a:srgbClr val="1CABE2">
                <a:alpha val="100000"/>
              </a:srgbClr>
            </a:solidFill>
          </p:spPr>
          <p:txBody>
            <a:bodyPr/>
            <a:lstStyle/>
            <a:p/>
          </p:txBody>
        </p:sp>
        <p:sp>
          <p:nvSpPr>
            <p:cNvPr id="74" name="rc74"/>
            <p:cNvSpPr/>
            <p:nvPr/>
          </p:nvSpPr>
          <p:spPr>
            <a:xfrm>
              <a:off x="4800285" y="3405699"/>
              <a:ext cx="198963" cy="1219831"/>
            </a:xfrm>
            <a:prstGeom prst="rect">
              <a:avLst/>
            </a:prstGeom>
            <a:solidFill>
              <a:srgbClr val="80BD41">
                <a:alpha val="100000"/>
              </a:srgbClr>
            </a:solidFill>
          </p:spPr>
          <p:txBody>
            <a:bodyPr/>
            <a:lstStyle/>
            <a:p/>
          </p:txBody>
        </p:sp>
        <p:sp>
          <p:nvSpPr>
            <p:cNvPr id="75" name="rc75"/>
            <p:cNvSpPr/>
            <p:nvPr/>
          </p:nvSpPr>
          <p:spPr>
            <a:xfrm>
              <a:off x="4800285" y="3100900"/>
              <a:ext cx="198963" cy="198877"/>
            </a:xfrm>
            <a:prstGeom prst="rect">
              <a:avLst/>
            </a:prstGeom>
            <a:solidFill>
              <a:srgbClr val="0058AB">
                <a:alpha val="100000"/>
              </a:srgbClr>
            </a:solidFill>
          </p:spPr>
          <p:txBody>
            <a:bodyPr/>
            <a:lstStyle/>
            <a:p/>
          </p:txBody>
        </p:sp>
        <p:sp>
          <p:nvSpPr>
            <p:cNvPr id="76" name="rc76"/>
            <p:cNvSpPr/>
            <p:nvPr/>
          </p:nvSpPr>
          <p:spPr>
            <a:xfrm>
              <a:off x="4800285" y="3299778"/>
              <a:ext cx="198963" cy="105921"/>
            </a:xfrm>
            <a:prstGeom prst="rect">
              <a:avLst/>
            </a:prstGeom>
            <a:solidFill>
              <a:srgbClr val="1CABE2">
                <a:alpha val="100000"/>
              </a:srgbClr>
            </a:solidFill>
          </p:spPr>
          <p:txBody>
            <a:bodyPr/>
            <a:lstStyle/>
            <a:p/>
          </p:txBody>
        </p:sp>
        <p:sp>
          <p:nvSpPr>
            <p:cNvPr id="77" name="rc77"/>
            <p:cNvSpPr/>
            <p:nvPr/>
          </p:nvSpPr>
          <p:spPr>
            <a:xfrm>
              <a:off x="5021355" y="3395098"/>
              <a:ext cx="198963" cy="1230432"/>
            </a:xfrm>
            <a:prstGeom prst="rect">
              <a:avLst/>
            </a:prstGeom>
            <a:solidFill>
              <a:srgbClr val="80BD41">
                <a:alpha val="100000"/>
              </a:srgbClr>
            </a:solidFill>
          </p:spPr>
          <p:txBody>
            <a:bodyPr/>
            <a:lstStyle/>
            <a:p/>
          </p:txBody>
        </p:sp>
        <p:sp>
          <p:nvSpPr>
            <p:cNvPr id="78" name="rc78"/>
            <p:cNvSpPr/>
            <p:nvPr/>
          </p:nvSpPr>
          <p:spPr>
            <a:xfrm>
              <a:off x="5021355" y="3096212"/>
              <a:ext cx="198963" cy="203954"/>
            </a:xfrm>
            <a:prstGeom prst="rect">
              <a:avLst/>
            </a:prstGeom>
            <a:solidFill>
              <a:srgbClr val="0058AB">
                <a:alpha val="100000"/>
              </a:srgbClr>
            </a:solidFill>
          </p:spPr>
          <p:txBody>
            <a:bodyPr/>
            <a:lstStyle/>
            <a:p/>
          </p:txBody>
        </p:sp>
        <p:sp>
          <p:nvSpPr>
            <p:cNvPr id="79" name="rc79"/>
            <p:cNvSpPr/>
            <p:nvPr/>
          </p:nvSpPr>
          <p:spPr>
            <a:xfrm>
              <a:off x="5021355" y="3300166"/>
              <a:ext cx="198963" cy="94932"/>
            </a:xfrm>
            <a:prstGeom prst="rect">
              <a:avLst/>
            </a:prstGeom>
            <a:solidFill>
              <a:srgbClr val="1CABE2">
                <a:alpha val="100000"/>
              </a:srgbClr>
            </a:solidFill>
          </p:spPr>
          <p:txBody>
            <a:bodyPr/>
            <a:lstStyle/>
            <a:p/>
          </p:txBody>
        </p:sp>
        <p:sp>
          <p:nvSpPr>
            <p:cNvPr id="80" name="rc80"/>
            <p:cNvSpPr/>
            <p:nvPr/>
          </p:nvSpPr>
          <p:spPr>
            <a:xfrm>
              <a:off x="5242425" y="3388637"/>
              <a:ext cx="198963" cy="1236893"/>
            </a:xfrm>
            <a:prstGeom prst="rect">
              <a:avLst/>
            </a:prstGeom>
            <a:solidFill>
              <a:srgbClr val="80BD41">
                <a:alpha val="100000"/>
              </a:srgbClr>
            </a:solidFill>
          </p:spPr>
          <p:txBody>
            <a:bodyPr/>
            <a:lstStyle/>
            <a:p/>
          </p:txBody>
        </p:sp>
        <p:sp>
          <p:nvSpPr>
            <p:cNvPr id="81" name="rc81"/>
            <p:cNvSpPr/>
            <p:nvPr/>
          </p:nvSpPr>
          <p:spPr>
            <a:xfrm>
              <a:off x="5242425" y="3079814"/>
              <a:ext cx="198963" cy="224562"/>
            </a:xfrm>
            <a:prstGeom prst="rect">
              <a:avLst/>
            </a:prstGeom>
            <a:solidFill>
              <a:srgbClr val="0058AB">
                <a:alpha val="100000"/>
              </a:srgbClr>
            </a:solidFill>
          </p:spPr>
          <p:txBody>
            <a:bodyPr/>
            <a:lstStyle/>
            <a:p/>
          </p:txBody>
        </p:sp>
        <p:sp>
          <p:nvSpPr>
            <p:cNvPr id="82" name="rc82"/>
            <p:cNvSpPr/>
            <p:nvPr/>
          </p:nvSpPr>
          <p:spPr>
            <a:xfrm>
              <a:off x="5242425" y="3304377"/>
              <a:ext cx="198963" cy="84260"/>
            </a:xfrm>
            <a:prstGeom prst="rect">
              <a:avLst/>
            </a:prstGeom>
            <a:solidFill>
              <a:srgbClr val="1CABE2">
                <a:alpha val="100000"/>
              </a:srgbClr>
            </a:solidFill>
          </p:spPr>
          <p:txBody>
            <a:bodyPr/>
            <a:lstStyle/>
            <a:p/>
          </p:txBody>
        </p:sp>
        <p:sp>
          <p:nvSpPr>
            <p:cNvPr id="83" name="rc83"/>
            <p:cNvSpPr/>
            <p:nvPr/>
          </p:nvSpPr>
          <p:spPr>
            <a:xfrm>
              <a:off x="5463495" y="3346038"/>
              <a:ext cx="198963" cy="1279492"/>
            </a:xfrm>
            <a:prstGeom prst="rect">
              <a:avLst/>
            </a:prstGeom>
            <a:solidFill>
              <a:srgbClr val="80BD41">
                <a:alpha val="100000"/>
              </a:srgbClr>
            </a:solidFill>
          </p:spPr>
          <p:txBody>
            <a:bodyPr/>
            <a:lstStyle/>
            <a:p/>
          </p:txBody>
        </p:sp>
        <p:sp>
          <p:nvSpPr>
            <p:cNvPr id="84" name="rc84"/>
            <p:cNvSpPr/>
            <p:nvPr/>
          </p:nvSpPr>
          <p:spPr>
            <a:xfrm>
              <a:off x="5463495" y="3057081"/>
              <a:ext cx="198963" cy="203548"/>
            </a:xfrm>
            <a:prstGeom prst="rect">
              <a:avLst/>
            </a:prstGeom>
            <a:solidFill>
              <a:srgbClr val="0058AB">
                <a:alpha val="100000"/>
              </a:srgbClr>
            </a:solidFill>
          </p:spPr>
          <p:txBody>
            <a:bodyPr/>
            <a:lstStyle/>
            <a:p/>
          </p:txBody>
        </p:sp>
        <p:sp>
          <p:nvSpPr>
            <p:cNvPr id="85" name="rc85"/>
            <p:cNvSpPr/>
            <p:nvPr/>
          </p:nvSpPr>
          <p:spPr>
            <a:xfrm>
              <a:off x="5463495" y="3260630"/>
              <a:ext cx="198963" cy="85407"/>
            </a:xfrm>
            <a:prstGeom prst="rect">
              <a:avLst/>
            </a:prstGeom>
            <a:solidFill>
              <a:srgbClr val="1CABE2">
                <a:alpha val="100000"/>
              </a:srgbClr>
            </a:solidFill>
          </p:spPr>
          <p:txBody>
            <a:bodyPr/>
            <a:lstStyle/>
            <a:p/>
          </p:txBody>
        </p:sp>
        <p:sp>
          <p:nvSpPr>
            <p:cNvPr id="86" name="rc86"/>
            <p:cNvSpPr/>
            <p:nvPr/>
          </p:nvSpPr>
          <p:spPr>
            <a:xfrm>
              <a:off x="5684565" y="3323901"/>
              <a:ext cx="198963" cy="1301630"/>
            </a:xfrm>
            <a:prstGeom prst="rect">
              <a:avLst/>
            </a:prstGeom>
            <a:solidFill>
              <a:srgbClr val="80BD41">
                <a:alpha val="100000"/>
              </a:srgbClr>
            </a:solidFill>
          </p:spPr>
          <p:txBody>
            <a:bodyPr/>
            <a:lstStyle/>
            <a:p/>
          </p:txBody>
        </p:sp>
        <p:sp>
          <p:nvSpPr>
            <p:cNvPr id="87" name="rc87"/>
            <p:cNvSpPr/>
            <p:nvPr/>
          </p:nvSpPr>
          <p:spPr>
            <a:xfrm>
              <a:off x="5684565" y="3032144"/>
              <a:ext cx="198963" cy="213739"/>
            </a:xfrm>
            <a:prstGeom prst="rect">
              <a:avLst/>
            </a:prstGeom>
            <a:solidFill>
              <a:srgbClr val="0058AB">
                <a:alpha val="100000"/>
              </a:srgbClr>
            </a:solidFill>
          </p:spPr>
          <p:txBody>
            <a:bodyPr/>
            <a:lstStyle/>
            <a:p/>
          </p:txBody>
        </p:sp>
        <p:sp>
          <p:nvSpPr>
            <p:cNvPr id="88" name="rc88"/>
            <p:cNvSpPr/>
            <p:nvPr/>
          </p:nvSpPr>
          <p:spPr>
            <a:xfrm>
              <a:off x="5684565" y="3245883"/>
              <a:ext cx="198963" cy="78017"/>
            </a:xfrm>
            <a:prstGeom prst="rect">
              <a:avLst/>
            </a:prstGeom>
            <a:solidFill>
              <a:srgbClr val="1CABE2">
                <a:alpha val="100000"/>
              </a:srgbClr>
            </a:solidFill>
          </p:spPr>
          <p:txBody>
            <a:bodyPr/>
            <a:lstStyle/>
            <a:p/>
          </p:txBody>
        </p:sp>
        <p:sp>
          <p:nvSpPr>
            <p:cNvPr id="89" name="rc89"/>
            <p:cNvSpPr/>
            <p:nvPr/>
          </p:nvSpPr>
          <p:spPr>
            <a:xfrm>
              <a:off x="5905636" y="3389588"/>
              <a:ext cx="198963" cy="1235942"/>
            </a:xfrm>
            <a:prstGeom prst="rect">
              <a:avLst/>
            </a:prstGeom>
            <a:solidFill>
              <a:srgbClr val="80BD41">
                <a:alpha val="100000"/>
              </a:srgbClr>
            </a:solidFill>
          </p:spPr>
          <p:txBody>
            <a:bodyPr/>
            <a:lstStyle/>
            <a:p/>
          </p:txBody>
        </p:sp>
        <p:sp>
          <p:nvSpPr>
            <p:cNvPr id="90" name="rc90"/>
            <p:cNvSpPr/>
            <p:nvPr/>
          </p:nvSpPr>
          <p:spPr>
            <a:xfrm>
              <a:off x="5905636" y="3005467"/>
              <a:ext cx="198963" cy="265778"/>
            </a:xfrm>
            <a:prstGeom prst="rect">
              <a:avLst/>
            </a:prstGeom>
            <a:solidFill>
              <a:srgbClr val="0058AB">
                <a:alpha val="100000"/>
              </a:srgbClr>
            </a:solidFill>
          </p:spPr>
          <p:txBody>
            <a:bodyPr/>
            <a:lstStyle/>
            <a:p/>
          </p:txBody>
        </p:sp>
        <p:sp>
          <p:nvSpPr>
            <p:cNvPr id="91" name="rc91"/>
            <p:cNvSpPr/>
            <p:nvPr/>
          </p:nvSpPr>
          <p:spPr>
            <a:xfrm>
              <a:off x="5905636" y="3271246"/>
              <a:ext cx="198963" cy="118341"/>
            </a:xfrm>
            <a:prstGeom prst="rect">
              <a:avLst/>
            </a:prstGeom>
            <a:solidFill>
              <a:srgbClr val="1CABE2">
                <a:alpha val="100000"/>
              </a:srgbClr>
            </a:solidFill>
          </p:spPr>
          <p:txBody>
            <a:bodyPr/>
            <a:lstStyle/>
            <a:p/>
          </p:txBody>
        </p:sp>
        <p:sp>
          <p:nvSpPr>
            <p:cNvPr id="92" name="rc92"/>
            <p:cNvSpPr/>
            <p:nvPr/>
          </p:nvSpPr>
          <p:spPr>
            <a:xfrm>
              <a:off x="6126706" y="3422422"/>
              <a:ext cx="198963" cy="1203108"/>
            </a:xfrm>
            <a:prstGeom prst="rect">
              <a:avLst/>
            </a:prstGeom>
            <a:solidFill>
              <a:srgbClr val="80BD41">
                <a:alpha val="100000"/>
              </a:srgbClr>
            </a:solidFill>
          </p:spPr>
          <p:txBody>
            <a:bodyPr/>
            <a:lstStyle/>
            <a:p/>
          </p:txBody>
        </p:sp>
        <p:sp>
          <p:nvSpPr>
            <p:cNvPr id="93" name="rc93"/>
            <p:cNvSpPr/>
            <p:nvPr/>
          </p:nvSpPr>
          <p:spPr>
            <a:xfrm>
              <a:off x="6126706" y="2982130"/>
              <a:ext cx="198963" cy="279880"/>
            </a:xfrm>
            <a:prstGeom prst="rect">
              <a:avLst/>
            </a:prstGeom>
            <a:solidFill>
              <a:srgbClr val="0058AB">
                <a:alpha val="100000"/>
              </a:srgbClr>
            </a:solidFill>
          </p:spPr>
          <p:txBody>
            <a:bodyPr/>
            <a:lstStyle/>
            <a:p/>
          </p:txBody>
        </p:sp>
        <p:sp>
          <p:nvSpPr>
            <p:cNvPr id="94" name="rc94"/>
            <p:cNvSpPr/>
            <p:nvPr/>
          </p:nvSpPr>
          <p:spPr>
            <a:xfrm>
              <a:off x="6126706" y="3262011"/>
              <a:ext cx="198963" cy="160411"/>
            </a:xfrm>
            <a:prstGeom prst="rect">
              <a:avLst/>
            </a:prstGeom>
            <a:solidFill>
              <a:srgbClr val="1CABE2">
                <a:alpha val="100000"/>
              </a:srgbClr>
            </a:solidFill>
          </p:spPr>
          <p:txBody>
            <a:bodyPr/>
            <a:lstStyle/>
            <a:p/>
          </p:txBody>
        </p:sp>
        <p:sp>
          <p:nvSpPr>
            <p:cNvPr id="95" name="rc95"/>
            <p:cNvSpPr/>
            <p:nvPr/>
          </p:nvSpPr>
          <p:spPr>
            <a:xfrm>
              <a:off x="6347776" y="3441332"/>
              <a:ext cx="198963" cy="1184198"/>
            </a:xfrm>
            <a:prstGeom prst="rect">
              <a:avLst/>
            </a:prstGeom>
            <a:solidFill>
              <a:srgbClr val="80BD41">
                <a:alpha val="100000"/>
              </a:srgbClr>
            </a:solidFill>
          </p:spPr>
          <p:txBody>
            <a:bodyPr/>
            <a:lstStyle/>
            <a:p/>
          </p:txBody>
        </p:sp>
        <p:sp>
          <p:nvSpPr>
            <p:cNvPr id="96" name="rc96"/>
            <p:cNvSpPr/>
            <p:nvPr/>
          </p:nvSpPr>
          <p:spPr>
            <a:xfrm>
              <a:off x="6347776" y="2960759"/>
              <a:ext cx="198963" cy="291575"/>
            </a:xfrm>
            <a:prstGeom prst="rect">
              <a:avLst/>
            </a:prstGeom>
            <a:solidFill>
              <a:srgbClr val="0058AB">
                <a:alpha val="100000"/>
              </a:srgbClr>
            </a:solidFill>
          </p:spPr>
          <p:txBody>
            <a:bodyPr/>
            <a:lstStyle/>
            <a:p/>
          </p:txBody>
        </p:sp>
        <p:sp>
          <p:nvSpPr>
            <p:cNvPr id="97" name="rc97"/>
            <p:cNvSpPr/>
            <p:nvPr/>
          </p:nvSpPr>
          <p:spPr>
            <a:xfrm>
              <a:off x="6347776" y="3252334"/>
              <a:ext cx="198963" cy="188997"/>
            </a:xfrm>
            <a:prstGeom prst="rect">
              <a:avLst/>
            </a:prstGeom>
            <a:solidFill>
              <a:srgbClr val="1CABE2">
                <a:alpha val="100000"/>
              </a:srgbClr>
            </a:solidFill>
          </p:spPr>
          <p:txBody>
            <a:bodyPr/>
            <a:lstStyle/>
            <a:p/>
          </p:txBody>
        </p:sp>
        <p:sp>
          <p:nvSpPr>
            <p:cNvPr id="98" name="rc98"/>
            <p:cNvSpPr/>
            <p:nvPr/>
          </p:nvSpPr>
          <p:spPr>
            <a:xfrm>
              <a:off x="6568846" y="3343873"/>
              <a:ext cx="198963" cy="1281657"/>
            </a:xfrm>
            <a:prstGeom prst="rect">
              <a:avLst/>
            </a:prstGeom>
            <a:solidFill>
              <a:srgbClr val="80BD41">
                <a:alpha val="100000"/>
              </a:srgbClr>
            </a:solidFill>
          </p:spPr>
          <p:txBody>
            <a:bodyPr/>
            <a:lstStyle/>
            <a:p/>
          </p:txBody>
        </p:sp>
        <p:sp>
          <p:nvSpPr>
            <p:cNvPr id="99" name="rc99"/>
            <p:cNvSpPr/>
            <p:nvPr/>
          </p:nvSpPr>
          <p:spPr>
            <a:xfrm>
              <a:off x="6568846" y="2941897"/>
              <a:ext cx="198963" cy="219700"/>
            </a:xfrm>
            <a:prstGeom prst="rect">
              <a:avLst/>
            </a:prstGeom>
            <a:solidFill>
              <a:srgbClr val="0058AB">
                <a:alpha val="100000"/>
              </a:srgbClr>
            </a:solidFill>
          </p:spPr>
          <p:txBody>
            <a:bodyPr/>
            <a:lstStyle/>
            <a:p/>
          </p:txBody>
        </p:sp>
        <p:sp>
          <p:nvSpPr>
            <p:cNvPr id="100" name="rc100"/>
            <p:cNvSpPr/>
            <p:nvPr/>
          </p:nvSpPr>
          <p:spPr>
            <a:xfrm>
              <a:off x="6568846" y="3161597"/>
              <a:ext cx="198963" cy="182275"/>
            </a:xfrm>
            <a:prstGeom prst="rect">
              <a:avLst/>
            </a:prstGeom>
            <a:solidFill>
              <a:srgbClr val="1CABE2">
                <a:alpha val="100000"/>
              </a:srgbClr>
            </a:solidFill>
          </p:spPr>
          <p:txBody>
            <a:bodyPr/>
            <a:lstStyle/>
            <a:p/>
          </p:txBody>
        </p:sp>
        <p:sp>
          <p:nvSpPr>
            <p:cNvPr id="101" name="rc101"/>
            <p:cNvSpPr/>
            <p:nvPr/>
          </p:nvSpPr>
          <p:spPr>
            <a:xfrm>
              <a:off x="6789916" y="3352123"/>
              <a:ext cx="198963" cy="1273407"/>
            </a:xfrm>
            <a:prstGeom prst="rect">
              <a:avLst/>
            </a:prstGeom>
            <a:solidFill>
              <a:srgbClr val="80BD41">
                <a:alpha val="100000"/>
              </a:srgbClr>
            </a:solidFill>
          </p:spPr>
          <p:txBody>
            <a:bodyPr/>
            <a:lstStyle/>
            <a:p/>
          </p:txBody>
        </p:sp>
        <p:sp>
          <p:nvSpPr>
            <p:cNvPr id="102" name="rc102"/>
            <p:cNvSpPr/>
            <p:nvPr/>
          </p:nvSpPr>
          <p:spPr>
            <a:xfrm>
              <a:off x="6789916" y="2919764"/>
              <a:ext cx="198963" cy="279959"/>
            </a:xfrm>
            <a:prstGeom prst="rect">
              <a:avLst/>
            </a:prstGeom>
            <a:solidFill>
              <a:srgbClr val="0058AB">
                <a:alpha val="100000"/>
              </a:srgbClr>
            </a:solidFill>
          </p:spPr>
          <p:txBody>
            <a:bodyPr/>
            <a:lstStyle/>
            <a:p/>
          </p:txBody>
        </p:sp>
        <p:sp>
          <p:nvSpPr>
            <p:cNvPr id="103" name="rc103"/>
            <p:cNvSpPr/>
            <p:nvPr/>
          </p:nvSpPr>
          <p:spPr>
            <a:xfrm>
              <a:off x="6789916" y="3199723"/>
              <a:ext cx="198963" cy="152399"/>
            </a:xfrm>
            <a:prstGeom prst="rect">
              <a:avLst/>
            </a:prstGeom>
            <a:solidFill>
              <a:srgbClr val="1CABE2">
                <a:alpha val="100000"/>
              </a:srgbClr>
            </a:solidFill>
          </p:spPr>
          <p:txBody>
            <a:bodyPr/>
            <a:lstStyle/>
            <a:p/>
          </p:txBody>
        </p:sp>
        <p:sp>
          <p:nvSpPr>
            <p:cNvPr id="104" name="rc104"/>
            <p:cNvSpPr/>
            <p:nvPr/>
          </p:nvSpPr>
          <p:spPr>
            <a:xfrm>
              <a:off x="7010987" y="3385088"/>
              <a:ext cx="198963" cy="1240442"/>
            </a:xfrm>
            <a:prstGeom prst="rect">
              <a:avLst/>
            </a:prstGeom>
            <a:solidFill>
              <a:srgbClr val="80BD41">
                <a:alpha val="100000"/>
              </a:srgbClr>
            </a:solidFill>
          </p:spPr>
          <p:txBody>
            <a:bodyPr/>
            <a:lstStyle/>
            <a:p/>
          </p:txBody>
        </p:sp>
        <p:sp>
          <p:nvSpPr>
            <p:cNvPr id="105" name="rc105"/>
            <p:cNvSpPr/>
            <p:nvPr/>
          </p:nvSpPr>
          <p:spPr>
            <a:xfrm>
              <a:off x="7010987" y="2901007"/>
              <a:ext cx="198963" cy="320002"/>
            </a:xfrm>
            <a:prstGeom prst="rect">
              <a:avLst/>
            </a:prstGeom>
            <a:solidFill>
              <a:srgbClr val="0058AB">
                <a:alpha val="100000"/>
              </a:srgbClr>
            </a:solidFill>
          </p:spPr>
          <p:txBody>
            <a:bodyPr/>
            <a:lstStyle/>
            <a:p/>
          </p:txBody>
        </p:sp>
        <p:sp>
          <p:nvSpPr>
            <p:cNvPr id="106" name="rc106"/>
            <p:cNvSpPr/>
            <p:nvPr/>
          </p:nvSpPr>
          <p:spPr>
            <a:xfrm>
              <a:off x="7010987" y="3221010"/>
              <a:ext cx="198963" cy="164078"/>
            </a:xfrm>
            <a:prstGeom prst="rect">
              <a:avLst/>
            </a:prstGeom>
            <a:solidFill>
              <a:srgbClr val="1CABE2">
                <a:alpha val="100000"/>
              </a:srgbClr>
            </a:solidFill>
          </p:spPr>
          <p:txBody>
            <a:bodyPr/>
            <a:lstStyle/>
            <a:p/>
          </p:txBody>
        </p:sp>
        <p:sp>
          <p:nvSpPr>
            <p:cNvPr id="107" name="rc107"/>
            <p:cNvSpPr/>
            <p:nvPr/>
          </p:nvSpPr>
          <p:spPr>
            <a:xfrm>
              <a:off x="7232057" y="2881285"/>
              <a:ext cx="198963" cy="256976"/>
            </a:xfrm>
            <a:prstGeom prst="rect">
              <a:avLst/>
            </a:prstGeom>
            <a:solidFill>
              <a:srgbClr val="F26A21">
                <a:alpha val="100000"/>
              </a:srgbClr>
            </a:solidFill>
          </p:spPr>
          <p:txBody>
            <a:bodyPr/>
            <a:lstStyle/>
            <a:p/>
          </p:txBody>
        </p:sp>
        <p:sp>
          <p:nvSpPr>
            <p:cNvPr id="108" name="rc108"/>
            <p:cNvSpPr/>
            <p:nvPr/>
          </p:nvSpPr>
          <p:spPr>
            <a:xfrm>
              <a:off x="7232057" y="3138262"/>
              <a:ext cx="198963" cy="1487268"/>
            </a:xfrm>
            <a:prstGeom prst="rect">
              <a:avLst/>
            </a:prstGeom>
            <a:solidFill>
              <a:srgbClr val="FFC20E">
                <a:alpha val="100000"/>
              </a:srgbClr>
            </a:solidFill>
          </p:spPr>
          <p:txBody>
            <a:bodyPr/>
            <a:lstStyle/>
            <a:p/>
          </p:txBody>
        </p:sp>
        <p:sp>
          <p:nvSpPr>
            <p:cNvPr id="109" name="rc109"/>
            <p:cNvSpPr/>
            <p:nvPr/>
          </p:nvSpPr>
          <p:spPr>
            <a:xfrm>
              <a:off x="7453127" y="2861412"/>
              <a:ext cx="198963" cy="206364"/>
            </a:xfrm>
            <a:prstGeom prst="rect">
              <a:avLst/>
            </a:prstGeom>
            <a:solidFill>
              <a:srgbClr val="F26A21">
                <a:alpha val="100000"/>
              </a:srgbClr>
            </a:solidFill>
          </p:spPr>
          <p:txBody>
            <a:bodyPr/>
            <a:lstStyle/>
            <a:p/>
          </p:txBody>
        </p:sp>
        <p:sp>
          <p:nvSpPr>
            <p:cNvPr id="110" name="rc110"/>
            <p:cNvSpPr/>
            <p:nvPr/>
          </p:nvSpPr>
          <p:spPr>
            <a:xfrm>
              <a:off x="7453127" y="3067776"/>
              <a:ext cx="198963" cy="1557754"/>
            </a:xfrm>
            <a:prstGeom prst="rect">
              <a:avLst/>
            </a:prstGeom>
            <a:solidFill>
              <a:srgbClr val="FFC20E">
                <a:alpha val="100000"/>
              </a:srgbClr>
            </a:solidFill>
          </p:spPr>
          <p:txBody>
            <a:bodyPr/>
            <a:lstStyle/>
            <a:p/>
          </p:txBody>
        </p:sp>
        <p:sp>
          <p:nvSpPr>
            <p:cNvPr id="111" name="rc111"/>
            <p:cNvSpPr/>
            <p:nvPr/>
          </p:nvSpPr>
          <p:spPr>
            <a:xfrm>
              <a:off x="7674197" y="2839813"/>
              <a:ext cx="198963" cy="165719"/>
            </a:xfrm>
            <a:prstGeom prst="rect">
              <a:avLst/>
            </a:prstGeom>
            <a:solidFill>
              <a:srgbClr val="F26A21">
                <a:alpha val="100000"/>
              </a:srgbClr>
            </a:solidFill>
          </p:spPr>
          <p:txBody>
            <a:bodyPr/>
            <a:lstStyle/>
            <a:p/>
          </p:txBody>
        </p:sp>
        <p:sp>
          <p:nvSpPr>
            <p:cNvPr id="112" name="rc112"/>
            <p:cNvSpPr/>
            <p:nvPr/>
          </p:nvSpPr>
          <p:spPr>
            <a:xfrm>
              <a:off x="7674197" y="3005533"/>
              <a:ext cx="198963" cy="1619997"/>
            </a:xfrm>
            <a:prstGeom prst="rect">
              <a:avLst/>
            </a:prstGeom>
            <a:solidFill>
              <a:srgbClr val="FFC20E">
                <a:alpha val="100000"/>
              </a:srgbClr>
            </a:solidFill>
          </p:spPr>
          <p:txBody>
            <a:bodyPr/>
            <a:lstStyle/>
            <a:p/>
          </p:txBody>
        </p:sp>
        <p:sp>
          <p:nvSpPr>
            <p:cNvPr id="113" name="rc113"/>
            <p:cNvSpPr/>
            <p:nvPr/>
          </p:nvSpPr>
          <p:spPr>
            <a:xfrm>
              <a:off x="7895267" y="2818630"/>
              <a:ext cx="198963" cy="133080"/>
            </a:xfrm>
            <a:prstGeom prst="rect">
              <a:avLst/>
            </a:prstGeom>
            <a:solidFill>
              <a:srgbClr val="F26A21">
                <a:alpha val="100000"/>
              </a:srgbClr>
            </a:solidFill>
          </p:spPr>
          <p:txBody>
            <a:bodyPr/>
            <a:lstStyle/>
            <a:p/>
          </p:txBody>
        </p:sp>
        <p:sp>
          <p:nvSpPr>
            <p:cNvPr id="114" name="rc114"/>
            <p:cNvSpPr/>
            <p:nvPr/>
          </p:nvSpPr>
          <p:spPr>
            <a:xfrm>
              <a:off x="7895267" y="2951711"/>
              <a:ext cx="198963" cy="1673819"/>
            </a:xfrm>
            <a:prstGeom prst="rect">
              <a:avLst/>
            </a:prstGeom>
            <a:solidFill>
              <a:srgbClr val="FFC20E">
                <a:alpha val="100000"/>
              </a:srgbClr>
            </a:solidFill>
          </p:spPr>
          <p:txBody>
            <a:bodyPr/>
            <a:lstStyle/>
            <a:p/>
          </p:txBody>
        </p:sp>
        <p:sp>
          <p:nvSpPr>
            <p:cNvPr id="115" name="rc115"/>
            <p:cNvSpPr/>
            <p:nvPr/>
          </p:nvSpPr>
          <p:spPr>
            <a:xfrm>
              <a:off x="8116338" y="2802394"/>
              <a:ext cx="198963" cy="106869"/>
            </a:xfrm>
            <a:prstGeom prst="rect">
              <a:avLst/>
            </a:prstGeom>
            <a:solidFill>
              <a:srgbClr val="F26A21">
                <a:alpha val="100000"/>
              </a:srgbClr>
            </a:solidFill>
          </p:spPr>
          <p:txBody>
            <a:bodyPr/>
            <a:lstStyle/>
            <a:p/>
          </p:txBody>
        </p:sp>
        <p:sp>
          <p:nvSpPr>
            <p:cNvPr id="116" name="rc116"/>
            <p:cNvSpPr/>
            <p:nvPr/>
          </p:nvSpPr>
          <p:spPr>
            <a:xfrm>
              <a:off x="8116338" y="2909264"/>
              <a:ext cx="198963" cy="1716266"/>
            </a:xfrm>
            <a:prstGeom prst="rect">
              <a:avLst/>
            </a:prstGeom>
            <a:solidFill>
              <a:srgbClr val="FFC20E">
                <a:alpha val="100000"/>
              </a:srgbClr>
            </a:solidFill>
          </p:spPr>
          <p:txBody>
            <a:bodyPr/>
            <a:lstStyle/>
            <a:p/>
          </p:txBody>
        </p:sp>
        <p:sp>
          <p:nvSpPr>
            <p:cNvPr id="117" name="pl117"/>
            <p:cNvSpPr/>
            <p:nvPr/>
          </p:nvSpPr>
          <p:spPr>
            <a:xfrm>
              <a:off x="1583713" y="1604901"/>
              <a:ext cx="5526755" cy="274602"/>
            </a:xfrm>
            <a:custGeom>
              <a:avLst/>
              <a:pathLst>
                <a:path w="5526755" h="274602">
                  <a:moveTo>
                    <a:pt x="0" y="274602"/>
                  </a:moveTo>
                  <a:lnTo>
                    <a:pt x="221070" y="205952"/>
                  </a:lnTo>
                  <a:lnTo>
                    <a:pt x="442140" y="205952"/>
                  </a:lnTo>
                  <a:lnTo>
                    <a:pt x="663210" y="171626"/>
                  </a:lnTo>
                  <a:lnTo>
                    <a:pt x="884280" y="137301"/>
                  </a:lnTo>
                  <a:lnTo>
                    <a:pt x="1105351" y="205952"/>
                  </a:lnTo>
                  <a:lnTo>
                    <a:pt x="1326421" y="68650"/>
                  </a:lnTo>
                  <a:lnTo>
                    <a:pt x="1547491" y="34325"/>
                  </a:lnTo>
                  <a:lnTo>
                    <a:pt x="1768561" y="34325"/>
                  </a:lnTo>
                  <a:lnTo>
                    <a:pt x="1989631" y="137301"/>
                  </a:lnTo>
                  <a:lnTo>
                    <a:pt x="2210702" y="102976"/>
                  </a:lnTo>
                  <a:lnTo>
                    <a:pt x="2431772" y="102976"/>
                  </a:lnTo>
                  <a:lnTo>
                    <a:pt x="2652842" y="171626"/>
                  </a:lnTo>
                  <a:lnTo>
                    <a:pt x="2873912" y="137301"/>
                  </a:lnTo>
                  <a:lnTo>
                    <a:pt x="3094982" y="0"/>
                  </a:lnTo>
                  <a:lnTo>
                    <a:pt x="3316053" y="34325"/>
                  </a:lnTo>
                  <a:lnTo>
                    <a:pt x="3537123" y="34325"/>
                  </a:lnTo>
                  <a:lnTo>
                    <a:pt x="3758193" y="102976"/>
                  </a:lnTo>
                  <a:lnTo>
                    <a:pt x="3979263" y="34325"/>
                  </a:lnTo>
                  <a:lnTo>
                    <a:pt x="4200333" y="34325"/>
                  </a:lnTo>
                  <a:lnTo>
                    <a:pt x="4421404" y="137301"/>
                  </a:lnTo>
                  <a:lnTo>
                    <a:pt x="4642474" y="171626"/>
                  </a:lnTo>
                  <a:lnTo>
                    <a:pt x="4863544" y="205952"/>
                  </a:lnTo>
                  <a:lnTo>
                    <a:pt x="5084614" y="34325"/>
                  </a:lnTo>
                  <a:lnTo>
                    <a:pt x="5305684" y="137301"/>
                  </a:lnTo>
                  <a:lnTo>
                    <a:pt x="5526755" y="240277"/>
                  </a:lnTo>
                </a:path>
              </a:pathLst>
            </a:custGeom>
            <a:ln w="27101" cap="flat">
              <a:solidFill>
                <a:srgbClr val="0058AB">
                  <a:alpha val="100000"/>
                </a:srgbClr>
              </a:solidFill>
              <a:prstDash val="solid"/>
              <a:round/>
            </a:ln>
          </p:spPr>
          <p:txBody>
            <a:bodyPr/>
            <a:lstStyle/>
            <a:p/>
          </p:txBody>
        </p:sp>
        <p:sp>
          <p:nvSpPr>
            <p:cNvPr id="118" name="pl118"/>
            <p:cNvSpPr/>
            <p:nvPr/>
          </p:nvSpPr>
          <p:spPr>
            <a:xfrm>
              <a:off x="1583713" y="1810853"/>
              <a:ext cx="5526755" cy="480554"/>
            </a:xfrm>
            <a:custGeom>
              <a:avLst/>
              <a:pathLst>
                <a:path w="5526755" h="480554">
                  <a:moveTo>
                    <a:pt x="0" y="480554"/>
                  </a:moveTo>
                  <a:lnTo>
                    <a:pt x="221070" y="377578"/>
                  </a:lnTo>
                  <a:lnTo>
                    <a:pt x="442140" y="446229"/>
                  </a:lnTo>
                  <a:lnTo>
                    <a:pt x="663210" y="343253"/>
                  </a:lnTo>
                  <a:lnTo>
                    <a:pt x="884280" y="308928"/>
                  </a:lnTo>
                  <a:lnTo>
                    <a:pt x="1105351" y="240277"/>
                  </a:lnTo>
                  <a:lnTo>
                    <a:pt x="1326421" y="205952"/>
                  </a:lnTo>
                  <a:lnTo>
                    <a:pt x="1547491" y="274602"/>
                  </a:lnTo>
                  <a:lnTo>
                    <a:pt x="1768561" y="240277"/>
                  </a:lnTo>
                  <a:lnTo>
                    <a:pt x="1989631" y="240277"/>
                  </a:lnTo>
                  <a:lnTo>
                    <a:pt x="2210702" y="240277"/>
                  </a:lnTo>
                  <a:lnTo>
                    <a:pt x="2431772" y="205952"/>
                  </a:lnTo>
                  <a:lnTo>
                    <a:pt x="2652842" y="205952"/>
                  </a:lnTo>
                  <a:lnTo>
                    <a:pt x="2873912" y="137301"/>
                  </a:lnTo>
                  <a:lnTo>
                    <a:pt x="3094982" y="68650"/>
                  </a:lnTo>
                  <a:lnTo>
                    <a:pt x="3316053" y="68650"/>
                  </a:lnTo>
                  <a:lnTo>
                    <a:pt x="3537123" y="68650"/>
                  </a:lnTo>
                  <a:lnTo>
                    <a:pt x="3758193" y="68650"/>
                  </a:lnTo>
                  <a:lnTo>
                    <a:pt x="3979263" y="0"/>
                  </a:lnTo>
                  <a:lnTo>
                    <a:pt x="4200333" y="0"/>
                  </a:lnTo>
                  <a:lnTo>
                    <a:pt x="4421404" y="205952"/>
                  </a:lnTo>
                  <a:lnTo>
                    <a:pt x="4642474" y="308928"/>
                  </a:lnTo>
                  <a:lnTo>
                    <a:pt x="4863544" y="377578"/>
                  </a:lnTo>
                  <a:lnTo>
                    <a:pt x="5084614" y="205952"/>
                  </a:lnTo>
                  <a:lnTo>
                    <a:pt x="5305684" y="240277"/>
                  </a:lnTo>
                  <a:lnTo>
                    <a:pt x="5526755" y="343253"/>
                  </a:lnTo>
                </a:path>
              </a:pathLst>
            </a:custGeom>
            <a:ln w="27101" cap="flat">
              <a:solidFill>
                <a:srgbClr val="80BD41">
                  <a:alpha val="100000"/>
                </a:srgbClr>
              </a:solidFill>
              <a:prstDash val="solid"/>
              <a:round/>
            </a:ln>
          </p:spPr>
          <p:txBody>
            <a:bodyPr/>
            <a:lstStyle/>
            <a:p/>
          </p:txBody>
        </p:sp>
        <p:sp>
          <p:nvSpPr>
            <p:cNvPr id="119" name="tx119"/>
            <p:cNvSpPr/>
            <p:nvPr/>
          </p:nvSpPr>
          <p:spPr>
            <a:xfrm>
              <a:off x="1515407"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0" name="tx120"/>
            <p:cNvSpPr/>
            <p:nvPr/>
          </p:nvSpPr>
          <p:spPr>
            <a:xfrm>
              <a:off x="2620758"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1" name="tx121"/>
            <p:cNvSpPr/>
            <p:nvPr/>
          </p:nvSpPr>
          <p:spPr>
            <a:xfrm>
              <a:off x="3726109"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2" name="tx122"/>
            <p:cNvSpPr/>
            <p:nvPr/>
          </p:nvSpPr>
          <p:spPr>
            <a:xfrm>
              <a:off x="4831460"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23" name="tx123"/>
            <p:cNvSpPr/>
            <p:nvPr/>
          </p:nvSpPr>
          <p:spPr>
            <a:xfrm>
              <a:off x="5715741"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24" name="tx124"/>
            <p:cNvSpPr/>
            <p:nvPr/>
          </p:nvSpPr>
          <p:spPr>
            <a:xfrm>
              <a:off x="5936812"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5" name="tx125"/>
            <p:cNvSpPr/>
            <p:nvPr/>
          </p:nvSpPr>
          <p:spPr>
            <a:xfrm>
              <a:off x="615788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6" name="tx126"/>
            <p:cNvSpPr/>
            <p:nvPr/>
          </p:nvSpPr>
          <p:spPr>
            <a:xfrm>
              <a:off x="6378952"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7" name="tx127"/>
            <p:cNvSpPr/>
            <p:nvPr/>
          </p:nvSpPr>
          <p:spPr>
            <a:xfrm>
              <a:off x="6600022"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28" name="tx128"/>
            <p:cNvSpPr/>
            <p:nvPr/>
          </p:nvSpPr>
          <p:spPr>
            <a:xfrm>
              <a:off x="6821092"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9" name="tx129"/>
            <p:cNvSpPr/>
            <p:nvPr/>
          </p:nvSpPr>
          <p:spPr>
            <a:xfrm>
              <a:off x="7042163"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30" name="tx130"/>
            <p:cNvSpPr/>
            <p:nvPr/>
          </p:nvSpPr>
          <p:spPr>
            <a:xfrm>
              <a:off x="1515407" y="23617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68</a:t>
              </a:r>
            </a:p>
          </p:txBody>
        </p:sp>
        <p:sp>
          <p:nvSpPr>
            <p:cNvPr id="131" name="tx131"/>
            <p:cNvSpPr/>
            <p:nvPr/>
          </p:nvSpPr>
          <p:spPr>
            <a:xfrm>
              <a:off x="2620758"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2" name="tx132"/>
            <p:cNvSpPr/>
            <p:nvPr/>
          </p:nvSpPr>
          <p:spPr>
            <a:xfrm>
              <a:off x="3726109"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3" name="tx133"/>
            <p:cNvSpPr/>
            <p:nvPr/>
          </p:nvSpPr>
          <p:spPr>
            <a:xfrm>
              <a:off x="4831460" y="194987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80</a:t>
              </a:r>
            </a:p>
          </p:txBody>
        </p:sp>
        <p:sp>
          <p:nvSpPr>
            <p:cNvPr id="134" name="tx134"/>
            <p:cNvSpPr/>
            <p:nvPr/>
          </p:nvSpPr>
          <p:spPr>
            <a:xfrm>
              <a:off x="5715741" y="188122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82</a:t>
              </a:r>
            </a:p>
          </p:txBody>
        </p:sp>
        <p:sp>
          <p:nvSpPr>
            <p:cNvPr id="135" name="tx135"/>
            <p:cNvSpPr/>
            <p:nvPr/>
          </p:nvSpPr>
          <p:spPr>
            <a:xfrm>
              <a:off x="5936812"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6" name="tx136"/>
            <p:cNvSpPr/>
            <p:nvPr/>
          </p:nvSpPr>
          <p:spPr>
            <a:xfrm>
              <a:off x="6157882" y="2190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73</a:t>
              </a:r>
            </a:p>
          </p:txBody>
        </p:sp>
        <p:sp>
          <p:nvSpPr>
            <p:cNvPr id="137" name="tx137"/>
            <p:cNvSpPr/>
            <p:nvPr/>
          </p:nvSpPr>
          <p:spPr>
            <a:xfrm>
              <a:off x="6378952"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8" name="tx138"/>
            <p:cNvSpPr/>
            <p:nvPr/>
          </p:nvSpPr>
          <p:spPr>
            <a:xfrm>
              <a:off x="6600022"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9" name="tx139"/>
            <p:cNvSpPr/>
            <p:nvPr/>
          </p:nvSpPr>
          <p:spPr>
            <a:xfrm>
              <a:off x="6821092"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40" name="tx140"/>
            <p:cNvSpPr/>
            <p:nvPr/>
          </p:nvSpPr>
          <p:spPr>
            <a:xfrm>
              <a:off x="7042163"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41" name="tx141"/>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571733" y="3846621"/>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2,500,000</a:t>
              </a:r>
            </a:p>
          </p:txBody>
        </p:sp>
        <p:sp>
          <p:nvSpPr>
            <p:cNvPr id="143" name="tx143"/>
            <p:cNvSpPr/>
            <p:nvPr/>
          </p:nvSpPr>
          <p:spPr>
            <a:xfrm>
              <a:off x="571733" y="3108631"/>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a:t>
              </a:r>
            </a:p>
          </p:txBody>
        </p:sp>
        <p:sp>
          <p:nvSpPr>
            <p:cNvPr id="144" name="tx144"/>
            <p:cNvSpPr/>
            <p:nvPr/>
          </p:nvSpPr>
          <p:spPr>
            <a:xfrm>
              <a:off x="571733" y="2370641"/>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7,500,000</a:t>
              </a:r>
            </a:p>
          </p:txBody>
        </p:sp>
        <p:sp>
          <p:nvSpPr>
            <p:cNvPr id="145" name="tx145"/>
            <p:cNvSpPr/>
            <p:nvPr/>
          </p:nvSpPr>
          <p:spPr>
            <a:xfrm>
              <a:off x="508182" y="1632651"/>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6" name="tx146"/>
            <p:cNvSpPr/>
            <p:nvPr/>
          </p:nvSpPr>
          <p:spPr>
            <a:xfrm>
              <a:off x="508182" y="89466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12,500,000</a:t>
              </a:r>
            </a:p>
          </p:txBody>
        </p:sp>
        <p:sp>
          <p:nvSpPr>
            <p:cNvPr id="147" name="tx147"/>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8" name="tx148"/>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9" name="tx149"/>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50" name="tx150"/>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51" name="tx151"/>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52" name="tx152"/>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3" name="tx153"/>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4" name="tx154"/>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5" name="tx155"/>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6" name="tx156"/>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7" name="tx157"/>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9" name="tx159"/>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60" name="tx160"/>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61" name="tx161"/>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62" name="tx162"/>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3" name="tx163"/>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4" name="tx164"/>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5" name="tx165"/>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6" name="tx166"/>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7" name="tx167"/>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8" name="rc168"/>
            <p:cNvSpPr/>
            <p:nvPr/>
          </p:nvSpPr>
          <p:spPr>
            <a:xfrm>
              <a:off x="1887666" y="5504613"/>
              <a:ext cx="201455" cy="201456"/>
            </a:xfrm>
            <a:prstGeom prst="rect">
              <a:avLst/>
            </a:prstGeom>
            <a:solidFill>
              <a:srgbClr val="80BD41">
                <a:alpha val="100000"/>
              </a:srgbClr>
            </a:solidFill>
          </p:spPr>
          <p:txBody>
            <a:bodyPr/>
            <a:lstStyle/>
            <a:p/>
          </p:txBody>
        </p:sp>
        <p:sp>
          <p:nvSpPr>
            <p:cNvPr id="169" name="rc169"/>
            <p:cNvSpPr/>
            <p:nvPr/>
          </p:nvSpPr>
          <p:spPr>
            <a:xfrm>
              <a:off x="2603373" y="5504613"/>
              <a:ext cx="201456" cy="201456"/>
            </a:xfrm>
            <a:prstGeom prst="rect">
              <a:avLst/>
            </a:prstGeom>
            <a:solidFill>
              <a:srgbClr val="1CABE2">
                <a:alpha val="100000"/>
              </a:srgbClr>
            </a:solidFill>
          </p:spPr>
          <p:txBody>
            <a:bodyPr/>
            <a:lstStyle/>
            <a:p/>
          </p:txBody>
        </p:sp>
        <p:sp>
          <p:nvSpPr>
            <p:cNvPr id="170" name="rc170"/>
            <p:cNvSpPr/>
            <p:nvPr/>
          </p:nvSpPr>
          <p:spPr>
            <a:xfrm>
              <a:off x="3676245" y="5504613"/>
              <a:ext cx="201456" cy="201456"/>
            </a:xfrm>
            <a:prstGeom prst="rect">
              <a:avLst/>
            </a:prstGeom>
            <a:solidFill>
              <a:srgbClr val="0058AB">
                <a:alpha val="100000"/>
              </a:srgbClr>
            </a:solidFill>
          </p:spPr>
          <p:txBody>
            <a:bodyPr/>
            <a:lstStyle/>
            <a:p/>
          </p:txBody>
        </p:sp>
        <p:sp>
          <p:nvSpPr>
            <p:cNvPr id="171" name="rc171"/>
            <p:cNvSpPr/>
            <p:nvPr/>
          </p:nvSpPr>
          <p:spPr>
            <a:xfrm>
              <a:off x="4671759" y="5504613"/>
              <a:ext cx="201456" cy="201456"/>
            </a:xfrm>
            <a:prstGeom prst="rect">
              <a:avLst/>
            </a:prstGeom>
            <a:solidFill>
              <a:srgbClr val="FFC20E">
                <a:alpha val="100000"/>
              </a:srgbClr>
            </a:solidFill>
          </p:spPr>
          <p:txBody>
            <a:bodyPr/>
            <a:lstStyle/>
            <a:p/>
          </p:txBody>
        </p:sp>
        <p:sp>
          <p:nvSpPr>
            <p:cNvPr id="172" name="rc172"/>
            <p:cNvSpPr/>
            <p:nvPr/>
          </p:nvSpPr>
          <p:spPr>
            <a:xfrm>
              <a:off x="6576552" y="5504613"/>
              <a:ext cx="201455" cy="201456"/>
            </a:xfrm>
            <a:prstGeom prst="rect">
              <a:avLst/>
            </a:prstGeom>
            <a:solidFill>
              <a:srgbClr val="F26A21">
                <a:alpha val="100000"/>
              </a:srgbClr>
            </a:solidFill>
          </p:spPr>
          <p:txBody>
            <a:bodyPr/>
            <a:lstStyle/>
            <a:p/>
          </p:txBody>
        </p:sp>
        <p:sp>
          <p:nvSpPr>
            <p:cNvPr id="173" name="tx173"/>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4" name="tx174"/>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5" name="tx175"/>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6" name="tx176"/>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7" name="tx177"/>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8" name="pl178"/>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81" name="tx181"/>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82" name="tx182"/>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1142678" y="616400"/>
              <a:ext cx="48152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Southern Africa</a:t>
              </a:r>
            </a:p>
          </p:txBody>
        </p:sp>
        <p:sp>
          <p:nvSpPr>
            <p:cNvPr id="184" name="tx184"/>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Southern Africa is projected to have a  small increase (&lt;400,000) in the number of surviving infants by 2030. Therefore, to achieve the IA2030 ZD target, more (~4.09%) children need to be vaccinated with DTP1 each year.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6018" y="4573028"/>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5" name="pl5"/>
            <p:cNvSpPr/>
            <p:nvPr/>
          </p:nvSpPr>
          <p:spPr>
            <a:xfrm>
              <a:off x="1076018" y="3733539"/>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6" name="pl6"/>
            <p:cNvSpPr/>
            <p:nvPr/>
          </p:nvSpPr>
          <p:spPr>
            <a:xfrm>
              <a:off x="1076018" y="2894050"/>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7" name="pl7"/>
            <p:cNvSpPr/>
            <p:nvPr/>
          </p:nvSpPr>
          <p:spPr>
            <a:xfrm>
              <a:off x="1076018" y="2054561"/>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8" name="pl8"/>
            <p:cNvSpPr/>
            <p:nvPr/>
          </p:nvSpPr>
          <p:spPr>
            <a:xfrm>
              <a:off x="1076018" y="4992773"/>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9" name="pl9"/>
            <p:cNvSpPr/>
            <p:nvPr/>
          </p:nvSpPr>
          <p:spPr>
            <a:xfrm>
              <a:off x="1076018" y="4153284"/>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0" name="pl10"/>
            <p:cNvSpPr/>
            <p:nvPr/>
          </p:nvSpPr>
          <p:spPr>
            <a:xfrm>
              <a:off x="1076018" y="3313795"/>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1" name="pl11"/>
            <p:cNvSpPr/>
            <p:nvPr/>
          </p:nvSpPr>
          <p:spPr>
            <a:xfrm>
              <a:off x="1076018" y="2474306"/>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2" name="pl12"/>
            <p:cNvSpPr/>
            <p:nvPr/>
          </p:nvSpPr>
          <p:spPr>
            <a:xfrm>
              <a:off x="15454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8079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610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5142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67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2205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573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268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2800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6331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9863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3395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692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045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8398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7521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1053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4584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8116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164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5179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8711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2242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5774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9305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283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0495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439582" y="2851183"/>
              <a:ext cx="211784" cy="2141589"/>
            </a:xfrm>
            <a:prstGeom prst="rect">
              <a:avLst/>
            </a:prstGeom>
            <a:solidFill>
              <a:srgbClr val="0058AB">
                <a:alpha val="100000"/>
              </a:srgbClr>
            </a:solidFill>
          </p:spPr>
          <p:txBody>
            <a:bodyPr/>
            <a:lstStyle/>
            <a:p/>
          </p:txBody>
        </p:sp>
        <p:sp>
          <p:nvSpPr>
            <p:cNvPr id="40" name="rc40"/>
            <p:cNvSpPr/>
            <p:nvPr/>
          </p:nvSpPr>
          <p:spPr>
            <a:xfrm>
              <a:off x="1674898" y="2999056"/>
              <a:ext cx="211784" cy="1993716"/>
            </a:xfrm>
            <a:prstGeom prst="rect">
              <a:avLst/>
            </a:prstGeom>
            <a:solidFill>
              <a:srgbClr val="0058AB">
                <a:alpha val="100000"/>
              </a:srgbClr>
            </a:solidFill>
          </p:spPr>
          <p:txBody>
            <a:bodyPr/>
            <a:lstStyle/>
            <a:p/>
          </p:txBody>
        </p:sp>
        <p:sp>
          <p:nvSpPr>
            <p:cNvPr id="41" name="rc41"/>
            <p:cNvSpPr/>
            <p:nvPr/>
          </p:nvSpPr>
          <p:spPr>
            <a:xfrm>
              <a:off x="1910214" y="3033017"/>
              <a:ext cx="211784" cy="1959756"/>
            </a:xfrm>
            <a:prstGeom prst="rect">
              <a:avLst/>
            </a:prstGeom>
            <a:solidFill>
              <a:srgbClr val="0058AB">
                <a:alpha val="100000"/>
              </a:srgbClr>
            </a:solidFill>
          </p:spPr>
          <p:txBody>
            <a:bodyPr/>
            <a:lstStyle/>
            <a:p/>
          </p:txBody>
        </p:sp>
        <p:sp>
          <p:nvSpPr>
            <p:cNvPr id="42" name="rc42"/>
            <p:cNvSpPr/>
            <p:nvPr/>
          </p:nvSpPr>
          <p:spPr>
            <a:xfrm>
              <a:off x="2145530" y="3002157"/>
              <a:ext cx="211784" cy="1990615"/>
            </a:xfrm>
            <a:prstGeom prst="rect">
              <a:avLst/>
            </a:prstGeom>
            <a:solidFill>
              <a:srgbClr val="0058AB">
                <a:alpha val="100000"/>
              </a:srgbClr>
            </a:solidFill>
          </p:spPr>
          <p:txBody>
            <a:bodyPr/>
            <a:lstStyle/>
            <a:p/>
          </p:txBody>
        </p:sp>
        <p:sp>
          <p:nvSpPr>
            <p:cNvPr id="43" name="rc43"/>
            <p:cNvSpPr/>
            <p:nvPr/>
          </p:nvSpPr>
          <p:spPr>
            <a:xfrm>
              <a:off x="2380846" y="3135182"/>
              <a:ext cx="211784" cy="1857590"/>
            </a:xfrm>
            <a:prstGeom prst="rect">
              <a:avLst/>
            </a:prstGeom>
            <a:solidFill>
              <a:srgbClr val="0058AB">
                <a:alpha val="100000"/>
              </a:srgbClr>
            </a:solidFill>
          </p:spPr>
          <p:txBody>
            <a:bodyPr/>
            <a:lstStyle/>
            <a:p/>
          </p:txBody>
        </p:sp>
        <p:sp>
          <p:nvSpPr>
            <p:cNvPr id="44" name="rc44"/>
            <p:cNvSpPr/>
            <p:nvPr/>
          </p:nvSpPr>
          <p:spPr>
            <a:xfrm>
              <a:off x="2616162" y="2858137"/>
              <a:ext cx="211784" cy="2134635"/>
            </a:xfrm>
            <a:prstGeom prst="rect">
              <a:avLst/>
            </a:prstGeom>
            <a:solidFill>
              <a:srgbClr val="0058AB">
                <a:alpha val="100000"/>
              </a:srgbClr>
            </a:solidFill>
          </p:spPr>
          <p:txBody>
            <a:bodyPr/>
            <a:lstStyle/>
            <a:p/>
          </p:txBody>
        </p:sp>
        <p:sp>
          <p:nvSpPr>
            <p:cNvPr id="45" name="rc45"/>
            <p:cNvSpPr/>
            <p:nvPr/>
          </p:nvSpPr>
          <p:spPr>
            <a:xfrm>
              <a:off x="2851478" y="3248262"/>
              <a:ext cx="211784" cy="1744511"/>
            </a:xfrm>
            <a:prstGeom prst="rect">
              <a:avLst/>
            </a:prstGeom>
            <a:solidFill>
              <a:srgbClr val="0058AB">
                <a:alpha val="100000"/>
              </a:srgbClr>
            </a:solidFill>
          </p:spPr>
          <p:txBody>
            <a:bodyPr/>
            <a:lstStyle/>
            <a:p/>
          </p:txBody>
        </p:sp>
        <p:sp>
          <p:nvSpPr>
            <p:cNvPr id="46" name="rc46"/>
            <p:cNvSpPr/>
            <p:nvPr/>
          </p:nvSpPr>
          <p:spPr>
            <a:xfrm>
              <a:off x="3086794" y="3278145"/>
              <a:ext cx="211784" cy="1714628"/>
            </a:xfrm>
            <a:prstGeom prst="rect">
              <a:avLst/>
            </a:prstGeom>
            <a:solidFill>
              <a:srgbClr val="0058AB">
                <a:alpha val="100000"/>
              </a:srgbClr>
            </a:solidFill>
          </p:spPr>
          <p:txBody>
            <a:bodyPr/>
            <a:lstStyle/>
            <a:p/>
          </p:txBody>
        </p:sp>
        <p:sp>
          <p:nvSpPr>
            <p:cNvPr id="47" name="rc47"/>
            <p:cNvSpPr/>
            <p:nvPr/>
          </p:nvSpPr>
          <p:spPr>
            <a:xfrm>
              <a:off x="3322110" y="3275864"/>
              <a:ext cx="211784" cy="1716908"/>
            </a:xfrm>
            <a:prstGeom prst="rect">
              <a:avLst/>
            </a:prstGeom>
            <a:solidFill>
              <a:srgbClr val="0058AB">
                <a:alpha val="100000"/>
              </a:srgbClr>
            </a:solidFill>
          </p:spPr>
          <p:txBody>
            <a:bodyPr/>
            <a:lstStyle/>
            <a:p/>
          </p:txBody>
        </p:sp>
        <p:sp>
          <p:nvSpPr>
            <p:cNvPr id="48" name="rc48"/>
            <p:cNvSpPr/>
            <p:nvPr/>
          </p:nvSpPr>
          <p:spPr>
            <a:xfrm>
              <a:off x="3557426" y="2887774"/>
              <a:ext cx="211784" cy="2104998"/>
            </a:xfrm>
            <a:prstGeom prst="rect">
              <a:avLst/>
            </a:prstGeom>
            <a:solidFill>
              <a:srgbClr val="0058AB">
                <a:alpha val="100000"/>
              </a:srgbClr>
            </a:solidFill>
          </p:spPr>
          <p:txBody>
            <a:bodyPr/>
            <a:lstStyle/>
            <a:p/>
          </p:txBody>
        </p:sp>
        <p:sp>
          <p:nvSpPr>
            <p:cNvPr id="49" name="rc49"/>
            <p:cNvSpPr/>
            <p:nvPr/>
          </p:nvSpPr>
          <p:spPr>
            <a:xfrm>
              <a:off x="3792742" y="2948357"/>
              <a:ext cx="211784" cy="2044415"/>
            </a:xfrm>
            <a:prstGeom prst="rect">
              <a:avLst/>
            </a:prstGeom>
            <a:solidFill>
              <a:srgbClr val="0058AB">
                <a:alpha val="100000"/>
              </a:srgbClr>
            </a:solidFill>
          </p:spPr>
          <p:txBody>
            <a:bodyPr/>
            <a:lstStyle/>
            <a:p/>
          </p:txBody>
        </p:sp>
        <p:sp>
          <p:nvSpPr>
            <p:cNvPr id="50" name="rc50"/>
            <p:cNvSpPr/>
            <p:nvPr/>
          </p:nvSpPr>
          <p:spPr>
            <a:xfrm>
              <a:off x="4028058" y="2899960"/>
              <a:ext cx="211784" cy="2092812"/>
            </a:xfrm>
            <a:prstGeom prst="rect">
              <a:avLst/>
            </a:prstGeom>
            <a:solidFill>
              <a:srgbClr val="0058AB">
                <a:alpha val="100000"/>
              </a:srgbClr>
            </a:solidFill>
          </p:spPr>
          <p:txBody>
            <a:bodyPr/>
            <a:lstStyle/>
            <a:p/>
          </p:txBody>
        </p:sp>
        <p:sp>
          <p:nvSpPr>
            <p:cNvPr id="51" name="rc51"/>
            <p:cNvSpPr/>
            <p:nvPr/>
          </p:nvSpPr>
          <p:spPr>
            <a:xfrm>
              <a:off x="4263374" y="2595867"/>
              <a:ext cx="211784" cy="2396905"/>
            </a:xfrm>
            <a:prstGeom prst="rect">
              <a:avLst/>
            </a:prstGeom>
            <a:solidFill>
              <a:srgbClr val="0058AB">
                <a:alpha val="100000"/>
              </a:srgbClr>
            </a:solidFill>
          </p:spPr>
          <p:txBody>
            <a:bodyPr/>
            <a:lstStyle/>
            <a:p/>
          </p:txBody>
        </p:sp>
        <p:sp>
          <p:nvSpPr>
            <p:cNvPr id="52" name="rc52"/>
            <p:cNvSpPr/>
            <p:nvPr/>
          </p:nvSpPr>
          <p:spPr>
            <a:xfrm>
              <a:off x="4498690" y="2771149"/>
              <a:ext cx="211784" cy="2221623"/>
            </a:xfrm>
            <a:prstGeom prst="rect">
              <a:avLst/>
            </a:prstGeom>
            <a:solidFill>
              <a:srgbClr val="0058AB">
                <a:alpha val="100000"/>
              </a:srgbClr>
            </a:solidFill>
          </p:spPr>
          <p:txBody>
            <a:bodyPr/>
            <a:lstStyle/>
            <a:p/>
          </p:txBody>
        </p:sp>
        <p:sp>
          <p:nvSpPr>
            <p:cNvPr id="53" name="rc53"/>
            <p:cNvSpPr/>
            <p:nvPr/>
          </p:nvSpPr>
          <p:spPr>
            <a:xfrm>
              <a:off x="4734006" y="3194352"/>
              <a:ext cx="211784" cy="1798420"/>
            </a:xfrm>
            <a:prstGeom prst="rect">
              <a:avLst/>
            </a:prstGeom>
            <a:solidFill>
              <a:srgbClr val="0058AB">
                <a:alpha val="100000"/>
              </a:srgbClr>
            </a:solidFill>
          </p:spPr>
          <p:txBody>
            <a:bodyPr/>
            <a:lstStyle/>
            <a:p/>
          </p:txBody>
        </p:sp>
        <p:sp>
          <p:nvSpPr>
            <p:cNvPr id="54" name="rc54"/>
            <p:cNvSpPr/>
            <p:nvPr/>
          </p:nvSpPr>
          <p:spPr>
            <a:xfrm>
              <a:off x="4969322" y="3107521"/>
              <a:ext cx="211784" cy="1885251"/>
            </a:xfrm>
            <a:prstGeom prst="rect">
              <a:avLst/>
            </a:prstGeom>
            <a:solidFill>
              <a:srgbClr val="0058AB">
                <a:alpha val="100000"/>
              </a:srgbClr>
            </a:solidFill>
          </p:spPr>
          <p:txBody>
            <a:bodyPr/>
            <a:lstStyle/>
            <a:p/>
          </p:txBody>
        </p:sp>
        <p:sp>
          <p:nvSpPr>
            <p:cNvPr id="55" name="rc55"/>
            <p:cNvSpPr/>
            <p:nvPr/>
          </p:nvSpPr>
          <p:spPr>
            <a:xfrm>
              <a:off x="5204638" y="3059396"/>
              <a:ext cx="211784" cy="1933376"/>
            </a:xfrm>
            <a:prstGeom prst="rect">
              <a:avLst/>
            </a:prstGeom>
            <a:solidFill>
              <a:srgbClr val="0058AB">
                <a:alpha val="100000"/>
              </a:srgbClr>
            </a:solidFill>
          </p:spPr>
          <p:txBody>
            <a:bodyPr/>
            <a:lstStyle/>
            <a:p/>
          </p:txBody>
        </p:sp>
        <p:sp>
          <p:nvSpPr>
            <p:cNvPr id="56" name="rc56"/>
            <p:cNvSpPr/>
            <p:nvPr/>
          </p:nvSpPr>
          <p:spPr>
            <a:xfrm>
              <a:off x="5439954" y="2864041"/>
              <a:ext cx="211784" cy="2128731"/>
            </a:xfrm>
            <a:prstGeom prst="rect">
              <a:avLst/>
            </a:prstGeom>
            <a:solidFill>
              <a:srgbClr val="0058AB">
                <a:alpha val="100000"/>
              </a:srgbClr>
            </a:solidFill>
          </p:spPr>
          <p:txBody>
            <a:bodyPr/>
            <a:lstStyle/>
            <a:p/>
          </p:txBody>
        </p:sp>
        <p:sp>
          <p:nvSpPr>
            <p:cNvPr id="57" name="rc57"/>
            <p:cNvSpPr/>
            <p:nvPr/>
          </p:nvSpPr>
          <p:spPr>
            <a:xfrm>
              <a:off x="5675270" y="3063241"/>
              <a:ext cx="211784" cy="1929531"/>
            </a:xfrm>
            <a:prstGeom prst="rect">
              <a:avLst/>
            </a:prstGeom>
            <a:solidFill>
              <a:srgbClr val="0058AB">
                <a:alpha val="100000"/>
              </a:srgbClr>
            </a:solidFill>
          </p:spPr>
          <p:txBody>
            <a:bodyPr/>
            <a:lstStyle/>
            <a:p/>
          </p:txBody>
        </p:sp>
        <p:sp>
          <p:nvSpPr>
            <p:cNvPr id="58" name="rc58"/>
            <p:cNvSpPr/>
            <p:nvPr/>
          </p:nvSpPr>
          <p:spPr>
            <a:xfrm>
              <a:off x="5910586" y="2966638"/>
              <a:ext cx="211784" cy="2026134"/>
            </a:xfrm>
            <a:prstGeom prst="rect">
              <a:avLst/>
            </a:prstGeom>
            <a:solidFill>
              <a:srgbClr val="0058AB">
                <a:alpha val="100000"/>
              </a:srgbClr>
            </a:solidFill>
          </p:spPr>
          <p:txBody>
            <a:bodyPr/>
            <a:lstStyle/>
            <a:p/>
          </p:txBody>
        </p:sp>
        <p:sp>
          <p:nvSpPr>
            <p:cNvPr id="59" name="rc59"/>
            <p:cNvSpPr/>
            <p:nvPr/>
          </p:nvSpPr>
          <p:spPr>
            <a:xfrm>
              <a:off x="6145902" y="2473335"/>
              <a:ext cx="211784" cy="2519437"/>
            </a:xfrm>
            <a:prstGeom prst="rect">
              <a:avLst/>
            </a:prstGeom>
            <a:solidFill>
              <a:srgbClr val="0058AB">
                <a:alpha val="100000"/>
              </a:srgbClr>
            </a:solidFill>
          </p:spPr>
          <p:txBody>
            <a:bodyPr/>
            <a:lstStyle/>
            <a:p/>
          </p:txBody>
        </p:sp>
        <p:sp>
          <p:nvSpPr>
            <p:cNvPr id="60" name="rc60"/>
            <p:cNvSpPr/>
            <p:nvPr/>
          </p:nvSpPr>
          <p:spPr>
            <a:xfrm>
              <a:off x="6381218" y="2339657"/>
              <a:ext cx="211784" cy="2653115"/>
            </a:xfrm>
            <a:prstGeom prst="rect">
              <a:avLst/>
            </a:prstGeom>
            <a:solidFill>
              <a:srgbClr val="0058AB">
                <a:alpha val="100000"/>
              </a:srgbClr>
            </a:solidFill>
          </p:spPr>
          <p:txBody>
            <a:bodyPr/>
            <a:lstStyle/>
            <a:p/>
          </p:txBody>
        </p:sp>
        <p:sp>
          <p:nvSpPr>
            <p:cNvPr id="61" name="rc61"/>
            <p:cNvSpPr/>
            <p:nvPr/>
          </p:nvSpPr>
          <p:spPr>
            <a:xfrm>
              <a:off x="6616534" y="2228797"/>
              <a:ext cx="211784" cy="2763975"/>
            </a:xfrm>
            <a:prstGeom prst="rect">
              <a:avLst/>
            </a:prstGeom>
            <a:solidFill>
              <a:srgbClr val="0058AB">
                <a:alpha val="100000"/>
              </a:srgbClr>
            </a:solidFill>
          </p:spPr>
          <p:txBody>
            <a:bodyPr/>
            <a:lstStyle/>
            <a:p/>
          </p:txBody>
        </p:sp>
        <p:sp>
          <p:nvSpPr>
            <p:cNvPr id="62" name="rc62"/>
            <p:cNvSpPr/>
            <p:nvPr/>
          </p:nvSpPr>
          <p:spPr>
            <a:xfrm>
              <a:off x="6851850" y="2910135"/>
              <a:ext cx="211784" cy="2082637"/>
            </a:xfrm>
            <a:prstGeom prst="rect">
              <a:avLst/>
            </a:prstGeom>
            <a:solidFill>
              <a:srgbClr val="0058AB">
                <a:alpha val="100000"/>
              </a:srgbClr>
            </a:solidFill>
          </p:spPr>
          <p:txBody>
            <a:bodyPr/>
            <a:lstStyle/>
            <a:p/>
          </p:txBody>
        </p:sp>
        <p:sp>
          <p:nvSpPr>
            <p:cNvPr id="63" name="rc63"/>
            <p:cNvSpPr/>
            <p:nvPr/>
          </p:nvSpPr>
          <p:spPr>
            <a:xfrm>
              <a:off x="7087166" y="2338910"/>
              <a:ext cx="211784" cy="2653862"/>
            </a:xfrm>
            <a:prstGeom prst="rect">
              <a:avLst/>
            </a:prstGeom>
            <a:solidFill>
              <a:srgbClr val="0058AB">
                <a:alpha val="100000"/>
              </a:srgbClr>
            </a:solidFill>
          </p:spPr>
          <p:txBody>
            <a:bodyPr/>
            <a:lstStyle/>
            <a:p/>
          </p:txBody>
        </p:sp>
        <p:sp>
          <p:nvSpPr>
            <p:cNvPr id="64" name="rc64"/>
            <p:cNvSpPr/>
            <p:nvPr/>
          </p:nvSpPr>
          <p:spPr>
            <a:xfrm>
              <a:off x="7322483" y="1959324"/>
              <a:ext cx="211784" cy="3033448"/>
            </a:xfrm>
            <a:prstGeom prst="rect">
              <a:avLst/>
            </a:prstGeom>
            <a:solidFill>
              <a:srgbClr val="0058AB">
                <a:alpha val="100000"/>
              </a:srgbClr>
            </a:solidFill>
          </p:spPr>
          <p:txBody>
            <a:bodyPr/>
            <a:lstStyle/>
            <a:p/>
          </p:txBody>
        </p:sp>
        <p:sp>
          <p:nvSpPr>
            <p:cNvPr id="65" name="rc65"/>
            <p:cNvSpPr/>
            <p:nvPr/>
          </p:nvSpPr>
          <p:spPr>
            <a:xfrm>
              <a:off x="8499063" y="3979705"/>
              <a:ext cx="211784" cy="1013067"/>
            </a:xfrm>
            <a:prstGeom prst="rect">
              <a:avLst/>
            </a:prstGeom>
            <a:solidFill>
              <a:srgbClr val="69DBFF">
                <a:alpha val="100000"/>
              </a:srgbClr>
            </a:solidFill>
          </p:spPr>
          <p:txBody>
            <a:bodyPr/>
            <a:lstStyle/>
            <a:p/>
          </p:txBody>
        </p:sp>
        <p:sp>
          <p:nvSpPr>
            <p:cNvPr id="66" name="pl66"/>
            <p:cNvSpPr/>
            <p:nvPr/>
          </p:nvSpPr>
          <p:spPr>
            <a:xfrm>
              <a:off x="6251795" y="2966638"/>
              <a:ext cx="2353160" cy="1013067"/>
            </a:xfrm>
            <a:custGeom>
              <a:avLst/>
              <a:pathLst>
                <a:path w="2353160" h="1013067">
                  <a:moveTo>
                    <a:pt x="0" y="0"/>
                  </a:moveTo>
                  <a:lnTo>
                    <a:pt x="235316" y="101306"/>
                  </a:lnTo>
                  <a:lnTo>
                    <a:pt x="470632" y="202613"/>
                  </a:lnTo>
                  <a:lnTo>
                    <a:pt x="705948" y="303920"/>
                  </a:lnTo>
                  <a:lnTo>
                    <a:pt x="941264" y="405226"/>
                  </a:lnTo>
                  <a:lnTo>
                    <a:pt x="1176580" y="506533"/>
                  </a:lnTo>
                  <a:lnTo>
                    <a:pt x="1411896" y="607840"/>
                  </a:lnTo>
                  <a:lnTo>
                    <a:pt x="1647212" y="709147"/>
                  </a:lnTo>
                  <a:lnTo>
                    <a:pt x="1882528" y="810453"/>
                  </a:lnTo>
                  <a:lnTo>
                    <a:pt x="2117844" y="911760"/>
                  </a:lnTo>
                  <a:lnTo>
                    <a:pt x="2353160" y="1013067"/>
                  </a:lnTo>
                </a:path>
              </a:pathLst>
            </a:custGeom>
            <a:ln w="20325" cap="flat">
              <a:solidFill>
                <a:srgbClr val="000000">
                  <a:alpha val="100000"/>
                </a:srgbClr>
              </a:solidFill>
              <a:prstDash val="solid"/>
              <a:round/>
            </a:ln>
          </p:spPr>
          <p:txBody>
            <a:bodyPr/>
            <a:lstStyle/>
            <a:p/>
          </p:txBody>
        </p:sp>
        <p:sp>
          <p:nvSpPr>
            <p:cNvPr id="67" name="pt67"/>
            <p:cNvSpPr/>
            <p:nvPr/>
          </p:nvSpPr>
          <p:spPr>
            <a:xfrm>
              <a:off x="6220193" y="293503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55509" y="30363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90825" y="313765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26141" y="323895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61457" y="33402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96774" y="34415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32090" y="354287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7406" y="364418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02722" y="374549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8038" y="384679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3354" y="394810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4693041" y="1660221"/>
              <a:ext cx="7643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a:t>
              </a:r>
            </a:p>
          </p:txBody>
        </p:sp>
        <p:sp>
          <p:nvSpPr>
            <p:cNvPr id="79" name="tx79"/>
            <p:cNvSpPr/>
            <p:nvPr/>
          </p:nvSpPr>
          <p:spPr>
            <a:xfrm rot="-5400000">
              <a:off x="13900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162534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1" name="tx81"/>
            <p:cNvSpPr/>
            <p:nvPr/>
          </p:nvSpPr>
          <p:spPr>
            <a:xfrm rot="-5400000">
              <a:off x="186065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2" name="tx82"/>
            <p:cNvSpPr/>
            <p:nvPr/>
          </p:nvSpPr>
          <p:spPr>
            <a:xfrm rot="-5400000">
              <a:off x="209597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3" name="tx83"/>
            <p:cNvSpPr/>
            <p:nvPr/>
          </p:nvSpPr>
          <p:spPr>
            <a:xfrm rot="-5400000">
              <a:off x="23312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4" name="tx84"/>
            <p:cNvSpPr/>
            <p:nvPr/>
          </p:nvSpPr>
          <p:spPr>
            <a:xfrm rot="-5400000">
              <a:off x="256660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5" name="tx85"/>
            <p:cNvSpPr/>
            <p:nvPr/>
          </p:nvSpPr>
          <p:spPr>
            <a:xfrm rot="-5400000">
              <a:off x="28019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 name="tx86"/>
            <p:cNvSpPr/>
            <p:nvPr/>
          </p:nvSpPr>
          <p:spPr>
            <a:xfrm rot="-5400000">
              <a:off x="303723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 name="tx87"/>
            <p:cNvSpPr/>
            <p:nvPr/>
          </p:nvSpPr>
          <p:spPr>
            <a:xfrm rot="-5400000">
              <a:off x="327255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8" name="tx88"/>
            <p:cNvSpPr/>
            <p:nvPr/>
          </p:nvSpPr>
          <p:spPr>
            <a:xfrm rot="-5400000">
              <a:off x="350787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9" name="tx89"/>
            <p:cNvSpPr/>
            <p:nvPr/>
          </p:nvSpPr>
          <p:spPr>
            <a:xfrm rot="-5400000">
              <a:off x="374318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3983669"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1" name="tx91"/>
            <p:cNvSpPr/>
            <p:nvPr/>
          </p:nvSpPr>
          <p:spPr>
            <a:xfrm rot="-5400000">
              <a:off x="42138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2" name="tx92"/>
            <p:cNvSpPr/>
            <p:nvPr/>
          </p:nvSpPr>
          <p:spPr>
            <a:xfrm rot="-5400000">
              <a:off x="44491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3" name="tx93"/>
            <p:cNvSpPr/>
            <p:nvPr/>
          </p:nvSpPr>
          <p:spPr>
            <a:xfrm rot="-5400000">
              <a:off x="46844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4" name="tx94"/>
            <p:cNvSpPr/>
            <p:nvPr/>
          </p:nvSpPr>
          <p:spPr>
            <a:xfrm rot="-5400000">
              <a:off x="491976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5" name="tx95"/>
            <p:cNvSpPr/>
            <p:nvPr/>
          </p:nvSpPr>
          <p:spPr>
            <a:xfrm rot="-5400000">
              <a:off x="515508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6" name="tx96"/>
            <p:cNvSpPr/>
            <p:nvPr/>
          </p:nvSpPr>
          <p:spPr>
            <a:xfrm rot="-5400000">
              <a:off x="539039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7" name="tx97"/>
            <p:cNvSpPr/>
            <p:nvPr/>
          </p:nvSpPr>
          <p:spPr>
            <a:xfrm rot="-5400000">
              <a:off x="562571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8" name="tx98"/>
            <p:cNvSpPr/>
            <p:nvPr/>
          </p:nvSpPr>
          <p:spPr>
            <a:xfrm rot="-5400000">
              <a:off x="58610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9" name="tx99"/>
            <p:cNvSpPr/>
            <p:nvPr/>
          </p:nvSpPr>
          <p:spPr>
            <a:xfrm rot="-5400000">
              <a:off x="609634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0" name="tx100"/>
            <p:cNvSpPr/>
            <p:nvPr/>
          </p:nvSpPr>
          <p:spPr>
            <a:xfrm rot="-5400000">
              <a:off x="633166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1" name="tx101"/>
            <p:cNvSpPr/>
            <p:nvPr/>
          </p:nvSpPr>
          <p:spPr>
            <a:xfrm rot="-5400000">
              <a:off x="656697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2" name="tx102"/>
            <p:cNvSpPr/>
            <p:nvPr/>
          </p:nvSpPr>
          <p:spPr>
            <a:xfrm rot="-5400000">
              <a:off x="680229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3" name="tx103"/>
            <p:cNvSpPr/>
            <p:nvPr/>
          </p:nvSpPr>
          <p:spPr>
            <a:xfrm rot="-5400000">
              <a:off x="703761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4" name="tx104"/>
            <p:cNvSpPr/>
            <p:nvPr/>
          </p:nvSpPr>
          <p:spPr>
            <a:xfrm rot="-5400000">
              <a:off x="72729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5" name="tx105"/>
            <p:cNvSpPr/>
            <p:nvPr/>
          </p:nvSpPr>
          <p:spPr>
            <a:xfrm rot="-5400000">
              <a:off x="844950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6" name="tx106"/>
            <p:cNvSpPr/>
            <p:nvPr/>
          </p:nvSpPr>
          <p:spPr>
            <a:xfrm>
              <a:off x="93566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8182" y="4103266"/>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300,000</a:t>
              </a:r>
            </a:p>
          </p:txBody>
        </p:sp>
        <p:sp>
          <p:nvSpPr>
            <p:cNvPr id="108" name="tx108"/>
            <p:cNvSpPr/>
            <p:nvPr/>
          </p:nvSpPr>
          <p:spPr>
            <a:xfrm>
              <a:off x="508182" y="3263777"/>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600,000</a:t>
              </a:r>
            </a:p>
          </p:txBody>
        </p:sp>
        <p:sp>
          <p:nvSpPr>
            <p:cNvPr id="109" name="tx109"/>
            <p:cNvSpPr/>
            <p:nvPr/>
          </p:nvSpPr>
          <p:spPr>
            <a:xfrm>
              <a:off x="508182" y="2424288"/>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900,000</a:t>
              </a:r>
            </a:p>
          </p:txBody>
        </p:sp>
        <p:sp>
          <p:nvSpPr>
            <p:cNvPr id="110" name="tx110"/>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1" name="rc111"/>
            <p:cNvSpPr/>
            <p:nvPr/>
          </p:nvSpPr>
          <p:spPr>
            <a:xfrm>
              <a:off x="2515103" y="5900012"/>
              <a:ext cx="201456" cy="201456"/>
            </a:xfrm>
            <a:prstGeom prst="rect">
              <a:avLst/>
            </a:prstGeom>
            <a:solidFill>
              <a:srgbClr val="0058AB">
                <a:alpha val="100000"/>
              </a:srgbClr>
            </a:solidFill>
          </p:spPr>
          <p:txBody>
            <a:bodyPr/>
            <a:lstStyle/>
            <a:p/>
          </p:txBody>
        </p:sp>
        <p:sp>
          <p:nvSpPr>
            <p:cNvPr id="112" name="rc112"/>
            <p:cNvSpPr/>
            <p:nvPr/>
          </p:nvSpPr>
          <p:spPr>
            <a:xfrm>
              <a:off x="3417348" y="5900012"/>
              <a:ext cx="201456" cy="201456"/>
            </a:xfrm>
            <a:prstGeom prst="rect">
              <a:avLst/>
            </a:prstGeom>
            <a:solidFill>
              <a:srgbClr val="69DBFF">
                <a:alpha val="100000"/>
              </a:srgbClr>
            </a:solidFill>
          </p:spPr>
          <p:txBody>
            <a:bodyPr/>
            <a:lstStyle/>
            <a:p/>
          </p:txBody>
        </p:sp>
        <p:sp>
          <p:nvSpPr>
            <p:cNvPr id="113" name="tx113"/>
            <p:cNvSpPr/>
            <p:nvPr/>
          </p:nvSpPr>
          <p:spPr>
            <a:xfrm>
              <a:off x="2795148"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4" name="tx114"/>
            <p:cNvSpPr/>
            <p:nvPr/>
          </p:nvSpPr>
          <p:spPr>
            <a:xfrm>
              <a:off x="3697393"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5" name="pl115"/>
            <p:cNvSpPr/>
            <p:nvPr/>
          </p:nvSpPr>
          <p:spPr>
            <a:xfrm>
              <a:off x="5497220"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6" name="pt116"/>
            <p:cNvSpPr/>
            <p:nvPr/>
          </p:nvSpPr>
          <p:spPr>
            <a:xfrm>
              <a:off x="5553401"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7" name="tx117"/>
            <p:cNvSpPr/>
            <p:nvPr/>
          </p:nvSpPr>
          <p:spPr>
            <a:xfrm>
              <a:off x="5764319"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8" name="tx118"/>
            <p:cNvSpPr/>
            <p:nvPr/>
          </p:nvSpPr>
          <p:spPr>
            <a:xfrm>
              <a:off x="1801708" y="1368037"/>
              <a:ext cx="654701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Southern Africa</a:t>
              </a:r>
            </a:p>
          </p:txBody>
        </p:sp>
        <p:sp>
          <p:nvSpPr>
            <p:cNvPr id="119" name="tx119"/>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0" name="tx12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100% higher than the annual milestone to reach the target.</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100% above the annual IA2030 milestone,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57784" y="4882162"/>
              <a:ext cx="260682"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 name="rc5"/>
            <p:cNvSpPr/>
            <p:nvPr/>
          </p:nvSpPr>
          <p:spPr>
            <a:xfrm>
              <a:off x="2218467" y="4882162"/>
              <a:ext cx="260682"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 name="rc6"/>
            <p:cNvSpPr/>
            <p:nvPr/>
          </p:nvSpPr>
          <p:spPr>
            <a:xfrm>
              <a:off x="2479149" y="4882162"/>
              <a:ext cx="260682"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 name="rc7"/>
            <p:cNvSpPr/>
            <p:nvPr/>
          </p:nvSpPr>
          <p:spPr>
            <a:xfrm>
              <a:off x="2739831" y="4882162"/>
              <a:ext cx="260682"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3000514" y="4882162"/>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 name="rc9"/>
            <p:cNvSpPr/>
            <p:nvPr/>
          </p:nvSpPr>
          <p:spPr>
            <a:xfrm>
              <a:off x="3261196" y="4882162"/>
              <a:ext cx="260682"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 name="rc10"/>
            <p:cNvSpPr/>
            <p:nvPr/>
          </p:nvSpPr>
          <p:spPr>
            <a:xfrm>
              <a:off x="3521878" y="4882162"/>
              <a:ext cx="260682"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 name="rc11"/>
            <p:cNvSpPr/>
            <p:nvPr/>
          </p:nvSpPr>
          <p:spPr>
            <a:xfrm>
              <a:off x="3782560" y="4882162"/>
              <a:ext cx="260682"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 name="rc12"/>
            <p:cNvSpPr/>
            <p:nvPr/>
          </p:nvSpPr>
          <p:spPr>
            <a:xfrm>
              <a:off x="4043243" y="4882162"/>
              <a:ext cx="260682"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4303925" y="4882162"/>
              <a:ext cx="260682"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 name="rc14"/>
            <p:cNvSpPr/>
            <p:nvPr/>
          </p:nvSpPr>
          <p:spPr>
            <a:xfrm>
              <a:off x="4564607" y="4882162"/>
              <a:ext cx="260682"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 name="rc15"/>
            <p:cNvSpPr/>
            <p:nvPr/>
          </p:nvSpPr>
          <p:spPr>
            <a:xfrm>
              <a:off x="4825289" y="4882162"/>
              <a:ext cx="260682"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 name="rc16"/>
            <p:cNvSpPr/>
            <p:nvPr/>
          </p:nvSpPr>
          <p:spPr>
            <a:xfrm>
              <a:off x="5085972" y="4882162"/>
              <a:ext cx="260682"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346654" y="4882162"/>
              <a:ext cx="260682"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 name="rc18"/>
            <p:cNvSpPr/>
            <p:nvPr/>
          </p:nvSpPr>
          <p:spPr>
            <a:xfrm>
              <a:off x="5607336" y="4882162"/>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 name="rc19"/>
            <p:cNvSpPr/>
            <p:nvPr/>
          </p:nvSpPr>
          <p:spPr>
            <a:xfrm>
              <a:off x="5868019" y="4882162"/>
              <a:ext cx="260682"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 name="rc20"/>
            <p:cNvSpPr/>
            <p:nvPr/>
          </p:nvSpPr>
          <p:spPr>
            <a:xfrm>
              <a:off x="6128701" y="4882162"/>
              <a:ext cx="260682"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6389383" y="4882162"/>
              <a:ext cx="260682"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 name="rc22"/>
            <p:cNvSpPr/>
            <p:nvPr/>
          </p:nvSpPr>
          <p:spPr>
            <a:xfrm>
              <a:off x="6650065" y="4882162"/>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6910748" y="4882162"/>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 name="rc24"/>
            <p:cNvSpPr/>
            <p:nvPr/>
          </p:nvSpPr>
          <p:spPr>
            <a:xfrm>
              <a:off x="7171430" y="4882162"/>
              <a:ext cx="260682"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 name="rc25"/>
            <p:cNvSpPr/>
            <p:nvPr/>
          </p:nvSpPr>
          <p:spPr>
            <a:xfrm>
              <a:off x="7432112" y="4882162"/>
              <a:ext cx="260682"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 name="rc26"/>
            <p:cNvSpPr/>
            <p:nvPr/>
          </p:nvSpPr>
          <p:spPr>
            <a:xfrm>
              <a:off x="7692794" y="4882162"/>
              <a:ext cx="260682"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 name="rc27"/>
            <p:cNvSpPr/>
            <p:nvPr/>
          </p:nvSpPr>
          <p:spPr>
            <a:xfrm>
              <a:off x="7953477" y="4882162"/>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 name="rc28"/>
            <p:cNvSpPr/>
            <p:nvPr/>
          </p:nvSpPr>
          <p:spPr>
            <a:xfrm>
              <a:off x="8214159" y="4882162"/>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 name="rc29"/>
            <p:cNvSpPr/>
            <p:nvPr/>
          </p:nvSpPr>
          <p:spPr>
            <a:xfrm>
              <a:off x="8474841" y="4882162"/>
              <a:ext cx="260682"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1957784"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2218467"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2479149"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2739831"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3000514"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3261196"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3521878"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782560"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4043243"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4303925"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564607"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825289"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5085972"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5346654"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607336"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868019"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6128701"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389383"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650065"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910748"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1430"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32112"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692794"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7953477"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214159"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474841" y="1238888"/>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1957784" y="407254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2218467" y="407254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2479149" y="407254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2739831" y="407254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3000514" y="407254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3261196" y="407254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521878" y="407254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782560" y="407254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4043243" y="407254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4303925" y="407254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564607" y="407254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825289" y="4072546"/>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5085972" y="4072546"/>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346654" y="4072546"/>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607336" y="4072546"/>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868019" y="407254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6128701" y="407254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389383" y="407254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650065" y="407254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6910748" y="407254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1430" y="4072546"/>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7432112" y="4072546"/>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692794" y="4072546"/>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7953477" y="4072546"/>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214159" y="4072546"/>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474841" y="4072546"/>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1957784" y="3262929"/>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3" name="rc83"/>
            <p:cNvSpPr/>
            <p:nvPr/>
          </p:nvSpPr>
          <p:spPr>
            <a:xfrm>
              <a:off x="2218467" y="3262929"/>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4" name="rc84"/>
            <p:cNvSpPr/>
            <p:nvPr/>
          </p:nvSpPr>
          <p:spPr>
            <a:xfrm>
              <a:off x="2479149" y="3262929"/>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2739831" y="3262929"/>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3000514" y="3262929"/>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3261196" y="3262929"/>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521878" y="3262929"/>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782560" y="3262929"/>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043243" y="3262929"/>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303925" y="3262929"/>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564607"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825289"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5085972" y="3262929"/>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346654" y="3262929"/>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607336" y="3262929"/>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868019" y="3262929"/>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8" name="rc98"/>
            <p:cNvSpPr/>
            <p:nvPr/>
          </p:nvSpPr>
          <p:spPr>
            <a:xfrm>
              <a:off x="6128701" y="3262929"/>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6389383" y="3262929"/>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6650065" y="3262929"/>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910748" y="3262929"/>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1430" y="3262929"/>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32112" y="3262929"/>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692794" y="3262929"/>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5" name="rc105"/>
            <p:cNvSpPr/>
            <p:nvPr/>
          </p:nvSpPr>
          <p:spPr>
            <a:xfrm>
              <a:off x="7953477" y="3262929"/>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214159" y="3262929"/>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7" name="rc107"/>
            <p:cNvSpPr/>
            <p:nvPr/>
          </p:nvSpPr>
          <p:spPr>
            <a:xfrm>
              <a:off x="8474841" y="3262929"/>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1957784" y="2048504"/>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2218467" y="2048504"/>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2479149" y="2048504"/>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2739831" y="2048504"/>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000514" y="2048504"/>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261196" y="2048504"/>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3521878" y="2048504"/>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782560" y="2048504"/>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4043243" y="2048504"/>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4303925" y="2048504"/>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4564607" y="2048504"/>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4825289" y="2048504"/>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85972" y="2048504"/>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46654" y="2048504"/>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5607336" y="2048504"/>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5868019" y="2048504"/>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6128701" y="2048504"/>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6389383" y="2048504"/>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650065" y="2048504"/>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6910748" y="2048504"/>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1430" y="2048504"/>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432112" y="2048504"/>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7692794" y="2048504"/>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1" name="rc131"/>
            <p:cNvSpPr/>
            <p:nvPr/>
          </p:nvSpPr>
          <p:spPr>
            <a:xfrm>
              <a:off x="7953477" y="2048504"/>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8214159" y="2048504"/>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74841" y="2048504"/>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1957784" y="2858121"/>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2218467" y="2858121"/>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6" name="rc136"/>
            <p:cNvSpPr/>
            <p:nvPr/>
          </p:nvSpPr>
          <p:spPr>
            <a:xfrm>
              <a:off x="2479149" y="2858121"/>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7" name="rc137"/>
            <p:cNvSpPr/>
            <p:nvPr/>
          </p:nvSpPr>
          <p:spPr>
            <a:xfrm>
              <a:off x="2739831" y="2858121"/>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3000514" y="2858121"/>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3261196" y="2858121"/>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0" name="rc140"/>
            <p:cNvSpPr/>
            <p:nvPr/>
          </p:nvSpPr>
          <p:spPr>
            <a:xfrm>
              <a:off x="3521878" y="2858121"/>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1" name="rc141"/>
            <p:cNvSpPr/>
            <p:nvPr/>
          </p:nvSpPr>
          <p:spPr>
            <a:xfrm>
              <a:off x="3782560" y="2858121"/>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2" name="rc142"/>
            <p:cNvSpPr/>
            <p:nvPr/>
          </p:nvSpPr>
          <p:spPr>
            <a:xfrm>
              <a:off x="4043243" y="2858121"/>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4303925" y="2858121"/>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4" name="rc144"/>
            <p:cNvSpPr/>
            <p:nvPr/>
          </p:nvSpPr>
          <p:spPr>
            <a:xfrm>
              <a:off x="4564607" y="2858121"/>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4825289" y="2858121"/>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5085972" y="2858121"/>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5346654"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5607336"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5868019"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6128701"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6389383"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6650065"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3" name="rc153"/>
            <p:cNvSpPr/>
            <p:nvPr/>
          </p:nvSpPr>
          <p:spPr>
            <a:xfrm>
              <a:off x="6910748"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4" name="rc154"/>
            <p:cNvSpPr/>
            <p:nvPr/>
          </p:nvSpPr>
          <p:spPr>
            <a:xfrm>
              <a:off x="7171430" y="2858121"/>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5" name="rc155"/>
            <p:cNvSpPr/>
            <p:nvPr/>
          </p:nvSpPr>
          <p:spPr>
            <a:xfrm>
              <a:off x="7432112" y="2858121"/>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6" name="rc156"/>
            <p:cNvSpPr/>
            <p:nvPr/>
          </p:nvSpPr>
          <p:spPr>
            <a:xfrm>
              <a:off x="7692794" y="2858121"/>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7" name="rc157"/>
            <p:cNvSpPr/>
            <p:nvPr/>
          </p:nvSpPr>
          <p:spPr>
            <a:xfrm>
              <a:off x="7953477"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8214159"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8474841"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0" name="rc160"/>
            <p:cNvSpPr/>
            <p:nvPr/>
          </p:nvSpPr>
          <p:spPr>
            <a:xfrm>
              <a:off x="1957784" y="3667737"/>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2218467" y="3667737"/>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2" name="rc162"/>
            <p:cNvSpPr/>
            <p:nvPr/>
          </p:nvSpPr>
          <p:spPr>
            <a:xfrm>
              <a:off x="2479149" y="3667737"/>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3" name="rc163"/>
            <p:cNvSpPr/>
            <p:nvPr/>
          </p:nvSpPr>
          <p:spPr>
            <a:xfrm>
              <a:off x="2739831" y="3667737"/>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3000514" y="3667737"/>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3261196" y="3667737"/>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3521878" y="3667737"/>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7" name="rc167"/>
            <p:cNvSpPr/>
            <p:nvPr/>
          </p:nvSpPr>
          <p:spPr>
            <a:xfrm>
              <a:off x="3782560" y="3667737"/>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4043243" y="3667737"/>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4303925" y="3667737"/>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0" name="rc170"/>
            <p:cNvSpPr/>
            <p:nvPr/>
          </p:nvSpPr>
          <p:spPr>
            <a:xfrm>
              <a:off x="4564607" y="3667737"/>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4825289" y="3667737"/>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5085972" y="3667737"/>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3" name="rc173"/>
            <p:cNvSpPr/>
            <p:nvPr/>
          </p:nvSpPr>
          <p:spPr>
            <a:xfrm>
              <a:off x="5346654" y="3667737"/>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5607336" y="3667737"/>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5" name="rc175"/>
            <p:cNvSpPr/>
            <p:nvPr/>
          </p:nvSpPr>
          <p:spPr>
            <a:xfrm>
              <a:off x="5868019" y="3667737"/>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6128701" y="3667737"/>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6389383" y="3667737"/>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6650065" y="3667737"/>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9" name="rc179"/>
            <p:cNvSpPr/>
            <p:nvPr/>
          </p:nvSpPr>
          <p:spPr>
            <a:xfrm>
              <a:off x="6910748" y="3667737"/>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7171430" y="3667737"/>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7432112" y="3667737"/>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7692794" y="3667737"/>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7953477" y="3667737"/>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4" name="rc184"/>
            <p:cNvSpPr/>
            <p:nvPr/>
          </p:nvSpPr>
          <p:spPr>
            <a:xfrm>
              <a:off x="8214159" y="3667737"/>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74841" y="3667737"/>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1957784" y="5286970"/>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7" name="rc187"/>
            <p:cNvSpPr/>
            <p:nvPr/>
          </p:nvSpPr>
          <p:spPr>
            <a:xfrm>
              <a:off x="2218467" y="5286970"/>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8" name="rc188"/>
            <p:cNvSpPr/>
            <p:nvPr/>
          </p:nvSpPr>
          <p:spPr>
            <a:xfrm>
              <a:off x="2479149" y="5286970"/>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9" name="rc189"/>
            <p:cNvSpPr/>
            <p:nvPr/>
          </p:nvSpPr>
          <p:spPr>
            <a:xfrm>
              <a:off x="2739831" y="5286970"/>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0" name="rc190"/>
            <p:cNvSpPr/>
            <p:nvPr/>
          </p:nvSpPr>
          <p:spPr>
            <a:xfrm>
              <a:off x="3000514" y="5286970"/>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1" name="rc191"/>
            <p:cNvSpPr/>
            <p:nvPr/>
          </p:nvSpPr>
          <p:spPr>
            <a:xfrm>
              <a:off x="3261196" y="5286970"/>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2" name="rc192"/>
            <p:cNvSpPr/>
            <p:nvPr/>
          </p:nvSpPr>
          <p:spPr>
            <a:xfrm>
              <a:off x="3521878" y="5286970"/>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3782560" y="5286970"/>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4043243" y="5286970"/>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4303925" y="5286970"/>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6" name="rc196"/>
            <p:cNvSpPr/>
            <p:nvPr/>
          </p:nvSpPr>
          <p:spPr>
            <a:xfrm>
              <a:off x="4564607" y="5286970"/>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7" name="rc197"/>
            <p:cNvSpPr/>
            <p:nvPr/>
          </p:nvSpPr>
          <p:spPr>
            <a:xfrm>
              <a:off x="4825289" y="5286970"/>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8" name="rc198"/>
            <p:cNvSpPr/>
            <p:nvPr/>
          </p:nvSpPr>
          <p:spPr>
            <a:xfrm>
              <a:off x="5085972" y="5286970"/>
              <a:ext cx="260682"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9" name="rc199"/>
            <p:cNvSpPr/>
            <p:nvPr/>
          </p:nvSpPr>
          <p:spPr>
            <a:xfrm>
              <a:off x="5346654" y="5286970"/>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0" name="rc200"/>
            <p:cNvSpPr/>
            <p:nvPr/>
          </p:nvSpPr>
          <p:spPr>
            <a:xfrm>
              <a:off x="5607336" y="5286970"/>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5868019" y="5286970"/>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6128701" y="5286970"/>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3" name="rc203"/>
            <p:cNvSpPr/>
            <p:nvPr/>
          </p:nvSpPr>
          <p:spPr>
            <a:xfrm>
              <a:off x="6389383" y="5286970"/>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4" name="rc204"/>
            <p:cNvSpPr/>
            <p:nvPr/>
          </p:nvSpPr>
          <p:spPr>
            <a:xfrm>
              <a:off x="6650065" y="5286970"/>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5" name="rc205"/>
            <p:cNvSpPr/>
            <p:nvPr/>
          </p:nvSpPr>
          <p:spPr>
            <a:xfrm>
              <a:off x="6910748" y="5286970"/>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6" name="rc206"/>
            <p:cNvSpPr/>
            <p:nvPr/>
          </p:nvSpPr>
          <p:spPr>
            <a:xfrm>
              <a:off x="7171430" y="5286970"/>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7432112" y="5286970"/>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8" name="rc208"/>
            <p:cNvSpPr/>
            <p:nvPr/>
          </p:nvSpPr>
          <p:spPr>
            <a:xfrm>
              <a:off x="7692794" y="5286970"/>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7953477" y="5286970"/>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0" name="rc210"/>
            <p:cNvSpPr/>
            <p:nvPr/>
          </p:nvSpPr>
          <p:spPr>
            <a:xfrm>
              <a:off x="8214159" y="5286970"/>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1" name="rc211"/>
            <p:cNvSpPr/>
            <p:nvPr/>
          </p:nvSpPr>
          <p:spPr>
            <a:xfrm>
              <a:off x="8474841" y="5286970"/>
              <a:ext cx="260682"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2" name="rc212"/>
            <p:cNvSpPr/>
            <p:nvPr/>
          </p:nvSpPr>
          <p:spPr>
            <a:xfrm>
              <a:off x="1957784"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2218467"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2479149"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2739831" y="1643696"/>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6" name="rc216"/>
            <p:cNvSpPr/>
            <p:nvPr/>
          </p:nvSpPr>
          <p:spPr>
            <a:xfrm>
              <a:off x="3000514" y="1643696"/>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7" name="rc217"/>
            <p:cNvSpPr/>
            <p:nvPr/>
          </p:nvSpPr>
          <p:spPr>
            <a:xfrm>
              <a:off x="3261196" y="1643696"/>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8" name="rc218"/>
            <p:cNvSpPr/>
            <p:nvPr/>
          </p:nvSpPr>
          <p:spPr>
            <a:xfrm>
              <a:off x="3521878" y="1643696"/>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3782560" y="1643696"/>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0" name="rc220"/>
            <p:cNvSpPr/>
            <p:nvPr/>
          </p:nvSpPr>
          <p:spPr>
            <a:xfrm>
              <a:off x="4043243" y="164369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1" name="rc221"/>
            <p:cNvSpPr/>
            <p:nvPr/>
          </p:nvSpPr>
          <p:spPr>
            <a:xfrm>
              <a:off x="4303925" y="164369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4564607" y="1643696"/>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4825289" y="1643696"/>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rc224"/>
            <p:cNvSpPr/>
            <p:nvPr/>
          </p:nvSpPr>
          <p:spPr>
            <a:xfrm>
              <a:off x="5085972" y="1643696"/>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5" name="rc225"/>
            <p:cNvSpPr/>
            <p:nvPr/>
          </p:nvSpPr>
          <p:spPr>
            <a:xfrm>
              <a:off x="5346654" y="1643696"/>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6" name="rc226"/>
            <p:cNvSpPr/>
            <p:nvPr/>
          </p:nvSpPr>
          <p:spPr>
            <a:xfrm>
              <a:off x="5607336" y="164369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5868019" y="1643696"/>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6128701" y="164369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6389383" y="164369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6650065"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1" name="rc231"/>
            <p:cNvSpPr/>
            <p:nvPr/>
          </p:nvSpPr>
          <p:spPr>
            <a:xfrm>
              <a:off x="6910748"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7171430" y="1643696"/>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3" name="rc233"/>
            <p:cNvSpPr/>
            <p:nvPr/>
          </p:nvSpPr>
          <p:spPr>
            <a:xfrm>
              <a:off x="7432112"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4" name="rc234"/>
            <p:cNvSpPr/>
            <p:nvPr/>
          </p:nvSpPr>
          <p:spPr>
            <a:xfrm>
              <a:off x="7692794" y="1643696"/>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7953477"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6" name="rc236"/>
            <p:cNvSpPr/>
            <p:nvPr/>
          </p:nvSpPr>
          <p:spPr>
            <a:xfrm>
              <a:off x="8214159"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74841" y="1643696"/>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8" name="rc238"/>
            <p:cNvSpPr/>
            <p:nvPr/>
          </p:nvSpPr>
          <p:spPr>
            <a:xfrm>
              <a:off x="1957784" y="2453313"/>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9" name="rc239"/>
            <p:cNvSpPr/>
            <p:nvPr/>
          </p:nvSpPr>
          <p:spPr>
            <a:xfrm>
              <a:off x="2218467" y="2453313"/>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0" name="rc240"/>
            <p:cNvSpPr/>
            <p:nvPr/>
          </p:nvSpPr>
          <p:spPr>
            <a:xfrm>
              <a:off x="2479149" y="2453313"/>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1" name="rc241"/>
            <p:cNvSpPr/>
            <p:nvPr/>
          </p:nvSpPr>
          <p:spPr>
            <a:xfrm>
              <a:off x="2739831" y="2453313"/>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2" name="rc242"/>
            <p:cNvSpPr/>
            <p:nvPr/>
          </p:nvSpPr>
          <p:spPr>
            <a:xfrm>
              <a:off x="3000514" y="2453313"/>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3" name="rc243"/>
            <p:cNvSpPr/>
            <p:nvPr/>
          </p:nvSpPr>
          <p:spPr>
            <a:xfrm>
              <a:off x="3261196" y="2453313"/>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4" name="rc244"/>
            <p:cNvSpPr/>
            <p:nvPr/>
          </p:nvSpPr>
          <p:spPr>
            <a:xfrm>
              <a:off x="3521878" y="2453313"/>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5" name="rc245"/>
            <p:cNvSpPr/>
            <p:nvPr/>
          </p:nvSpPr>
          <p:spPr>
            <a:xfrm>
              <a:off x="3782560" y="2453313"/>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6" name="rc246"/>
            <p:cNvSpPr/>
            <p:nvPr/>
          </p:nvSpPr>
          <p:spPr>
            <a:xfrm>
              <a:off x="4043243" y="2453313"/>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7" name="rc247"/>
            <p:cNvSpPr/>
            <p:nvPr/>
          </p:nvSpPr>
          <p:spPr>
            <a:xfrm>
              <a:off x="4303925" y="2453313"/>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8" name="rc248"/>
            <p:cNvSpPr/>
            <p:nvPr/>
          </p:nvSpPr>
          <p:spPr>
            <a:xfrm>
              <a:off x="4564607" y="2453313"/>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9" name="rc249"/>
            <p:cNvSpPr/>
            <p:nvPr/>
          </p:nvSpPr>
          <p:spPr>
            <a:xfrm>
              <a:off x="4825289" y="2453313"/>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085972" y="2453313"/>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346654" y="2453313"/>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5607336" y="2453313"/>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3" name="rc253"/>
            <p:cNvSpPr/>
            <p:nvPr/>
          </p:nvSpPr>
          <p:spPr>
            <a:xfrm>
              <a:off x="5868019" y="2453313"/>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4" name="rc254"/>
            <p:cNvSpPr/>
            <p:nvPr/>
          </p:nvSpPr>
          <p:spPr>
            <a:xfrm>
              <a:off x="6128701" y="2453313"/>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5" name="rc255"/>
            <p:cNvSpPr/>
            <p:nvPr/>
          </p:nvSpPr>
          <p:spPr>
            <a:xfrm>
              <a:off x="6389383" y="2453313"/>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6" name="rc256"/>
            <p:cNvSpPr/>
            <p:nvPr/>
          </p:nvSpPr>
          <p:spPr>
            <a:xfrm>
              <a:off x="6650065" y="2453313"/>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7" name="rc257"/>
            <p:cNvSpPr/>
            <p:nvPr/>
          </p:nvSpPr>
          <p:spPr>
            <a:xfrm>
              <a:off x="6910748" y="2453313"/>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8" name="rc258"/>
            <p:cNvSpPr/>
            <p:nvPr/>
          </p:nvSpPr>
          <p:spPr>
            <a:xfrm>
              <a:off x="7171430"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9" name="rc259"/>
            <p:cNvSpPr/>
            <p:nvPr/>
          </p:nvSpPr>
          <p:spPr>
            <a:xfrm>
              <a:off x="7432112"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0" name="rc260"/>
            <p:cNvSpPr/>
            <p:nvPr/>
          </p:nvSpPr>
          <p:spPr>
            <a:xfrm>
              <a:off x="7692794"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1" name="rc261"/>
            <p:cNvSpPr/>
            <p:nvPr/>
          </p:nvSpPr>
          <p:spPr>
            <a:xfrm>
              <a:off x="7953477"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2" name="rc262"/>
            <p:cNvSpPr/>
            <p:nvPr/>
          </p:nvSpPr>
          <p:spPr>
            <a:xfrm>
              <a:off x="8214159"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3" name="rc263"/>
            <p:cNvSpPr/>
            <p:nvPr/>
          </p:nvSpPr>
          <p:spPr>
            <a:xfrm>
              <a:off x="8474841"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4" name="rc264"/>
            <p:cNvSpPr/>
            <p:nvPr/>
          </p:nvSpPr>
          <p:spPr>
            <a:xfrm>
              <a:off x="1957784" y="4477354"/>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5" name="rc265"/>
            <p:cNvSpPr/>
            <p:nvPr/>
          </p:nvSpPr>
          <p:spPr>
            <a:xfrm>
              <a:off x="2218467" y="4477354"/>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6" name="rc266"/>
            <p:cNvSpPr/>
            <p:nvPr/>
          </p:nvSpPr>
          <p:spPr>
            <a:xfrm>
              <a:off x="2479149" y="4477354"/>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7" name="rc267"/>
            <p:cNvSpPr/>
            <p:nvPr/>
          </p:nvSpPr>
          <p:spPr>
            <a:xfrm>
              <a:off x="2739831" y="4477354"/>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8" name="rc268"/>
            <p:cNvSpPr/>
            <p:nvPr/>
          </p:nvSpPr>
          <p:spPr>
            <a:xfrm>
              <a:off x="3000514" y="4477354"/>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9" name="rc269"/>
            <p:cNvSpPr/>
            <p:nvPr/>
          </p:nvSpPr>
          <p:spPr>
            <a:xfrm>
              <a:off x="3261196" y="4477354"/>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0" name="rc270"/>
            <p:cNvSpPr/>
            <p:nvPr/>
          </p:nvSpPr>
          <p:spPr>
            <a:xfrm>
              <a:off x="3521878" y="4477354"/>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1" name="rc271"/>
            <p:cNvSpPr/>
            <p:nvPr/>
          </p:nvSpPr>
          <p:spPr>
            <a:xfrm>
              <a:off x="3782560" y="4477354"/>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2" name="rc272"/>
            <p:cNvSpPr/>
            <p:nvPr/>
          </p:nvSpPr>
          <p:spPr>
            <a:xfrm>
              <a:off x="4043243" y="4477354"/>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3" name="rc273"/>
            <p:cNvSpPr/>
            <p:nvPr/>
          </p:nvSpPr>
          <p:spPr>
            <a:xfrm>
              <a:off x="4303925" y="4477354"/>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4" name="rc274"/>
            <p:cNvSpPr/>
            <p:nvPr/>
          </p:nvSpPr>
          <p:spPr>
            <a:xfrm>
              <a:off x="4564607"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5" name="rc275"/>
            <p:cNvSpPr/>
            <p:nvPr/>
          </p:nvSpPr>
          <p:spPr>
            <a:xfrm>
              <a:off x="4825289"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6" name="rc276"/>
            <p:cNvSpPr/>
            <p:nvPr/>
          </p:nvSpPr>
          <p:spPr>
            <a:xfrm>
              <a:off x="5085972" y="4477354"/>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7" name="rc277"/>
            <p:cNvSpPr/>
            <p:nvPr/>
          </p:nvSpPr>
          <p:spPr>
            <a:xfrm>
              <a:off x="5346654" y="4477354"/>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8" name="rc278"/>
            <p:cNvSpPr/>
            <p:nvPr/>
          </p:nvSpPr>
          <p:spPr>
            <a:xfrm>
              <a:off x="5607336" y="4477354"/>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9" name="rc279"/>
            <p:cNvSpPr/>
            <p:nvPr/>
          </p:nvSpPr>
          <p:spPr>
            <a:xfrm>
              <a:off x="5868019" y="4477354"/>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0" name="rc280"/>
            <p:cNvSpPr/>
            <p:nvPr/>
          </p:nvSpPr>
          <p:spPr>
            <a:xfrm>
              <a:off x="6128701" y="4477354"/>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1" name="rc281"/>
            <p:cNvSpPr/>
            <p:nvPr/>
          </p:nvSpPr>
          <p:spPr>
            <a:xfrm>
              <a:off x="6389383"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2" name="rc282"/>
            <p:cNvSpPr/>
            <p:nvPr/>
          </p:nvSpPr>
          <p:spPr>
            <a:xfrm>
              <a:off x="6650065" y="4477354"/>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3" name="rc283"/>
            <p:cNvSpPr/>
            <p:nvPr/>
          </p:nvSpPr>
          <p:spPr>
            <a:xfrm>
              <a:off x="6910748" y="4477354"/>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4" name="rc284"/>
            <p:cNvSpPr/>
            <p:nvPr/>
          </p:nvSpPr>
          <p:spPr>
            <a:xfrm>
              <a:off x="7171430" y="4477354"/>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5" name="rc285"/>
            <p:cNvSpPr/>
            <p:nvPr/>
          </p:nvSpPr>
          <p:spPr>
            <a:xfrm>
              <a:off x="7432112" y="4477354"/>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6" name="rc286"/>
            <p:cNvSpPr/>
            <p:nvPr/>
          </p:nvSpPr>
          <p:spPr>
            <a:xfrm>
              <a:off x="7692794" y="4477354"/>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7" name="rc287"/>
            <p:cNvSpPr/>
            <p:nvPr/>
          </p:nvSpPr>
          <p:spPr>
            <a:xfrm>
              <a:off x="7953477" y="4477354"/>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8" name="rc288"/>
            <p:cNvSpPr/>
            <p:nvPr/>
          </p:nvSpPr>
          <p:spPr>
            <a:xfrm>
              <a:off x="8214159" y="4477354"/>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9" name="rc289"/>
            <p:cNvSpPr/>
            <p:nvPr/>
          </p:nvSpPr>
          <p:spPr>
            <a:xfrm>
              <a:off x="8474841" y="4477354"/>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0" name="tx290"/>
            <p:cNvSpPr/>
            <p:nvPr/>
          </p:nvSpPr>
          <p:spPr>
            <a:xfrm>
              <a:off x="254923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1" name="tx291"/>
            <p:cNvSpPr/>
            <p:nvPr/>
          </p:nvSpPr>
          <p:spPr>
            <a:xfrm>
              <a:off x="280991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2" name="tx292"/>
            <p:cNvSpPr/>
            <p:nvPr/>
          </p:nvSpPr>
          <p:spPr>
            <a:xfrm>
              <a:off x="307059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3" name="tx293"/>
            <p:cNvSpPr/>
            <p:nvPr/>
          </p:nvSpPr>
          <p:spPr>
            <a:xfrm>
              <a:off x="35919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94" name="tx294"/>
            <p:cNvSpPr/>
            <p:nvPr/>
          </p:nvSpPr>
          <p:spPr>
            <a:xfrm>
              <a:off x="385264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5" name="tx295"/>
            <p:cNvSpPr/>
            <p:nvPr/>
          </p:nvSpPr>
          <p:spPr>
            <a:xfrm>
              <a:off x="411332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6" name="tx296"/>
            <p:cNvSpPr/>
            <p:nvPr/>
          </p:nvSpPr>
          <p:spPr>
            <a:xfrm>
              <a:off x="437400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7" name="tx297"/>
            <p:cNvSpPr/>
            <p:nvPr/>
          </p:nvSpPr>
          <p:spPr>
            <a:xfrm>
              <a:off x="463468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8" name="tx298"/>
            <p:cNvSpPr/>
            <p:nvPr/>
          </p:nvSpPr>
          <p:spPr>
            <a:xfrm>
              <a:off x="489537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9" name="tx299"/>
            <p:cNvSpPr/>
            <p:nvPr/>
          </p:nvSpPr>
          <p:spPr>
            <a:xfrm>
              <a:off x="515605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0" name="tx300"/>
            <p:cNvSpPr/>
            <p:nvPr/>
          </p:nvSpPr>
          <p:spPr>
            <a:xfrm>
              <a:off x="541673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1" name="tx301"/>
            <p:cNvSpPr/>
            <p:nvPr/>
          </p:nvSpPr>
          <p:spPr>
            <a:xfrm>
              <a:off x="567741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2" name="tx302"/>
            <p:cNvSpPr/>
            <p:nvPr/>
          </p:nvSpPr>
          <p:spPr>
            <a:xfrm>
              <a:off x="593810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3" name="tx303"/>
            <p:cNvSpPr/>
            <p:nvPr/>
          </p:nvSpPr>
          <p:spPr>
            <a:xfrm>
              <a:off x="61987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04" name="tx304"/>
            <p:cNvSpPr/>
            <p:nvPr/>
          </p:nvSpPr>
          <p:spPr>
            <a:xfrm>
              <a:off x="64594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05" name="tx305"/>
            <p:cNvSpPr/>
            <p:nvPr/>
          </p:nvSpPr>
          <p:spPr>
            <a:xfrm>
              <a:off x="672014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06" name="tx306"/>
            <p:cNvSpPr/>
            <p:nvPr/>
          </p:nvSpPr>
          <p:spPr>
            <a:xfrm>
              <a:off x="698083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7" name="tx307"/>
            <p:cNvSpPr/>
            <p:nvPr/>
          </p:nvSpPr>
          <p:spPr>
            <a:xfrm>
              <a:off x="724151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8" name="tx308"/>
            <p:cNvSpPr/>
            <p:nvPr/>
          </p:nvSpPr>
          <p:spPr>
            <a:xfrm>
              <a:off x="750219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9" name="tx309"/>
            <p:cNvSpPr/>
            <p:nvPr/>
          </p:nvSpPr>
          <p:spPr>
            <a:xfrm>
              <a:off x="776287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0" name="tx310"/>
            <p:cNvSpPr/>
            <p:nvPr/>
          </p:nvSpPr>
          <p:spPr>
            <a:xfrm>
              <a:off x="802355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1" name="tx311"/>
            <p:cNvSpPr/>
            <p:nvPr/>
          </p:nvSpPr>
          <p:spPr>
            <a:xfrm>
              <a:off x="828424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854492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3" name="tx313"/>
            <p:cNvSpPr/>
            <p:nvPr/>
          </p:nvSpPr>
          <p:spPr>
            <a:xfrm>
              <a:off x="202786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4" name="tx314"/>
            <p:cNvSpPr/>
            <p:nvPr/>
          </p:nvSpPr>
          <p:spPr>
            <a:xfrm>
              <a:off x="228854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5" name="tx315"/>
            <p:cNvSpPr/>
            <p:nvPr/>
          </p:nvSpPr>
          <p:spPr>
            <a:xfrm>
              <a:off x="254923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6" name="tx316"/>
            <p:cNvSpPr/>
            <p:nvPr/>
          </p:nvSpPr>
          <p:spPr>
            <a:xfrm>
              <a:off x="280991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7" name="tx317"/>
            <p:cNvSpPr/>
            <p:nvPr/>
          </p:nvSpPr>
          <p:spPr>
            <a:xfrm>
              <a:off x="307059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8" name="tx318"/>
            <p:cNvSpPr/>
            <p:nvPr/>
          </p:nvSpPr>
          <p:spPr>
            <a:xfrm>
              <a:off x="333127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9" name="tx319"/>
            <p:cNvSpPr/>
            <p:nvPr/>
          </p:nvSpPr>
          <p:spPr>
            <a:xfrm>
              <a:off x="359196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0" name="tx320"/>
            <p:cNvSpPr/>
            <p:nvPr/>
          </p:nvSpPr>
          <p:spPr>
            <a:xfrm>
              <a:off x="385264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1" name="tx321"/>
            <p:cNvSpPr/>
            <p:nvPr/>
          </p:nvSpPr>
          <p:spPr>
            <a:xfrm>
              <a:off x="411332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2" name="tx322"/>
            <p:cNvSpPr/>
            <p:nvPr/>
          </p:nvSpPr>
          <p:spPr>
            <a:xfrm>
              <a:off x="437400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3" name="tx323"/>
            <p:cNvSpPr/>
            <p:nvPr/>
          </p:nvSpPr>
          <p:spPr>
            <a:xfrm>
              <a:off x="463468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4" name="tx324"/>
            <p:cNvSpPr/>
            <p:nvPr/>
          </p:nvSpPr>
          <p:spPr>
            <a:xfrm>
              <a:off x="489537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5" name="tx325"/>
            <p:cNvSpPr/>
            <p:nvPr/>
          </p:nvSpPr>
          <p:spPr>
            <a:xfrm>
              <a:off x="515605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6" name="tx326"/>
            <p:cNvSpPr/>
            <p:nvPr/>
          </p:nvSpPr>
          <p:spPr>
            <a:xfrm>
              <a:off x="541673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7" name="tx327"/>
            <p:cNvSpPr/>
            <p:nvPr/>
          </p:nvSpPr>
          <p:spPr>
            <a:xfrm>
              <a:off x="567741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8" name="tx328"/>
            <p:cNvSpPr/>
            <p:nvPr/>
          </p:nvSpPr>
          <p:spPr>
            <a:xfrm>
              <a:off x="593810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9" name="tx329"/>
            <p:cNvSpPr/>
            <p:nvPr/>
          </p:nvSpPr>
          <p:spPr>
            <a:xfrm>
              <a:off x="619878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0" name="tx330"/>
            <p:cNvSpPr/>
            <p:nvPr/>
          </p:nvSpPr>
          <p:spPr>
            <a:xfrm>
              <a:off x="645946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1" name="tx331"/>
            <p:cNvSpPr/>
            <p:nvPr/>
          </p:nvSpPr>
          <p:spPr>
            <a:xfrm>
              <a:off x="672014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2" name="tx332"/>
            <p:cNvSpPr/>
            <p:nvPr/>
          </p:nvSpPr>
          <p:spPr>
            <a:xfrm>
              <a:off x="698083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3" name="tx333"/>
            <p:cNvSpPr/>
            <p:nvPr/>
          </p:nvSpPr>
          <p:spPr>
            <a:xfrm>
              <a:off x="724151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4" name="tx334"/>
            <p:cNvSpPr/>
            <p:nvPr/>
          </p:nvSpPr>
          <p:spPr>
            <a:xfrm>
              <a:off x="750219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5" name="tx335"/>
            <p:cNvSpPr/>
            <p:nvPr/>
          </p:nvSpPr>
          <p:spPr>
            <a:xfrm>
              <a:off x="776287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6" name="tx336"/>
            <p:cNvSpPr/>
            <p:nvPr/>
          </p:nvSpPr>
          <p:spPr>
            <a:xfrm>
              <a:off x="802355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7" name="tx337"/>
            <p:cNvSpPr/>
            <p:nvPr/>
          </p:nvSpPr>
          <p:spPr>
            <a:xfrm>
              <a:off x="828424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8" name="tx338"/>
            <p:cNvSpPr/>
            <p:nvPr/>
          </p:nvSpPr>
          <p:spPr>
            <a:xfrm>
              <a:off x="854492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9" name="tx339"/>
            <p:cNvSpPr/>
            <p:nvPr/>
          </p:nvSpPr>
          <p:spPr>
            <a:xfrm>
              <a:off x="202786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0" name="tx340"/>
            <p:cNvSpPr/>
            <p:nvPr/>
          </p:nvSpPr>
          <p:spPr>
            <a:xfrm>
              <a:off x="228854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1" name="tx341"/>
            <p:cNvSpPr/>
            <p:nvPr/>
          </p:nvSpPr>
          <p:spPr>
            <a:xfrm>
              <a:off x="254923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2" name="tx342"/>
            <p:cNvSpPr/>
            <p:nvPr/>
          </p:nvSpPr>
          <p:spPr>
            <a:xfrm>
              <a:off x="280991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3" name="tx343"/>
            <p:cNvSpPr/>
            <p:nvPr/>
          </p:nvSpPr>
          <p:spPr>
            <a:xfrm>
              <a:off x="307059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4" name="tx344"/>
            <p:cNvSpPr/>
            <p:nvPr/>
          </p:nvSpPr>
          <p:spPr>
            <a:xfrm>
              <a:off x="333127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5" name="tx345"/>
            <p:cNvSpPr/>
            <p:nvPr/>
          </p:nvSpPr>
          <p:spPr>
            <a:xfrm>
              <a:off x="359196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6" name="tx346"/>
            <p:cNvSpPr/>
            <p:nvPr/>
          </p:nvSpPr>
          <p:spPr>
            <a:xfrm>
              <a:off x="385264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7" name="tx347"/>
            <p:cNvSpPr/>
            <p:nvPr/>
          </p:nvSpPr>
          <p:spPr>
            <a:xfrm>
              <a:off x="411332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8" name="tx348"/>
            <p:cNvSpPr/>
            <p:nvPr/>
          </p:nvSpPr>
          <p:spPr>
            <a:xfrm>
              <a:off x="437400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9" name="tx349"/>
            <p:cNvSpPr/>
            <p:nvPr/>
          </p:nvSpPr>
          <p:spPr>
            <a:xfrm>
              <a:off x="463468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0" name="tx350"/>
            <p:cNvSpPr/>
            <p:nvPr/>
          </p:nvSpPr>
          <p:spPr>
            <a:xfrm>
              <a:off x="489537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1" name="tx351"/>
            <p:cNvSpPr/>
            <p:nvPr/>
          </p:nvSpPr>
          <p:spPr>
            <a:xfrm>
              <a:off x="515605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2" name="tx352"/>
            <p:cNvSpPr/>
            <p:nvPr/>
          </p:nvSpPr>
          <p:spPr>
            <a:xfrm>
              <a:off x="541673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3" name="tx353"/>
            <p:cNvSpPr/>
            <p:nvPr/>
          </p:nvSpPr>
          <p:spPr>
            <a:xfrm>
              <a:off x="567741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4" name="tx354"/>
            <p:cNvSpPr/>
            <p:nvPr/>
          </p:nvSpPr>
          <p:spPr>
            <a:xfrm>
              <a:off x="593810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5" name="tx355"/>
            <p:cNvSpPr/>
            <p:nvPr/>
          </p:nvSpPr>
          <p:spPr>
            <a:xfrm>
              <a:off x="619878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6" name="tx356"/>
            <p:cNvSpPr/>
            <p:nvPr/>
          </p:nvSpPr>
          <p:spPr>
            <a:xfrm>
              <a:off x="645946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7" name="tx357"/>
            <p:cNvSpPr/>
            <p:nvPr/>
          </p:nvSpPr>
          <p:spPr>
            <a:xfrm>
              <a:off x="672014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8" name="tx358"/>
            <p:cNvSpPr/>
            <p:nvPr/>
          </p:nvSpPr>
          <p:spPr>
            <a:xfrm>
              <a:off x="698083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9" name="tx359"/>
            <p:cNvSpPr/>
            <p:nvPr/>
          </p:nvSpPr>
          <p:spPr>
            <a:xfrm>
              <a:off x="724151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0" name="tx360"/>
            <p:cNvSpPr/>
            <p:nvPr/>
          </p:nvSpPr>
          <p:spPr>
            <a:xfrm>
              <a:off x="750219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61" name="tx361"/>
            <p:cNvSpPr/>
            <p:nvPr/>
          </p:nvSpPr>
          <p:spPr>
            <a:xfrm>
              <a:off x="776287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2" name="tx362"/>
            <p:cNvSpPr/>
            <p:nvPr/>
          </p:nvSpPr>
          <p:spPr>
            <a:xfrm>
              <a:off x="802355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3" name="tx363"/>
            <p:cNvSpPr/>
            <p:nvPr/>
          </p:nvSpPr>
          <p:spPr>
            <a:xfrm>
              <a:off x="828424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4" name="tx364"/>
            <p:cNvSpPr/>
            <p:nvPr/>
          </p:nvSpPr>
          <p:spPr>
            <a:xfrm>
              <a:off x="854492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65" name="tx365"/>
            <p:cNvSpPr/>
            <p:nvPr/>
          </p:nvSpPr>
          <p:spPr>
            <a:xfrm>
              <a:off x="20278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6" name="tx366"/>
            <p:cNvSpPr/>
            <p:nvPr/>
          </p:nvSpPr>
          <p:spPr>
            <a:xfrm>
              <a:off x="228854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7" name="tx367"/>
            <p:cNvSpPr/>
            <p:nvPr/>
          </p:nvSpPr>
          <p:spPr>
            <a:xfrm>
              <a:off x="25492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8" name="tx368"/>
            <p:cNvSpPr/>
            <p:nvPr/>
          </p:nvSpPr>
          <p:spPr>
            <a:xfrm>
              <a:off x="280991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9" name="tx369"/>
            <p:cNvSpPr/>
            <p:nvPr/>
          </p:nvSpPr>
          <p:spPr>
            <a:xfrm>
              <a:off x="307059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0" name="tx370"/>
            <p:cNvSpPr/>
            <p:nvPr/>
          </p:nvSpPr>
          <p:spPr>
            <a:xfrm>
              <a:off x="333127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1" name="tx371"/>
            <p:cNvSpPr/>
            <p:nvPr/>
          </p:nvSpPr>
          <p:spPr>
            <a:xfrm>
              <a:off x="35919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2" name="tx372"/>
            <p:cNvSpPr/>
            <p:nvPr/>
          </p:nvSpPr>
          <p:spPr>
            <a:xfrm>
              <a:off x="38526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3" name="tx373"/>
            <p:cNvSpPr/>
            <p:nvPr/>
          </p:nvSpPr>
          <p:spPr>
            <a:xfrm>
              <a:off x="411332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4" name="tx374"/>
            <p:cNvSpPr/>
            <p:nvPr/>
          </p:nvSpPr>
          <p:spPr>
            <a:xfrm>
              <a:off x="43740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5" name="tx375"/>
            <p:cNvSpPr/>
            <p:nvPr/>
          </p:nvSpPr>
          <p:spPr>
            <a:xfrm>
              <a:off x="46346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6" name="tx376"/>
            <p:cNvSpPr/>
            <p:nvPr/>
          </p:nvSpPr>
          <p:spPr>
            <a:xfrm>
              <a:off x="489537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7" name="tx377"/>
            <p:cNvSpPr/>
            <p:nvPr/>
          </p:nvSpPr>
          <p:spPr>
            <a:xfrm>
              <a:off x="51560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8" name="tx378"/>
            <p:cNvSpPr/>
            <p:nvPr/>
          </p:nvSpPr>
          <p:spPr>
            <a:xfrm>
              <a:off x="54167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9" name="tx379"/>
            <p:cNvSpPr/>
            <p:nvPr/>
          </p:nvSpPr>
          <p:spPr>
            <a:xfrm>
              <a:off x="56774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0" name="tx380"/>
            <p:cNvSpPr/>
            <p:nvPr/>
          </p:nvSpPr>
          <p:spPr>
            <a:xfrm>
              <a:off x="593810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1" name="tx381"/>
            <p:cNvSpPr/>
            <p:nvPr/>
          </p:nvSpPr>
          <p:spPr>
            <a:xfrm>
              <a:off x="61987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2" name="tx382"/>
            <p:cNvSpPr/>
            <p:nvPr/>
          </p:nvSpPr>
          <p:spPr>
            <a:xfrm>
              <a:off x="64594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3" name="tx383"/>
            <p:cNvSpPr/>
            <p:nvPr/>
          </p:nvSpPr>
          <p:spPr>
            <a:xfrm>
              <a:off x="672014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4" name="tx384"/>
            <p:cNvSpPr/>
            <p:nvPr/>
          </p:nvSpPr>
          <p:spPr>
            <a:xfrm>
              <a:off x="69808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5" name="tx385"/>
            <p:cNvSpPr/>
            <p:nvPr/>
          </p:nvSpPr>
          <p:spPr>
            <a:xfrm>
              <a:off x="72415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6" name="tx386"/>
            <p:cNvSpPr/>
            <p:nvPr/>
          </p:nvSpPr>
          <p:spPr>
            <a:xfrm>
              <a:off x="75021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7" name="tx387"/>
            <p:cNvSpPr/>
            <p:nvPr/>
          </p:nvSpPr>
          <p:spPr>
            <a:xfrm>
              <a:off x="776287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8" name="tx388"/>
            <p:cNvSpPr/>
            <p:nvPr/>
          </p:nvSpPr>
          <p:spPr>
            <a:xfrm>
              <a:off x="80235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9" name="tx389"/>
            <p:cNvSpPr/>
            <p:nvPr/>
          </p:nvSpPr>
          <p:spPr>
            <a:xfrm>
              <a:off x="828424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0" name="tx390"/>
            <p:cNvSpPr/>
            <p:nvPr/>
          </p:nvSpPr>
          <p:spPr>
            <a:xfrm>
              <a:off x="854492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91" name="tx391"/>
            <p:cNvSpPr/>
            <p:nvPr/>
          </p:nvSpPr>
          <p:spPr>
            <a:xfrm>
              <a:off x="202786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2" name="tx392"/>
            <p:cNvSpPr/>
            <p:nvPr/>
          </p:nvSpPr>
          <p:spPr>
            <a:xfrm>
              <a:off x="228854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3" name="tx393"/>
            <p:cNvSpPr/>
            <p:nvPr/>
          </p:nvSpPr>
          <p:spPr>
            <a:xfrm>
              <a:off x="254923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4" name="tx394"/>
            <p:cNvSpPr/>
            <p:nvPr/>
          </p:nvSpPr>
          <p:spPr>
            <a:xfrm>
              <a:off x="280991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5" name="tx395"/>
            <p:cNvSpPr/>
            <p:nvPr/>
          </p:nvSpPr>
          <p:spPr>
            <a:xfrm>
              <a:off x="307059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6" name="tx396"/>
            <p:cNvSpPr/>
            <p:nvPr/>
          </p:nvSpPr>
          <p:spPr>
            <a:xfrm>
              <a:off x="333127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7" name="tx397"/>
            <p:cNvSpPr/>
            <p:nvPr/>
          </p:nvSpPr>
          <p:spPr>
            <a:xfrm>
              <a:off x="359196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8" name="tx398"/>
            <p:cNvSpPr/>
            <p:nvPr/>
          </p:nvSpPr>
          <p:spPr>
            <a:xfrm>
              <a:off x="385264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9" name="tx399"/>
            <p:cNvSpPr/>
            <p:nvPr/>
          </p:nvSpPr>
          <p:spPr>
            <a:xfrm>
              <a:off x="411332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0" name="tx400"/>
            <p:cNvSpPr/>
            <p:nvPr/>
          </p:nvSpPr>
          <p:spPr>
            <a:xfrm>
              <a:off x="437400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1" name="tx401"/>
            <p:cNvSpPr/>
            <p:nvPr/>
          </p:nvSpPr>
          <p:spPr>
            <a:xfrm>
              <a:off x="463468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2" name="tx402"/>
            <p:cNvSpPr/>
            <p:nvPr/>
          </p:nvSpPr>
          <p:spPr>
            <a:xfrm>
              <a:off x="489537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3" name="tx403"/>
            <p:cNvSpPr/>
            <p:nvPr/>
          </p:nvSpPr>
          <p:spPr>
            <a:xfrm>
              <a:off x="515605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4" name="tx404"/>
            <p:cNvSpPr/>
            <p:nvPr/>
          </p:nvSpPr>
          <p:spPr>
            <a:xfrm>
              <a:off x="541673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5" name="tx405"/>
            <p:cNvSpPr/>
            <p:nvPr/>
          </p:nvSpPr>
          <p:spPr>
            <a:xfrm>
              <a:off x="567741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6" name="tx406"/>
            <p:cNvSpPr/>
            <p:nvPr/>
          </p:nvSpPr>
          <p:spPr>
            <a:xfrm>
              <a:off x="593810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7" name="tx407"/>
            <p:cNvSpPr/>
            <p:nvPr/>
          </p:nvSpPr>
          <p:spPr>
            <a:xfrm>
              <a:off x="619878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08" name="tx408"/>
            <p:cNvSpPr/>
            <p:nvPr/>
          </p:nvSpPr>
          <p:spPr>
            <a:xfrm>
              <a:off x="645946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9" name="tx409"/>
            <p:cNvSpPr/>
            <p:nvPr/>
          </p:nvSpPr>
          <p:spPr>
            <a:xfrm>
              <a:off x="672014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0" name="tx410"/>
            <p:cNvSpPr/>
            <p:nvPr/>
          </p:nvSpPr>
          <p:spPr>
            <a:xfrm>
              <a:off x="698083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1" name="tx411"/>
            <p:cNvSpPr/>
            <p:nvPr/>
          </p:nvSpPr>
          <p:spPr>
            <a:xfrm>
              <a:off x="724151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2" name="tx412"/>
            <p:cNvSpPr/>
            <p:nvPr/>
          </p:nvSpPr>
          <p:spPr>
            <a:xfrm>
              <a:off x="750219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3" name="tx413"/>
            <p:cNvSpPr/>
            <p:nvPr/>
          </p:nvSpPr>
          <p:spPr>
            <a:xfrm>
              <a:off x="776287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4" name="tx414"/>
            <p:cNvSpPr/>
            <p:nvPr/>
          </p:nvSpPr>
          <p:spPr>
            <a:xfrm>
              <a:off x="802355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5" name="tx415"/>
            <p:cNvSpPr/>
            <p:nvPr/>
          </p:nvSpPr>
          <p:spPr>
            <a:xfrm>
              <a:off x="828424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6" name="tx416"/>
            <p:cNvSpPr/>
            <p:nvPr/>
          </p:nvSpPr>
          <p:spPr>
            <a:xfrm>
              <a:off x="854492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7" name="tx417"/>
            <p:cNvSpPr/>
            <p:nvPr/>
          </p:nvSpPr>
          <p:spPr>
            <a:xfrm>
              <a:off x="202786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8" name="tx418"/>
            <p:cNvSpPr/>
            <p:nvPr/>
          </p:nvSpPr>
          <p:spPr>
            <a:xfrm>
              <a:off x="228854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9" name="tx419"/>
            <p:cNvSpPr/>
            <p:nvPr/>
          </p:nvSpPr>
          <p:spPr>
            <a:xfrm>
              <a:off x="254923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0" name="tx420"/>
            <p:cNvSpPr/>
            <p:nvPr/>
          </p:nvSpPr>
          <p:spPr>
            <a:xfrm>
              <a:off x="280991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1" name="tx421"/>
            <p:cNvSpPr/>
            <p:nvPr/>
          </p:nvSpPr>
          <p:spPr>
            <a:xfrm>
              <a:off x="307059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2" name="tx422"/>
            <p:cNvSpPr/>
            <p:nvPr/>
          </p:nvSpPr>
          <p:spPr>
            <a:xfrm>
              <a:off x="333127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3" name="tx423"/>
            <p:cNvSpPr/>
            <p:nvPr/>
          </p:nvSpPr>
          <p:spPr>
            <a:xfrm>
              <a:off x="359196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4" name="tx424"/>
            <p:cNvSpPr/>
            <p:nvPr/>
          </p:nvSpPr>
          <p:spPr>
            <a:xfrm>
              <a:off x="385264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5" name="tx425"/>
            <p:cNvSpPr/>
            <p:nvPr/>
          </p:nvSpPr>
          <p:spPr>
            <a:xfrm>
              <a:off x="411332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6" name="tx426"/>
            <p:cNvSpPr/>
            <p:nvPr/>
          </p:nvSpPr>
          <p:spPr>
            <a:xfrm>
              <a:off x="437400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7" name="tx427"/>
            <p:cNvSpPr/>
            <p:nvPr/>
          </p:nvSpPr>
          <p:spPr>
            <a:xfrm>
              <a:off x="463468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8" name="tx428"/>
            <p:cNvSpPr/>
            <p:nvPr/>
          </p:nvSpPr>
          <p:spPr>
            <a:xfrm>
              <a:off x="489537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9" name="tx429"/>
            <p:cNvSpPr/>
            <p:nvPr/>
          </p:nvSpPr>
          <p:spPr>
            <a:xfrm>
              <a:off x="515605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0" name="tx430"/>
            <p:cNvSpPr/>
            <p:nvPr/>
          </p:nvSpPr>
          <p:spPr>
            <a:xfrm>
              <a:off x="541673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1" name="tx431"/>
            <p:cNvSpPr/>
            <p:nvPr/>
          </p:nvSpPr>
          <p:spPr>
            <a:xfrm>
              <a:off x="567741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2" name="tx432"/>
            <p:cNvSpPr/>
            <p:nvPr/>
          </p:nvSpPr>
          <p:spPr>
            <a:xfrm>
              <a:off x="593810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3" name="tx433"/>
            <p:cNvSpPr/>
            <p:nvPr/>
          </p:nvSpPr>
          <p:spPr>
            <a:xfrm>
              <a:off x="619878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4" name="tx434"/>
            <p:cNvSpPr/>
            <p:nvPr/>
          </p:nvSpPr>
          <p:spPr>
            <a:xfrm>
              <a:off x="645946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5" name="tx435"/>
            <p:cNvSpPr/>
            <p:nvPr/>
          </p:nvSpPr>
          <p:spPr>
            <a:xfrm>
              <a:off x="672014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6" name="tx436"/>
            <p:cNvSpPr/>
            <p:nvPr/>
          </p:nvSpPr>
          <p:spPr>
            <a:xfrm>
              <a:off x="698083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7" name="tx437"/>
            <p:cNvSpPr/>
            <p:nvPr/>
          </p:nvSpPr>
          <p:spPr>
            <a:xfrm>
              <a:off x="724151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8" name="tx438"/>
            <p:cNvSpPr/>
            <p:nvPr/>
          </p:nvSpPr>
          <p:spPr>
            <a:xfrm>
              <a:off x="750219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9" name="tx439"/>
            <p:cNvSpPr/>
            <p:nvPr/>
          </p:nvSpPr>
          <p:spPr>
            <a:xfrm>
              <a:off x="776287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0" name="tx440"/>
            <p:cNvSpPr/>
            <p:nvPr/>
          </p:nvSpPr>
          <p:spPr>
            <a:xfrm>
              <a:off x="802355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1" name="tx441"/>
            <p:cNvSpPr/>
            <p:nvPr/>
          </p:nvSpPr>
          <p:spPr>
            <a:xfrm>
              <a:off x="828424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2" name="tx442"/>
            <p:cNvSpPr/>
            <p:nvPr/>
          </p:nvSpPr>
          <p:spPr>
            <a:xfrm>
              <a:off x="854492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3" name="tx443"/>
            <p:cNvSpPr/>
            <p:nvPr/>
          </p:nvSpPr>
          <p:spPr>
            <a:xfrm>
              <a:off x="202786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4" name="tx444"/>
            <p:cNvSpPr/>
            <p:nvPr/>
          </p:nvSpPr>
          <p:spPr>
            <a:xfrm>
              <a:off x="228854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45" name="tx445"/>
            <p:cNvSpPr/>
            <p:nvPr/>
          </p:nvSpPr>
          <p:spPr>
            <a:xfrm>
              <a:off x="254923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6" name="tx446"/>
            <p:cNvSpPr/>
            <p:nvPr/>
          </p:nvSpPr>
          <p:spPr>
            <a:xfrm>
              <a:off x="280991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7" name="tx447"/>
            <p:cNvSpPr/>
            <p:nvPr/>
          </p:nvSpPr>
          <p:spPr>
            <a:xfrm>
              <a:off x="307059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48" name="tx448"/>
            <p:cNvSpPr/>
            <p:nvPr/>
          </p:nvSpPr>
          <p:spPr>
            <a:xfrm>
              <a:off x="333127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9" name="tx449"/>
            <p:cNvSpPr/>
            <p:nvPr/>
          </p:nvSpPr>
          <p:spPr>
            <a:xfrm>
              <a:off x="359196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0" name="tx450"/>
            <p:cNvSpPr/>
            <p:nvPr/>
          </p:nvSpPr>
          <p:spPr>
            <a:xfrm>
              <a:off x="385264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1" name="tx451"/>
            <p:cNvSpPr/>
            <p:nvPr/>
          </p:nvSpPr>
          <p:spPr>
            <a:xfrm>
              <a:off x="411332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2" name="tx452"/>
            <p:cNvSpPr/>
            <p:nvPr/>
          </p:nvSpPr>
          <p:spPr>
            <a:xfrm>
              <a:off x="437400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3" name="tx453"/>
            <p:cNvSpPr/>
            <p:nvPr/>
          </p:nvSpPr>
          <p:spPr>
            <a:xfrm>
              <a:off x="463468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4" name="tx454"/>
            <p:cNvSpPr/>
            <p:nvPr/>
          </p:nvSpPr>
          <p:spPr>
            <a:xfrm>
              <a:off x="489537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5" name="tx455"/>
            <p:cNvSpPr/>
            <p:nvPr/>
          </p:nvSpPr>
          <p:spPr>
            <a:xfrm>
              <a:off x="515605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6" name="tx456"/>
            <p:cNvSpPr/>
            <p:nvPr/>
          </p:nvSpPr>
          <p:spPr>
            <a:xfrm>
              <a:off x="541673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7" name="tx457"/>
            <p:cNvSpPr/>
            <p:nvPr/>
          </p:nvSpPr>
          <p:spPr>
            <a:xfrm>
              <a:off x="567741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58" name="tx458"/>
            <p:cNvSpPr/>
            <p:nvPr/>
          </p:nvSpPr>
          <p:spPr>
            <a:xfrm>
              <a:off x="593810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9" name="tx459"/>
            <p:cNvSpPr/>
            <p:nvPr/>
          </p:nvSpPr>
          <p:spPr>
            <a:xfrm>
              <a:off x="619878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0" name="tx460"/>
            <p:cNvSpPr/>
            <p:nvPr/>
          </p:nvSpPr>
          <p:spPr>
            <a:xfrm>
              <a:off x="645946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1" name="tx461"/>
            <p:cNvSpPr/>
            <p:nvPr/>
          </p:nvSpPr>
          <p:spPr>
            <a:xfrm>
              <a:off x="672014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2" name="tx462"/>
            <p:cNvSpPr/>
            <p:nvPr/>
          </p:nvSpPr>
          <p:spPr>
            <a:xfrm>
              <a:off x="698083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63" name="tx463"/>
            <p:cNvSpPr/>
            <p:nvPr/>
          </p:nvSpPr>
          <p:spPr>
            <a:xfrm>
              <a:off x="724151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4" name="tx464"/>
            <p:cNvSpPr/>
            <p:nvPr/>
          </p:nvSpPr>
          <p:spPr>
            <a:xfrm>
              <a:off x="750219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5" name="tx465"/>
            <p:cNvSpPr/>
            <p:nvPr/>
          </p:nvSpPr>
          <p:spPr>
            <a:xfrm>
              <a:off x="776287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6" name="tx466"/>
            <p:cNvSpPr/>
            <p:nvPr/>
          </p:nvSpPr>
          <p:spPr>
            <a:xfrm>
              <a:off x="802355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7" name="tx467"/>
            <p:cNvSpPr/>
            <p:nvPr/>
          </p:nvSpPr>
          <p:spPr>
            <a:xfrm>
              <a:off x="828424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8" name="tx468"/>
            <p:cNvSpPr/>
            <p:nvPr/>
          </p:nvSpPr>
          <p:spPr>
            <a:xfrm>
              <a:off x="854492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9" name="tx469"/>
            <p:cNvSpPr/>
            <p:nvPr/>
          </p:nvSpPr>
          <p:spPr>
            <a:xfrm>
              <a:off x="202786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0" name="tx470"/>
            <p:cNvSpPr/>
            <p:nvPr/>
          </p:nvSpPr>
          <p:spPr>
            <a:xfrm>
              <a:off x="228854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1" name="tx471"/>
            <p:cNvSpPr/>
            <p:nvPr/>
          </p:nvSpPr>
          <p:spPr>
            <a:xfrm>
              <a:off x="254923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2" name="tx472"/>
            <p:cNvSpPr/>
            <p:nvPr/>
          </p:nvSpPr>
          <p:spPr>
            <a:xfrm>
              <a:off x="280991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3" name="tx473"/>
            <p:cNvSpPr/>
            <p:nvPr/>
          </p:nvSpPr>
          <p:spPr>
            <a:xfrm>
              <a:off x="307059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4" name="tx474"/>
            <p:cNvSpPr/>
            <p:nvPr/>
          </p:nvSpPr>
          <p:spPr>
            <a:xfrm>
              <a:off x="333127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5" name="tx475"/>
            <p:cNvSpPr/>
            <p:nvPr/>
          </p:nvSpPr>
          <p:spPr>
            <a:xfrm>
              <a:off x="359196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6" name="tx476"/>
            <p:cNvSpPr/>
            <p:nvPr/>
          </p:nvSpPr>
          <p:spPr>
            <a:xfrm>
              <a:off x="385264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7" name="tx477"/>
            <p:cNvSpPr/>
            <p:nvPr/>
          </p:nvSpPr>
          <p:spPr>
            <a:xfrm>
              <a:off x="411332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8" name="tx478"/>
            <p:cNvSpPr/>
            <p:nvPr/>
          </p:nvSpPr>
          <p:spPr>
            <a:xfrm>
              <a:off x="437400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9" name="tx479"/>
            <p:cNvSpPr/>
            <p:nvPr/>
          </p:nvSpPr>
          <p:spPr>
            <a:xfrm>
              <a:off x="463468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0" name="tx480"/>
            <p:cNvSpPr/>
            <p:nvPr/>
          </p:nvSpPr>
          <p:spPr>
            <a:xfrm>
              <a:off x="489537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1" name="tx481"/>
            <p:cNvSpPr/>
            <p:nvPr/>
          </p:nvSpPr>
          <p:spPr>
            <a:xfrm>
              <a:off x="515605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82" name="tx482"/>
            <p:cNvSpPr/>
            <p:nvPr/>
          </p:nvSpPr>
          <p:spPr>
            <a:xfrm>
              <a:off x="541673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3" name="tx483"/>
            <p:cNvSpPr/>
            <p:nvPr/>
          </p:nvSpPr>
          <p:spPr>
            <a:xfrm>
              <a:off x="567741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4" name="tx484"/>
            <p:cNvSpPr/>
            <p:nvPr/>
          </p:nvSpPr>
          <p:spPr>
            <a:xfrm>
              <a:off x="593810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5" name="tx485"/>
            <p:cNvSpPr/>
            <p:nvPr/>
          </p:nvSpPr>
          <p:spPr>
            <a:xfrm>
              <a:off x="619878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6" name="tx486"/>
            <p:cNvSpPr/>
            <p:nvPr/>
          </p:nvSpPr>
          <p:spPr>
            <a:xfrm>
              <a:off x="645946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87" name="tx487"/>
            <p:cNvSpPr/>
            <p:nvPr/>
          </p:nvSpPr>
          <p:spPr>
            <a:xfrm>
              <a:off x="672014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8" name="tx488"/>
            <p:cNvSpPr/>
            <p:nvPr/>
          </p:nvSpPr>
          <p:spPr>
            <a:xfrm>
              <a:off x="698083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9" name="tx489"/>
            <p:cNvSpPr/>
            <p:nvPr/>
          </p:nvSpPr>
          <p:spPr>
            <a:xfrm>
              <a:off x="724151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0" name="tx490"/>
            <p:cNvSpPr/>
            <p:nvPr/>
          </p:nvSpPr>
          <p:spPr>
            <a:xfrm>
              <a:off x="750219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1" name="tx491"/>
            <p:cNvSpPr/>
            <p:nvPr/>
          </p:nvSpPr>
          <p:spPr>
            <a:xfrm>
              <a:off x="776287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92" name="tx492"/>
            <p:cNvSpPr/>
            <p:nvPr/>
          </p:nvSpPr>
          <p:spPr>
            <a:xfrm>
              <a:off x="802355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3" name="tx493"/>
            <p:cNvSpPr/>
            <p:nvPr/>
          </p:nvSpPr>
          <p:spPr>
            <a:xfrm>
              <a:off x="828424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94" name="tx494"/>
            <p:cNvSpPr/>
            <p:nvPr/>
          </p:nvSpPr>
          <p:spPr>
            <a:xfrm>
              <a:off x="854492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95" name="tx495"/>
            <p:cNvSpPr/>
            <p:nvPr/>
          </p:nvSpPr>
          <p:spPr>
            <a:xfrm>
              <a:off x="202786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6" name="tx496"/>
            <p:cNvSpPr/>
            <p:nvPr/>
          </p:nvSpPr>
          <p:spPr>
            <a:xfrm>
              <a:off x="228854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7" name="tx497"/>
            <p:cNvSpPr/>
            <p:nvPr/>
          </p:nvSpPr>
          <p:spPr>
            <a:xfrm>
              <a:off x="254923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8" name="tx498"/>
            <p:cNvSpPr/>
            <p:nvPr/>
          </p:nvSpPr>
          <p:spPr>
            <a:xfrm>
              <a:off x="280991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9" name="tx499"/>
            <p:cNvSpPr/>
            <p:nvPr/>
          </p:nvSpPr>
          <p:spPr>
            <a:xfrm>
              <a:off x="307059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0" name="tx500"/>
            <p:cNvSpPr/>
            <p:nvPr/>
          </p:nvSpPr>
          <p:spPr>
            <a:xfrm>
              <a:off x="333127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1" name="tx501"/>
            <p:cNvSpPr/>
            <p:nvPr/>
          </p:nvSpPr>
          <p:spPr>
            <a:xfrm>
              <a:off x="35919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2" name="tx502"/>
            <p:cNvSpPr/>
            <p:nvPr/>
          </p:nvSpPr>
          <p:spPr>
            <a:xfrm>
              <a:off x="38526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3" name="tx503"/>
            <p:cNvSpPr/>
            <p:nvPr/>
          </p:nvSpPr>
          <p:spPr>
            <a:xfrm>
              <a:off x="411332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4" name="tx504"/>
            <p:cNvSpPr/>
            <p:nvPr/>
          </p:nvSpPr>
          <p:spPr>
            <a:xfrm>
              <a:off x="437400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5" name="tx505"/>
            <p:cNvSpPr/>
            <p:nvPr/>
          </p:nvSpPr>
          <p:spPr>
            <a:xfrm>
              <a:off x="463468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6" name="tx506"/>
            <p:cNvSpPr/>
            <p:nvPr/>
          </p:nvSpPr>
          <p:spPr>
            <a:xfrm>
              <a:off x="489537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7" name="tx507"/>
            <p:cNvSpPr/>
            <p:nvPr/>
          </p:nvSpPr>
          <p:spPr>
            <a:xfrm>
              <a:off x="515605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8" name="tx508"/>
            <p:cNvSpPr/>
            <p:nvPr/>
          </p:nvSpPr>
          <p:spPr>
            <a:xfrm>
              <a:off x="54167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9" name="tx509"/>
            <p:cNvSpPr/>
            <p:nvPr/>
          </p:nvSpPr>
          <p:spPr>
            <a:xfrm>
              <a:off x="567741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0" name="tx510"/>
            <p:cNvSpPr/>
            <p:nvPr/>
          </p:nvSpPr>
          <p:spPr>
            <a:xfrm>
              <a:off x="593810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1" name="tx511"/>
            <p:cNvSpPr/>
            <p:nvPr/>
          </p:nvSpPr>
          <p:spPr>
            <a:xfrm>
              <a:off x="61987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2" name="tx512"/>
            <p:cNvSpPr/>
            <p:nvPr/>
          </p:nvSpPr>
          <p:spPr>
            <a:xfrm>
              <a:off x="64594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3" name="tx513"/>
            <p:cNvSpPr/>
            <p:nvPr/>
          </p:nvSpPr>
          <p:spPr>
            <a:xfrm>
              <a:off x="672014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14" name="tx514"/>
            <p:cNvSpPr/>
            <p:nvPr/>
          </p:nvSpPr>
          <p:spPr>
            <a:xfrm>
              <a:off x="698083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15" name="tx515"/>
            <p:cNvSpPr/>
            <p:nvPr/>
          </p:nvSpPr>
          <p:spPr>
            <a:xfrm>
              <a:off x="724151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16" name="tx516"/>
            <p:cNvSpPr/>
            <p:nvPr/>
          </p:nvSpPr>
          <p:spPr>
            <a:xfrm>
              <a:off x="750219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17" name="tx517"/>
            <p:cNvSpPr/>
            <p:nvPr/>
          </p:nvSpPr>
          <p:spPr>
            <a:xfrm>
              <a:off x="776287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8" name="tx518"/>
            <p:cNvSpPr/>
            <p:nvPr/>
          </p:nvSpPr>
          <p:spPr>
            <a:xfrm>
              <a:off x="802355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19" name="tx519"/>
            <p:cNvSpPr/>
            <p:nvPr/>
          </p:nvSpPr>
          <p:spPr>
            <a:xfrm>
              <a:off x="828424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20" name="tx520"/>
            <p:cNvSpPr/>
            <p:nvPr/>
          </p:nvSpPr>
          <p:spPr>
            <a:xfrm>
              <a:off x="854492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1" name="tx521"/>
            <p:cNvSpPr/>
            <p:nvPr/>
          </p:nvSpPr>
          <p:spPr>
            <a:xfrm>
              <a:off x="202786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22" name="tx522"/>
            <p:cNvSpPr/>
            <p:nvPr/>
          </p:nvSpPr>
          <p:spPr>
            <a:xfrm>
              <a:off x="228854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3" name="tx523"/>
            <p:cNvSpPr/>
            <p:nvPr/>
          </p:nvSpPr>
          <p:spPr>
            <a:xfrm>
              <a:off x="254923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24" name="tx524"/>
            <p:cNvSpPr/>
            <p:nvPr/>
          </p:nvSpPr>
          <p:spPr>
            <a:xfrm>
              <a:off x="280991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5" name="tx525"/>
            <p:cNvSpPr/>
            <p:nvPr/>
          </p:nvSpPr>
          <p:spPr>
            <a:xfrm>
              <a:off x="307059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6" name="tx526"/>
            <p:cNvSpPr/>
            <p:nvPr/>
          </p:nvSpPr>
          <p:spPr>
            <a:xfrm>
              <a:off x="333127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27" name="tx527"/>
            <p:cNvSpPr/>
            <p:nvPr/>
          </p:nvSpPr>
          <p:spPr>
            <a:xfrm>
              <a:off x="359196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8" name="tx528"/>
            <p:cNvSpPr/>
            <p:nvPr/>
          </p:nvSpPr>
          <p:spPr>
            <a:xfrm>
              <a:off x="385264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29" name="tx529"/>
            <p:cNvSpPr/>
            <p:nvPr/>
          </p:nvSpPr>
          <p:spPr>
            <a:xfrm>
              <a:off x="411332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30" name="tx530"/>
            <p:cNvSpPr/>
            <p:nvPr/>
          </p:nvSpPr>
          <p:spPr>
            <a:xfrm>
              <a:off x="437400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31" name="tx531"/>
            <p:cNvSpPr/>
            <p:nvPr/>
          </p:nvSpPr>
          <p:spPr>
            <a:xfrm>
              <a:off x="463468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32" name="tx532"/>
            <p:cNvSpPr/>
            <p:nvPr/>
          </p:nvSpPr>
          <p:spPr>
            <a:xfrm>
              <a:off x="489537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3" name="tx533"/>
            <p:cNvSpPr/>
            <p:nvPr/>
          </p:nvSpPr>
          <p:spPr>
            <a:xfrm>
              <a:off x="515605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4" name="tx534"/>
            <p:cNvSpPr/>
            <p:nvPr/>
          </p:nvSpPr>
          <p:spPr>
            <a:xfrm>
              <a:off x="541673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5" name="tx535"/>
            <p:cNvSpPr/>
            <p:nvPr/>
          </p:nvSpPr>
          <p:spPr>
            <a:xfrm>
              <a:off x="567741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6" name="tx536"/>
            <p:cNvSpPr/>
            <p:nvPr/>
          </p:nvSpPr>
          <p:spPr>
            <a:xfrm>
              <a:off x="593810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7" name="tx537"/>
            <p:cNvSpPr/>
            <p:nvPr/>
          </p:nvSpPr>
          <p:spPr>
            <a:xfrm>
              <a:off x="619878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8" name="tx538"/>
            <p:cNvSpPr/>
            <p:nvPr/>
          </p:nvSpPr>
          <p:spPr>
            <a:xfrm>
              <a:off x="645946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9" name="tx539"/>
            <p:cNvSpPr/>
            <p:nvPr/>
          </p:nvSpPr>
          <p:spPr>
            <a:xfrm>
              <a:off x="672014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0" name="tx540"/>
            <p:cNvSpPr/>
            <p:nvPr/>
          </p:nvSpPr>
          <p:spPr>
            <a:xfrm>
              <a:off x="698083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1" name="tx541"/>
            <p:cNvSpPr/>
            <p:nvPr/>
          </p:nvSpPr>
          <p:spPr>
            <a:xfrm>
              <a:off x="724151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2" name="tx542"/>
            <p:cNvSpPr/>
            <p:nvPr/>
          </p:nvSpPr>
          <p:spPr>
            <a:xfrm>
              <a:off x="750219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3" name="tx543"/>
            <p:cNvSpPr/>
            <p:nvPr/>
          </p:nvSpPr>
          <p:spPr>
            <a:xfrm>
              <a:off x="776287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4" name="tx544"/>
            <p:cNvSpPr/>
            <p:nvPr/>
          </p:nvSpPr>
          <p:spPr>
            <a:xfrm>
              <a:off x="802355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5" name="tx545"/>
            <p:cNvSpPr/>
            <p:nvPr/>
          </p:nvSpPr>
          <p:spPr>
            <a:xfrm>
              <a:off x="828424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6" name="tx546"/>
            <p:cNvSpPr/>
            <p:nvPr/>
          </p:nvSpPr>
          <p:spPr>
            <a:xfrm>
              <a:off x="854492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7" name="tx547"/>
            <p:cNvSpPr/>
            <p:nvPr/>
          </p:nvSpPr>
          <p:spPr>
            <a:xfrm>
              <a:off x="202786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8" name="tx548"/>
            <p:cNvSpPr/>
            <p:nvPr/>
          </p:nvSpPr>
          <p:spPr>
            <a:xfrm>
              <a:off x="228854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9" name="tx549"/>
            <p:cNvSpPr/>
            <p:nvPr/>
          </p:nvSpPr>
          <p:spPr>
            <a:xfrm>
              <a:off x="254923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50" name="tx550"/>
            <p:cNvSpPr/>
            <p:nvPr/>
          </p:nvSpPr>
          <p:spPr>
            <a:xfrm>
              <a:off x="280991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51" name="tx551"/>
            <p:cNvSpPr/>
            <p:nvPr/>
          </p:nvSpPr>
          <p:spPr>
            <a:xfrm>
              <a:off x="307059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2" name="tx552"/>
            <p:cNvSpPr/>
            <p:nvPr/>
          </p:nvSpPr>
          <p:spPr>
            <a:xfrm>
              <a:off x="333127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53" name="tx553"/>
            <p:cNvSpPr/>
            <p:nvPr/>
          </p:nvSpPr>
          <p:spPr>
            <a:xfrm>
              <a:off x="359196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4" name="tx554"/>
            <p:cNvSpPr/>
            <p:nvPr/>
          </p:nvSpPr>
          <p:spPr>
            <a:xfrm>
              <a:off x="385264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5" name="tx555"/>
            <p:cNvSpPr/>
            <p:nvPr/>
          </p:nvSpPr>
          <p:spPr>
            <a:xfrm>
              <a:off x="411332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6" name="tx556"/>
            <p:cNvSpPr/>
            <p:nvPr/>
          </p:nvSpPr>
          <p:spPr>
            <a:xfrm>
              <a:off x="437400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7" name="tx557"/>
            <p:cNvSpPr/>
            <p:nvPr/>
          </p:nvSpPr>
          <p:spPr>
            <a:xfrm>
              <a:off x="463468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8" name="tx558"/>
            <p:cNvSpPr/>
            <p:nvPr/>
          </p:nvSpPr>
          <p:spPr>
            <a:xfrm>
              <a:off x="489537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9" name="tx559"/>
            <p:cNvSpPr/>
            <p:nvPr/>
          </p:nvSpPr>
          <p:spPr>
            <a:xfrm>
              <a:off x="515605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0" name="tx560"/>
            <p:cNvSpPr/>
            <p:nvPr/>
          </p:nvSpPr>
          <p:spPr>
            <a:xfrm>
              <a:off x="541673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61" name="tx561"/>
            <p:cNvSpPr/>
            <p:nvPr/>
          </p:nvSpPr>
          <p:spPr>
            <a:xfrm>
              <a:off x="567741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2" name="tx562"/>
            <p:cNvSpPr/>
            <p:nvPr/>
          </p:nvSpPr>
          <p:spPr>
            <a:xfrm>
              <a:off x="593810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3" name="tx563"/>
            <p:cNvSpPr/>
            <p:nvPr/>
          </p:nvSpPr>
          <p:spPr>
            <a:xfrm>
              <a:off x="619878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4" name="tx564"/>
            <p:cNvSpPr/>
            <p:nvPr/>
          </p:nvSpPr>
          <p:spPr>
            <a:xfrm>
              <a:off x="645946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65" name="tx565"/>
            <p:cNvSpPr/>
            <p:nvPr/>
          </p:nvSpPr>
          <p:spPr>
            <a:xfrm>
              <a:off x="672014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6" name="tx566"/>
            <p:cNvSpPr/>
            <p:nvPr/>
          </p:nvSpPr>
          <p:spPr>
            <a:xfrm>
              <a:off x="698083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7" name="tx567"/>
            <p:cNvSpPr/>
            <p:nvPr/>
          </p:nvSpPr>
          <p:spPr>
            <a:xfrm>
              <a:off x="724151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68" name="tx568"/>
            <p:cNvSpPr/>
            <p:nvPr/>
          </p:nvSpPr>
          <p:spPr>
            <a:xfrm>
              <a:off x="750219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9" name="tx569"/>
            <p:cNvSpPr/>
            <p:nvPr/>
          </p:nvSpPr>
          <p:spPr>
            <a:xfrm>
              <a:off x="776287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70" name="tx570"/>
            <p:cNvSpPr/>
            <p:nvPr/>
          </p:nvSpPr>
          <p:spPr>
            <a:xfrm>
              <a:off x="802355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71" name="tx571"/>
            <p:cNvSpPr/>
            <p:nvPr/>
          </p:nvSpPr>
          <p:spPr>
            <a:xfrm>
              <a:off x="828424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72" name="tx572"/>
            <p:cNvSpPr/>
            <p:nvPr/>
          </p:nvSpPr>
          <p:spPr>
            <a:xfrm>
              <a:off x="854492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73" name="tx573"/>
            <p:cNvSpPr/>
            <p:nvPr/>
          </p:nvSpPr>
          <p:spPr>
            <a:xfrm>
              <a:off x="202786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74" name="tx574"/>
            <p:cNvSpPr/>
            <p:nvPr/>
          </p:nvSpPr>
          <p:spPr>
            <a:xfrm>
              <a:off x="228854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75" name="tx575"/>
            <p:cNvSpPr/>
            <p:nvPr/>
          </p:nvSpPr>
          <p:spPr>
            <a:xfrm>
              <a:off x="333127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76" name="rc57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957784" y="4477354"/>
              <a:ext cx="6777739" cy="404808"/>
            </a:xfrm>
            <a:prstGeom prst="rect">
              <a:avLst/>
            </a:prstGeom>
            <a:noFill/>
            <a:ln w="27101" cap="flat">
              <a:solidFill>
                <a:srgbClr val="000000">
                  <a:alpha val="100000"/>
                </a:srgbClr>
              </a:solidFill>
              <a:prstDash val="solid"/>
              <a:miter/>
            </a:ln>
          </p:spPr>
          <p:txBody>
            <a:bodyPr/>
            <a:lstStyle/>
            <a:p/>
          </p:txBody>
        </p:sp>
        <p:sp>
          <p:nvSpPr>
            <p:cNvPr id="862" name="tx862"/>
            <p:cNvSpPr/>
            <p:nvPr/>
          </p:nvSpPr>
          <p:spPr>
            <a:xfrm rot="-2700000">
              <a:off x="20072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63" name="tx863"/>
            <p:cNvSpPr/>
            <p:nvPr/>
          </p:nvSpPr>
          <p:spPr>
            <a:xfrm rot="-2700000">
              <a:off x="22679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64" name="tx864"/>
            <p:cNvSpPr/>
            <p:nvPr/>
          </p:nvSpPr>
          <p:spPr>
            <a:xfrm rot="-2700000">
              <a:off x="25285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65" name="tx865"/>
            <p:cNvSpPr/>
            <p:nvPr/>
          </p:nvSpPr>
          <p:spPr>
            <a:xfrm rot="-2700000">
              <a:off x="27892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6" name="tx866"/>
            <p:cNvSpPr/>
            <p:nvPr/>
          </p:nvSpPr>
          <p:spPr>
            <a:xfrm rot="-2700000">
              <a:off x="30499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7" name="tx867"/>
            <p:cNvSpPr/>
            <p:nvPr/>
          </p:nvSpPr>
          <p:spPr>
            <a:xfrm rot="-2700000">
              <a:off x="33106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8" name="tx868"/>
            <p:cNvSpPr/>
            <p:nvPr/>
          </p:nvSpPr>
          <p:spPr>
            <a:xfrm rot="-2700000">
              <a:off x="35713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9" name="tx869"/>
            <p:cNvSpPr/>
            <p:nvPr/>
          </p:nvSpPr>
          <p:spPr>
            <a:xfrm rot="-2700000">
              <a:off x="38320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0" name="tx870"/>
            <p:cNvSpPr/>
            <p:nvPr/>
          </p:nvSpPr>
          <p:spPr>
            <a:xfrm rot="-2700000">
              <a:off x="40926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71" name="tx871"/>
            <p:cNvSpPr/>
            <p:nvPr/>
          </p:nvSpPr>
          <p:spPr>
            <a:xfrm rot="-2700000">
              <a:off x="43533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2" name="tx872"/>
            <p:cNvSpPr/>
            <p:nvPr/>
          </p:nvSpPr>
          <p:spPr>
            <a:xfrm rot="-2700000">
              <a:off x="46140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73" name="tx873"/>
            <p:cNvSpPr/>
            <p:nvPr/>
          </p:nvSpPr>
          <p:spPr>
            <a:xfrm rot="-2700000">
              <a:off x="487624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74" name="tx874"/>
            <p:cNvSpPr/>
            <p:nvPr/>
          </p:nvSpPr>
          <p:spPr>
            <a:xfrm rot="-2700000">
              <a:off x="51354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75" name="tx875"/>
            <p:cNvSpPr/>
            <p:nvPr/>
          </p:nvSpPr>
          <p:spPr>
            <a:xfrm rot="-2700000">
              <a:off x="5396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76" name="tx876"/>
            <p:cNvSpPr/>
            <p:nvPr/>
          </p:nvSpPr>
          <p:spPr>
            <a:xfrm rot="-2700000">
              <a:off x="56567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7" name="tx877"/>
            <p:cNvSpPr/>
            <p:nvPr/>
          </p:nvSpPr>
          <p:spPr>
            <a:xfrm rot="-2700000">
              <a:off x="59174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8" name="tx878"/>
            <p:cNvSpPr/>
            <p:nvPr/>
          </p:nvSpPr>
          <p:spPr>
            <a:xfrm rot="-2700000">
              <a:off x="61781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79" name="tx879"/>
            <p:cNvSpPr/>
            <p:nvPr/>
          </p:nvSpPr>
          <p:spPr>
            <a:xfrm rot="-2700000">
              <a:off x="64388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80" name="tx880"/>
            <p:cNvSpPr/>
            <p:nvPr/>
          </p:nvSpPr>
          <p:spPr>
            <a:xfrm rot="-2700000">
              <a:off x="669950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81" name="tx881"/>
            <p:cNvSpPr/>
            <p:nvPr/>
          </p:nvSpPr>
          <p:spPr>
            <a:xfrm rot="-2700000">
              <a:off x="69601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82" name="tx882"/>
            <p:cNvSpPr/>
            <p:nvPr/>
          </p:nvSpPr>
          <p:spPr>
            <a:xfrm rot="-2700000">
              <a:off x="72208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83" name="tx883"/>
            <p:cNvSpPr/>
            <p:nvPr/>
          </p:nvSpPr>
          <p:spPr>
            <a:xfrm rot="-2700000">
              <a:off x="74815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84" name="tx884"/>
            <p:cNvSpPr/>
            <p:nvPr/>
          </p:nvSpPr>
          <p:spPr>
            <a:xfrm rot="-2700000">
              <a:off x="77422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85" name="tx885"/>
            <p:cNvSpPr/>
            <p:nvPr/>
          </p:nvSpPr>
          <p:spPr>
            <a:xfrm rot="-2700000">
              <a:off x="80029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86" name="tx886"/>
            <p:cNvSpPr/>
            <p:nvPr/>
          </p:nvSpPr>
          <p:spPr>
            <a:xfrm rot="-2700000">
              <a:off x="82636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87" name="tx887"/>
            <p:cNvSpPr/>
            <p:nvPr/>
          </p:nvSpPr>
          <p:spPr>
            <a:xfrm rot="-2700000">
              <a:off x="85242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88" name="tx888"/>
            <p:cNvSpPr/>
            <p:nvPr/>
          </p:nvSpPr>
          <p:spPr>
            <a:xfrm>
              <a:off x="795029" y="5424635"/>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889" name="tx889"/>
            <p:cNvSpPr/>
            <p:nvPr/>
          </p:nvSpPr>
          <p:spPr>
            <a:xfrm>
              <a:off x="1199103" y="54246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890" name="tx890"/>
            <p:cNvSpPr/>
            <p:nvPr/>
          </p:nvSpPr>
          <p:spPr>
            <a:xfrm>
              <a:off x="1121196" y="5019827"/>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891" name="tx891"/>
            <p:cNvSpPr/>
            <p:nvPr/>
          </p:nvSpPr>
          <p:spPr>
            <a:xfrm>
              <a:off x="508182" y="4615018"/>
              <a:ext cx="613105"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Southern</a:t>
              </a:r>
            </a:p>
          </p:txBody>
        </p:sp>
        <p:sp>
          <p:nvSpPr>
            <p:cNvPr id="892" name="tx892"/>
            <p:cNvSpPr/>
            <p:nvPr/>
          </p:nvSpPr>
          <p:spPr>
            <a:xfrm>
              <a:off x="1160149" y="4615018"/>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893" name="tx893"/>
            <p:cNvSpPr/>
            <p:nvPr/>
          </p:nvSpPr>
          <p:spPr>
            <a:xfrm>
              <a:off x="1036065" y="4210210"/>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Eswatini</a:t>
              </a:r>
            </a:p>
          </p:txBody>
        </p:sp>
        <p:sp>
          <p:nvSpPr>
            <p:cNvPr id="894" name="tx894"/>
            <p:cNvSpPr/>
            <p:nvPr/>
          </p:nvSpPr>
          <p:spPr>
            <a:xfrm>
              <a:off x="1043838" y="3805402"/>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Namibia</a:t>
              </a:r>
            </a:p>
          </p:txBody>
        </p:sp>
        <p:sp>
          <p:nvSpPr>
            <p:cNvPr id="895" name="tx895"/>
            <p:cNvSpPr/>
            <p:nvPr/>
          </p:nvSpPr>
          <p:spPr>
            <a:xfrm>
              <a:off x="1058925" y="3400594"/>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Lesotho</a:t>
              </a:r>
            </a:p>
          </p:txBody>
        </p:sp>
        <p:sp>
          <p:nvSpPr>
            <p:cNvPr id="896" name="tx896"/>
            <p:cNvSpPr/>
            <p:nvPr/>
          </p:nvSpPr>
          <p:spPr>
            <a:xfrm>
              <a:off x="756259" y="2995785"/>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897" name="tx897"/>
            <p:cNvSpPr/>
            <p:nvPr/>
          </p:nvSpPr>
          <p:spPr>
            <a:xfrm>
              <a:off x="911798" y="2590977"/>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898" name="tx898"/>
            <p:cNvSpPr/>
            <p:nvPr/>
          </p:nvSpPr>
          <p:spPr>
            <a:xfrm>
              <a:off x="1121562" y="2186169"/>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899" name="tx899"/>
            <p:cNvSpPr/>
            <p:nvPr/>
          </p:nvSpPr>
          <p:spPr>
            <a:xfrm>
              <a:off x="1090381" y="1781361"/>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900" name="tx900"/>
            <p:cNvSpPr/>
            <p:nvPr/>
          </p:nvSpPr>
          <p:spPr>
            <a:xfrm>
              <a:off x="942614" y="1376553"/>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Botswana</a:t>
              </a:r>
            </a:p>
          </p:txBody>
        </p:sp>
        <p:sp>
          <p:nvSpPr>
            <p:cNvPr id="901" name="tx901"/>
            <p:cNvSpPr/>
            <p:nvPr/>
          </p:nvSpPr>
          <p:spPr>
            <a:xfrm>
              <a:off x="344085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902" name="pic902"/>
            <p:cNvPicPr/>
            <p:nvPr/>
          </p:nvPicPr>
          <p:blipFill>
            <a:blip r:embed="rId2" cstate="print"/>
            <a:stretch>
              <a:fillRect/>
            </a:stretch>
          </p:blipFill>
          <p:spPr>
            <a:xfrm>
              <a:off x="5092450" y="5941026"/>
              <a:ext cx="2160000" cy="219455"/>
            </a:xfrm>
            <a:prstGeom prst="rect">
              <a:avLst/>
            </a:prstGeom>
          </p:spPr>
        </p:pic>
        <p:sp>
          <p:nvSpPr>
            <p:cNvPr id="903" name="pl903"/>
            <p:cNvSpPr/>
            <p:nvPr/>
          </p:nvSpPr>
          <p:spPr>
            <a:xfrm>
              <a:off x="509605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4" name="pl904"/>
            <p:cNvSpPr/>
            <p:nvPr/>
          </p:nvSpPr>
          <p:spPr>
            <a:xfrm>
              <a:off x="638773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5" name="pl905"/>
            <p:cNvSpPr/>
            <p:nvPr/>
          </p:nvSpPr>
          <p:spPr>
            <a:xfrm>
              <a:off x="660301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6" name="pl906"/>
            <p:cNvSpPr/>
            <p:nvPr/>
          </p:nvSpPr>
          <p:spPr>
            <a:xfrm>
              <a:off x="681829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7" name="pl907"/>
            <p:cNvSpPr/>
            <p:nvPr/>
          </p:nvSpPr>
          <p:spPr>
            <a:xfrm>
              <a:off x="703357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8" name="pl908"/>
            <p:cNvSpPr/>
            <p:nvPr/>
          </p:nvSpPr>
          <p:spPr>
            <a:xfrm>
              <a:off x="724885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9" name="pl909"/>
            <p:cNvSpPr/>
            <p:nvPr/>
          </p:nvSpPr>
          <p:spPr>
            <a:xfrm>
              <a:off x="509605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0" name="pl910"/>
            <p:cNvSpPr/>
            <p:nvPr/>
          </p:nvSpPr>
          <p:spPr>
            <a:xfrm>
              <a:off x="638773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1" name="pl911"/>
            <p:cNvSpPr/>
            <p:nvPr/>
          </p:nvSpPr>
          <p:spPr>
            <a:xfrm>
              <a:off x="660301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2" name="pl912"/>
            <p:cNvSpPr/>
            <p:nvPr/>
          </p:nvSpPr>
          <p:spPr>
            <a:xfrm>
              <a:off x="681829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3" name="pl913"/>
            <p:cNvSpPr/>
            <p:nvPr/>
          </p:nvSpPr>
          <p:spPr>
            <a:xfrm>
              <a:off x="703357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4" name="pl914"/>
            <p:cNvSpPr/>
            <p:nvPr/>
          </p:nvSpPr>
          <p:spPr>
            <a:xfrm>
              <a:off x="724885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5" name="tx915"/>
            <p:cNvSpPr/>
            <p:nvPr/>
          </p:nvSpPr>
          <p:spPr>
            <a:xfrm>
              <a:off x="506496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916" name="tx916"/>
            <p:cNvSpPr/>
            <p:nvPr/>
          </p:nvSpPr>
          <p:spPr>
            <a:xfrm>
              <a:off x="632555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917" name="tx917"/>
            <p:cNvSpPr/>
            <p:nvPr/>
          </p:nvSpPr>
          <p:spPr>
            <a:xfrm>
              <a:off x="654083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918" name="tx918"/>
            <p:cNvSpPr/>
            <p:nvPr/>
          </p:nvSpPr>
          <p:spPr>
            <a:xfrm>
              <a:off x="675611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919" name="tx919"/>
            <p:cNvSpPr/>
            <p:nvPr/>
          </p:nvSpPr>
          <p:spPr>
            <a:xfrm>
              <a:off x="697139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920" name="tx920"/>
            <p:cNvSpPr/>
            <p:nvPr/>
          </p:nvSpPr>
          <p:spPr>
            <a:xfrm>
              <a:off x="715558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21" name="tx921"/>
            <p:cNvSpPr/>
            <p:nvPr/>
          </p:nvSpPr>
          <p:spPr>
            <a:xfrm>
              <a:off x="1618898" y="435349"/>
              <a:ext cx="41502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Southern Africa, 2000-2025</a:t>
              </a:r>
            </a:p>
          </p:txBody>
        </p:sp>
        <p:sp>
          <p:nvSpPr>
            <p:cNvPr id="922" name="tx92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23" name="tx923"/>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9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947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991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0077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426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469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512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5560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602577"/>
              <a:ext cx="3434315" cy="1387896"/>
            </a:xfrm>
            <a:custGeom>
              <a:avLst/>
              <a:pathLst>
                <a:path w="3434315" h="1387896">
                  <a:moveTo>
                    <a:pt x="0" y="1387896"/>
                  </a:moveTo>
                  <a:lnTo>
                    <a:pt x="137372" y="1387896"/>
                  </a:lnTo>
                  <a:lnTo>
                    <a:pt x="274745" y="1338329"/>
                  </a:lnTo>
                  <a:lnTo>
                    <a:pt x="412117" y="1140058"/>
                  </a:lnTo>
                  <a:lnTo>
                    <a:pt x="549490" y="793083"/>
                  </a:lnTo>
                  <a:lnTo>
                    <a:pt x="686863" y="644380"/>
                  </a:lnTo>
                  <a:lnTo>
                    <a:pt x="824235" y="446109"/>
                  </a:lnTo>
                  <a:lnTo>
                    <a:pt x="961608" y="396541"/>
                  </a:lnTo>
                  <a:lnTo>
                    <a:pt x="1098981" y="297406"/>
                  </a:lnTo>
                  <a:lnTo>
                    <a:pt x="1236353" y="297406"/>
                  </a:lnTo>
                  <a:lnTo>
                    <a:pt x="1373726" y="495677"/>
                  </a:lnTo>
                  <a:lnTo>
                    <a:pt x="1511098" y="198270"/>
                  </a:lnTo>
                  <a:lnTo>
                    <a:pt x="1648471" y="247838"/>
                  </a:lnTo>
                  <a:lnTo>
                    <a:pt x="1785844" y="297406"/>
                  </a:lnTo>
                  <a:lnTo>
                    <a:pt x="1923216" y="148703"/>
                  </a:lnTo>
                  <a:lnTo>
                    <a:pt x="2060589" y="198270"/>
                  </a:lnTo>
                  <a:lnTo>
                    <a:pt x="2197962" y="198270"/>
                  </a:lnTo>
                  <a:lnTo>
                    <a:pt x="2335334" y="247838"/>
                  </a:lnTo>
                  <a:lnTo>
                    <a:pt x="2472707" y="247838"/>
                  </a:lnTo>
                  <a:lnTo>
                    <a:pt x="2610079" y="148703"/>
                  </a:lnTo>
                  <a:lnTo>
                    <a:pt x="2747452" y="148703"/>
                  </a:lnTo>
                  <a:lnTo>
                    <a:pt x="2884825" y="148703"/>
                  </a:lnTo>
                  <a:lnTo>
                    <a:pt x="3022197" y="148703"/>
                  </a:lnTo>
                  <a:lnTo>
                    <a:pt x="3159570" y="148703"/>
                  </a:lnTo>
                  <a:lnTo>
                    <a:pt x="3296943" y="49567"/>
                  </a:lnTo>
                  <a:lnTo>
                    <a:pt x="3434315" y="0"/>
                  </a:lnTo>
                </a:path>
              </a:pathLst>
            </a:custGeom>
            <a:ln w="27101" cap="flat">
              <a:solidFill>
                <a:srgbClr val="0058AB">
                  <a:alpha val="69803"/>
                </a:srgbClr>
              </a:solidFill>
              <a:prstDash val="solid"/>
              <a:round/>
            </a:ln>
          </p:spPr>
          <p:txBody>
            <a:bodyPr/>
            <a:lstStyle/>
            <a:p/>
          </p:txBody>
        </p:sp>
        <p:sp>
          <p:nvSpPr>
            <p:cNvPr id="22" name="pl22"/>
            <p:cNvSpPr/>
            <p:nvPr/>
          </p:nvSpPr>
          <p:spPr>
            <a:xfrm>
              <a:off x="1083054" y="2354738"/>
              <a:ext cx="3434315" cy="892219"/>
            </a:xfrm>
            <a:custGeom>
              <a:avLst/>
              <a:pathLst>
                <a:path w="3434315" h="892219">
                  <a:moveTo>
                    <a:pt x="0" y="892219"/>
                  </a:moveTo>
                  <a:lnTo>
                    <a:pt x="137372" y="793083"/>
                  </a:lnTo>
                  <a:lnTo>
                    <a:pt x="274745" y="693948"/>
                  </a:lnTo>
                  <a:lnTo>
                    <a:pt x="412117" y="545245"/>
                  </a:lnTo>
                  <a:lnTo>
                    <a:pt x="549490" y="495677"/>
                  </a:lnTo>
                  <a:lnTo>
                    <a:pt x="686863" y="446109"/>
                  </a:lnTo>
                  <a:lnTo>
                    <a:pt x="824235" y="346974"/>
                  </a:lnTo>
                  <a:lnTo>
                    <a:pt x="961608" y="247838"/>
                  </a:lnTo>
                  <a:lnTo>
                    <a:pt x="1098981" y="297406"/>
                  </a:lnTo>
                  <a:lnTo>
                    <a:pt x="1236353" y="198270"/>
                  </a:lnTo>
                  <a:lnTo>
                    <a:pt x="1373726" y="49567"/>
                  </a:lnTo>
                  <a:lnTo>
                    <a:pt x="1511098" y="0"/>
                  </a:lnTo>
                  <a:lnTo>
                    <a:pt x="1648471" y="99135"/>
                  </a:lnTo>
                  <a:lnTo>
                    <a:pt x="1785844" y="198270"/>
                  </a:lnTo>
                  <a:lnTo>
                    <a:pt x="1923216" y="99135"/>
                  </a:lnTo>
                  <a:lnTo>
                    <a:pt x="2060589" y="148703"/>
                  </a:lnTo>
                  <a:lnTo>
                    <a:pt x="2197962" y="148703"/>
                  </a:lnTo>
                  <a:lnTo>
                    <a:pt x="2335334" y="198270"/>
                  </a:lnTo>
                  <a:lnTo>
                    <a:pt x="2472707" y="99135"/>
                  </a:lnTo>
                  <a:lnTo>
                    <a:pt x="2610079" y="99135"/>
                  </a:lnTo>
                  <a:lnTo>
                    <a:pt x="2747452" y="99135"/>
                  </a:lnTo>
                  <a:lnTo>
                    <a:pt x="2884825" y="198270"/>
                  </a:lnTo>
                  <a:lnTo>
                    <a:pt x="3022197" y="148703"/>
                  </a:lnTo>
                  <a:lnTo>
                    <a:pt x="3159570" y="297406"/>
                  </a:lnTo>
                  <a:lnTo>
                    <a:pt x="3296943" y="396541"/>
                  </a:lnTo>
                  <a:lnTo>
                    <a:pt x="3434315" y="99135"/>
                  </a:lnTo>
                </a:path>
              </a:pathLst>
            </a:custGeom>
            <a:ln w="27101" cap="flat">
              <a:solidFill>
                <a:srgbClr val="1CABE2">
                  <a:alpha val="69803"/>
                </a:srgbClr>
              </a:solidFill>
              <a:prstDash val="solid"/>
              <a:round/>
            </a:ln>
          </p:spPr>
          <p:txBody>
            <a:bodyPr/>
            <a:lstStyle/>
            <a:p/>
          </p:txBody>
        </p:sp>
        <p:sp>
          <p:nvSpPr>
            <p:cNvPr id="23" name="pl23"/>
            <p:cNvSpPr/>
            <p:nvPr/>
          </p:nvSpPr>
          <p:spPr>
            <a:xfrm>
              <a:off x="1083054" y="1809493"/>
              <a:ext cx="3434315" cy="198270"/>
            </a:xfrm>
            <a:custGeom>
              <a:avLst/>
              <a:pathLst>
                <a:path w="3434315" h="198270">
                  <a:moveTo>
                    <a:pt x="0" y="99135"/>
                  </a:moveTo>
                  <a:lnTo>
                    <a:pt x="137372" y="99135"/>
                  </a:lnTo>
                  <a:lnTo>
                    <a:pt x="274745" y="99135"/>
                  </a:lnTo>
                  <a:lnTo>
                    <a:pt x="412117" y="148703"/>
                  </a:lnTo>
                  <a:lnTo>
                    <a:pt x="549490" y="99135"/>
                  </a:lnTo>
                  <a:lnTo>
                    <a:pt x="686863" y="99135"/>
                  </a:lnTo>
                  <a:lnTo>
                    <a:pt x="824235" y="49567"/>
                  </a:lnTo>
                  <a:lnTo>
                    <a:pt x="961608" y="49567"/>
                  </a:lnTo>
                  <a:lnTo>
                    <a:pt x="1098981" y="49567"/>
                  </a:lnTo>
                  <a:lnTo>
                    <a:pt x="1236353" y="99135"/>
                  </a:lnTo>
                  <a:lnTo>
                    <a:pt x="1373726" y="99135"/>
                  </a:lnTo>
                  <a:lnTo>
                    <a:pt x="1511098" y="49567"/>
                  </a:lnTo>
                  <a:lnTo>
                    <a:pt x="1648471" y="148703"/>
                  </a:lnTo>
                  <a:lnTo>
                    <a:pt x="1785844" y="49567"/>
                  </a:lnTo>
                  <a:lnTo>
                    <a:pt x="1923216" y="99135"/>
                  </a:lnTo>
                  <a:lnTo>
                    <a:pt x="2060589" y="148703"/>
                  </a:lnTo>
                  <a:lnTo>
                    <a:pt x="2197962" y="148703"/>
                  </a:lnTo>
                  <a:lnTo>
                    <a:pt x="2335334" y="148703"/>
                  </a:lnTo>
                  <a:lnTo>
                    <a:pt x="2472707" y="148703"/>
                  </a:lnTo>
                  <a:lnTo>
                    <a:pt x="2610079" y="198270"/>
                  </a:lnTo>
                  <a:lnTo>
                    <a:pt x="2747452" y="198270"/>
                  </a:lnTo>
                  <a:lnTo>
                    <a:pt x="2884825" y="198270"/>
                  </a:lnTo>
                  <a:lnTo>
                    <a:pt x="3022197" y="198270"/>
                  </a:lnTo>
                  <a:lnTo>
                    <a:pt x="3159570" y="99135"/>
                  </a:lnTo>
                  <a:lnTo>
                    <a:pt x="3296943" y="49567"/>
                  </a:lnTo>
                  <a:lnTo>
                    <a:pt x="3434315" y="0"/>
                  </a:lnTo>
                </a:path>
              </a:pathLst>
            </a:custGeom>
            <a:ln w="27101" cap="flat">
              <a:solidFill>
                <a:srgbClr val="00833D">
                  <a:alpha val="69803"/>
                </a:srgbClr>
              </a:solidFill>
              <a:prstDash val="solid"/>
              <a:round/>
            </a:ln>
          </p:spPr>
          <p:txBody>
            <a:bodyPr/>
            <a:lstStyle/>
            <a:p/>
          </p:txBody>
        </p:sp>
        <p:sp>
          <p:nvSpPr>
            <p:cNvPr id="24" name="pl24"/>
            <p:cNvSpPr/>
            <p:nvPr/>
          </p:nvSpPr>
          <p:spPr>
            <a:xfrm>
              <a:off x="1083054" y="2354738"/>
              <a:ext cx="3434315" cy="396541"/>
            </a:xfrm>
            <a:custGeom>
              <a:avLst/>
              <a:pathLst>
                <a:path w="3434315" h="396541">
                  <a:moveTo>
                    <a:pt x="0" y="396541"/>
                  </a:moveTo>
                  <a:lnTo>
                    <a:pt x="137372" y="297406"/>
                  </a:lnTo>
                  <a:lnTo>
                    <a:pt x="274745" y="297406"/>
                  </a:lnTo>
                  <a:lnTo>
                    <a:pt x="412117" y="247838"/>
                  </a:lnTo>
                  <a:lnTo>
                    <a:pt x="549490" y="198270"/>
                  </a:lnTo>
                  <a:lnTo>
                    <a:pt x="686863" y="297406"/>
                  </a:lnTo>
                  <a:lnTo>
                    <a:pt x="824235" y="99135"/>
                  </a:lnTo>
                  <a:lnTo>
                    <a:pt x="961608" y="49567"/>
                  </a:lnTo>
                  <a:lnTo>
                    <a:pt x="1098981" y="49567"/>
                  </a:lnTo>
                  <a:lnTo>
                    <a:pt x="1236353" y="198270"/>
                  </a:lnTo>
                  <a:lnTo>
                    <a:pt x="1373726" y="148703"/>
                  </a:lnTo>
                  <a:lnTo>
                    <a:pt x="1511098" y="148703"/>
                  </a:lnTo>
                  <a:lnTo>
                    <a:pt x="1648471" y="247838"/>
                  </a:lnTo>
                  <a:lnTo>
                    <a:pt x="1785844" y="198270"/>
                  </a:lnTo>
                  <a:lnTo>
                    <a:pt x="1923216" y="0"/>
                  </a:lnTo>
                  <a:lnTo>
                    <a:pt x="2060589" y="49567"/>
                  </a:lnTo>
                  <a:lnTo>
                    <a:pt x="2197962" y="49567"/>
                  </a:lnTo>
                  <a:lnTo>
                    <a:pt x="2335334" y="148703"/>
                  </a:lnTo>
                  <a:lnTo>
                    <a:pt x="2472707" y="49567"/>
                  </a:lnTo>
                  <a:lnTo>
                    <a:pt x="2610079" y="49567"/>
                  </a:lnTo>
                  <a:lnTo>
                    <a:pt x="2747452" y="198270"/>
                  </a:lnTo>
                  <a:lnTo>
                    <a:pt x="2884825" y="247838"/>
                  </a:lnTo>
                  <a:lnTo>
                    <a:pt x="3022197" y="297406"/>
                  </a:lnTo>
                  <a:lnTo>
                    <a:pt x="3159570" y="49567"/>
                  </a:lnTo>
                  <a:lnTo>
                    <a:pt x="3296943" y="198270"/>
                  </a:lnTo>
                  <a:lnTo>
                    <a:pt x="3434315" y="346974"/>
                  </a:lnTo>
                </a:path>
              </a:pathLst>
            </a:custGeom>
            <a:ln w="27101" cap="flat">
              <a:solidFill>
                <a:srgbClr val="80BD41">
                  <a:alpha val="69803"/>
                </a:srgbClr>
              </a:solidFill>
              <a:prstDash val="solid"/>
              <a:round/>
            </a:ln>
          </p:spPr>
          <p:txBody>
            <a:bodyPr/>
            <a:lstStyle/>
            <a:p/>
          </p:txBody>
        </p:sp>
        <p:sp>
          <p:nvSpPr>
            <p:cNvPr id="25" name="pl25"/>
            <p:cNvSpPr/>
            <p:nvPr/>
          </p:nvSpPr>
          <p:spPr>
            <a:xfrm>
              <a:off x="1083054" y="2701713"/>
              <a:ext cx="3434315" cy="1140058"/>
            </a:xfrm>
            <a:custGeom>
              <a:avLst/>
              <a:pathLst>
                <a:path w="3434315" h="1140058">
                  <a:moveTo>
                    <a:pt x="0" y="1140058"/>
                  </a:moveTo>
                  <a:lnTo>
                    <a:pt x="137372" y="1140058"/>
                  </a:lnTo>
                  <a:lnTo>
                    <a:pt x="274745" y="1090490"/>
                  </a:lnTo>
                  <a:lnTo>
                    <a:pt x="412117" y="991354"/>
                  </a:lnTo>
                  <a:lnTo>
                    <a:pt x="549490" y="941787"/>
                  </a:lnTo>
                  <a:lnTo>
                    <a:pt x="686863" y="793083"/>
                  </a:lnTo>
                  <a:lnTo>
                    <a:pt x="824235" y="743516"/>
                  </a:lnTo>
                  <a:lnTo>
                    <a:pt x="961608" y="594812"/>
                  </a:lnTo>
                  <a:lnTo>
                    <a:pt x="1098981" y="346974"/>
                  </a:lnTo>
                  <a:lnTo>
                    <a:pt x="1236353" y="0"/>
                  </a:lnTo>
                  <a:lnTo>
                    <a:pt x="1373726" y="346974"/>
                  </a:lnTo>
                  <a:lnTo>
                    <a:pt x="1511098" y="545245"/>
                  </a:lnTo>
                  <a:lnTo>
                    <a:pt x="1648471" y="594812"/>
                  </a:lnTo>
                  <a:lnTo>
                    <a:pt x="1785844" y="693948"/>
                  </a:lnTo>
                  <a:lnTo>
                    <a:pt x="1923216" y="693948"/>
                  </a:lnTo>
                  <a:lnTo>
                    <a:pt x="2060589" y="644380"/>
                  </a:lnTo>
                  <a:lnTo>
                    <a:pt x="2197962" y="297406"/>
                  </a:lnTo>
                  <a:lnTo>
                    <a:pt x="2335334" y="198270"/>
                  </a:lnTo>
                  <a:lnTo>
                    <a:pt x="2472707" y="99135"/>
                  </a:lnTo>
                  <a:lnTo>
                    <a:pt x="2610079" y="49567"/>
                  </a:lnTo>
                  <a:lnTo>
                    <a:pt x="2747452" y="148703"/>
                  </a:lnTo>
                  <a:lnTo>
                    <a:pt x="2884825" y="446109"/>
                  </a:lnTo>
                  <a:lnTo>
                    <a:pt x="3022197" y="247838"/>
                  </a:lnTo>
                  <a:lnTo>
                    <a:pt x="3159570" y="49567"/>
                  </a:lnTo>
                  <a:lnTo>
                    <a:pt x="3296943" y="0"/>
                  </a:lnTo>
                  <a:lnTo>
                    <a:pt x="3434315" y="49567"/>
                  </a:lnTo>
                </a:path>
              </a:pathLst>
            </a:custGeom>
            <a:ln w="27101" cap="flat">
              <a:solidFill>
                <a:srgbClr val="6A1E74">
                  <a:alpha val="69803"/>
                </a:srgbClr>
              </a:solidFill>
              <a:prstDash val="solid"/>
              <a:round/>
            </a:ln>
          </p:spPr>
          <p:txBody>
            <a:bodyPr/>
            <a:lstStyle/>
            <a:p/>
          </p:txBody>
        </p:sp>
        <p:sp>
          <p:nvSpPr>
            <p:cNvPr id="26" name="pl26"/>
            <p:cNvSpPr/>
            <p:nvPr/>
          </p:nvSpPr>
          <p:spPr>
            <a:xfrm>
              <a:off x="1083054" y="2354738"/>
              <a:ext cx="3434315" cy="396541"/>
            </a:xfrm>
            <a:custGeom>
              <a:avLst/>
              <a:pathLst>
                <a:path w="3434315" h="396541">
                  <a:moveTo>
                    <a:pt x="0" y="396541"/>
                  </a:moveTo>
                  <a:lnTo>
                    <a:pt x="137372" y="297406"/>
                  </a:lnTo>
                  <a:lnTo>
                    <a:pt x="274745" y="297406"/>
                  </a:lnTo>
                  <a:lnTo>
                    <a:pt x="412117" y="247838"/>
                  </a:lnTo>
                  <a:lnTo>
                    <a:pt x="549490" y="198270"/>
                  </a:lnTo>
                  <a:lnTo>
                    <a:pt x="686863" y="297406"/>
                  </a:lnTo>
                  <a:lnTo>
                    <a:pt x="824235" y="99135"/>
                  </a:lnTo>
                  <a:lnTo>
                    <a:pt x="961608" y="49567"/>
                  </a:lnTo>
                  <a:lnTo>
                    <a:pt x="1098981" y="49567"/>
                  </a:lnTo>
                  <a:lnTo>
                    <a:pt x="1236353" y="198270"/>
                  </a:lnTo>
                  <a:lnTo>
                    <a:pt x="1373726" y="148703"/>
                  </a:lnTo>
                  <a:lnTo>
                    <a:pt x="1511098" y="148703"/>
                  </a:lnTo>
                  <a:lnTo>
                    <a:pt x="1648471" y="247838"/>
                  </a:lnTo>
                  <a:lnTo>
                    <a:pt x="1785844" y="198270"/>
                  </a:lnTo>
                  <a:lnTo>
                    <a:pt x="1923216" y="0"/>
                  </a:lnTo>
                  <a:lnTo>
                    <a:pt x="2060589" y="49567"/>
                  </a:lnTo>
                  <a:lnTo>
                    <a:pt x="2197962" y="49567"/>
                  </a:lnTo>
                  <a:lnTo>
                    <a:pt x="2335334" y="148703"/>
                  </a:lnTo>
                  <a:lnTo>
                    <a:pt x="2472707" y="49567"/>
                  </a:lnTo>
                  <a:lnTo>
                    <a:pt x="2610079" y="49567"/>
                  </a:lnTo>
                  <a:lnTo>
                    <a:pt x="2747452" y="198270"/>
                  </a:lnTo>
                  <a:lnTo>
                    <a:pt x="2884825" y="247838"/>
                  </a:lnTo>
                  <a:lnTo>
                    <a:pt x="3022197" y="297406"/>
                  </a:lnTo>
                  <a:lnTo>
                    <a:pt x="3159570" y="49567"/>
                  </a:lnTo>
                  <a:lnTo>
                    <a:pt x="3296943" y="198270"/>
                  </a:lnTo>
                  <a:lnTo>
                    <a:pt x="3434315" y="346974"/>
                  </a:lnTo>
                </a:path>
              </a:pathLst>
            </a:custGeom>
            <a:ln w="65043" cap="flat">
              <a:solidFill>
                <a:srgbClr val="000000">
                  <a:alpha val="100000"/>
                </a:srgbClr>
              </a:solidFill>
              <a:prstDash val="solid"/>
              <a:round/>
            </a:ln>
          </p:spPr>
          <p:txBody>
            <a:bodyPr/>
            <a:lstStyle/>
            <a:p/>
          </p:txBody>
        </p:sp>
        <p:sp>
          <p:nvSpPr>
            <p:cNvPr id="27" name="pl27"/>
            <p:cNvSpPr/>
            <p:nvPr/>
          </p:nvSpPr>
          <p:spPr>
            <a:xfrm>
              <a:off x="1083054" y="2354738"/>
              <a:ext cx="3434315" cy="396541"/>
            </a:xfrm>
            <a:custGeom>
              <a:avLst/>
              <a:pathLst>
                <a:path w="3434315" h="396541">
                  <a:moveTo>
                    <a:pt x="0" y="396541"/>
                  </a:moveTo>
                  <a:lnTo>
                    <a:pt x="137372" y="297406"/>
                  </a:lnTo>
                  <a:lnTo>
                    <a:pt x="274745" y="297406"/>
                  </a:lnTo>
                  <a:lnTo>
                    <a:pt x="412117" y="247838"/>
                  </a:lnTo>
                  <a:lnTo>
                    <a:pt x="549490" y="198270"/>
                  </a:lnTo>
                  <a:lnTo>
                    <a:pt x="686863" y="297406"/>
                  </a:lnTo>
                  <a:lnTo>
                    <a:pt x="824235" y="99135"/>
                  </a:lnTo>
                  <a:lnTo>
                    <a:pt x="961608" y="49567"/>
                  </a:lnTo>
                  <a:lnTo>
                    <a:pt x="1098981" y="49567"/>
                  </a:lnTo>
                  <a:lnTo>
                    <a:pt x="1236353" y="198270"/>
                  </a:lnTo>
                  <a:lnTo>
                    <a:pt x="1373726" y="148703"/>
                  </a:lnTo>
                  <a:lnTo>
                    <a:pt x="1511098" y="148703"/>
                  </a:lnTo>
                  <a:lnTo>
                    <a:pt x="1648471" y="247838"/>
                  </a:lnTo>
                  <a:lnTo>
                    <a:pt x="1785844" y="198270"/>
                  </a:lnTo>
                  <a:lnTo>
                    <a:pt x="1923216" y="0"/>
                  </a:lnTo>
                  <a:lnTo>
                    <a:pt x="2060589" y="49567"/>
                  </a:lnTo>
                  <a:lnTo>
                    <a:pt x="2197962" y="49567"/>
                  </a:lnTo>
                  <a:lnTo>
                    <a:pt x="2335334" y="148703"/>
                  </a:lnTo>
                  <a:lnTo>
                    <a:pt x="2472707" y="49567"/>
                  </a:lnTo>
                  <a:lnTo>
                    <a:pt x="2610079" y="49567"/>
                  </a:lnTo>
                  <a:lnTo>
                    <a:pt x="2747452" y="198270"/>
                  </a:lnTo>
                  <a:lnTo>
                    <a:pt x="2884825" y="247838"/>
                  </a:lnTo>
                  <a:lnTo>
                    <a:pt x="3022197" y="297406"/>
                  </a:lnTo>
                  <a:lnTo>
                    <a:pt x="3159570" y="49567"/>
                  </a:lnTo>
                  <a:lnTo>
                    <a:pt x="3296943" y="198270"/>
                  </a:lnTo>
                  <a:lnTo>
                    <a:pt x="3434315" y="346974"/>
                  </a:lnTo>
                </a:path>
              </a:pathLst>
            </a:custGeom>
            <a:ln w="40651" cap="flat">
              <a:solidFill>
                <a:srgbClr val="80BD41">
                  <a:alpha val="100000"/>
                </a:srgbClr>
              </a:solidFill>
              <a:prstDash val="solid"/>
              <a:round/>
            </a:ln>
          </p:spPr>
          <p:txBody>
            <a:bodyPr/>
            <a:lstStyle/>
            <a:p/>
          </p:txBody>
        </p:sp>
        <p:sp>
          <p:nvSpPr>
            <p:cNvPr id="28" name="tx28"/>
            <p:cNvSpPr/>
            <p:nvPr/>
          </p:nvSpPr>
          <p:spPr>
            <a:xfrm>
              <a:off x="1022795" y="2580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 name="tx29"/>
            <p:cNvSpPr/>
            <p:nvPr/>
          </p:nvSpPr>
          <p:spPr>
            <a:xfrm>
              <a:off x="1709658" y="2481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 name="tx30"/>
            <p:cNvSpPr/>
            <p:nvPr/>
          </p:nvSpPr>
          <p:spPr>
            <a:xfrm>
              <a:off x="2396521" y="2332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 name="tx31"/>
            <p:cNvSpPr/>
            <p:nvPr/>
          </p:nvSpPr>
          <p:spPr>
            <a:xfrm>
              <a:off x="3083384" y="2233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 name="tx32"/>
            <p:cNvSpPr/>
            <p:nvPr/>
          </p:nvSpPr>
          <p:spPr>
            <a:xfrm>
              <a:off x="3632875" y="2233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3" name="tx33"/>
            <p:cNvSpPr/>
            <p:nvPr/>
          </p:nvSpPr>
          <p:spPr>
            <a:xfrm>
              <a:off x="4457110" y="2530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 name="tx34"/>
            <p:cNvSpPr/>
            <p:nvPr/>
          </p:nvSpPr>
          <p:spPr>
            <a:xfrm>
              <a:off x="707342" y="36971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014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057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011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0" name="tx40"/>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1" name="tx41"/>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2" name="tx42"/>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3" name="tx43"/>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4" name="tx44"/>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5" name="tx45"/>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6" name="pl46"/>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3390507" y="4946500"/>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50" name="pl50"/>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tx51"/>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2" name="tx52"/>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3" name="tx53"/>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4" name="tx54"/>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5" name="tx55"/>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6" name="tx56"/>
            <p:cNvSpPr/>
            <p:nvPr/>
          </p:nvSpPr>
          <p:spPr>
            <a:xfrm>
              <a:off x="1300504" y="1437626"/>
              <a:ext cx="29994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Southern Africa, 2000-2025</a:t>
              </a:r>
            </a:p>
          </p:txBody>
        </p:sp>
        <p:sp>
          <p:nvSpPr>
            <p:cNvPr id="57" name="pl57"/>
            <p:cNvSpPr/>
            <p:nvPr/>
          </p:nvSpPr>
          <p:spPr>
            <a:xfrm>
              <a:off x="5227074"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32213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4521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16830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6058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83674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20675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836841"/>
              <a:ext cx="3434315" cy="2153632"/>
            </a:xfrm>
            <a:custGeom>
              <a:avLst/>
              <a:pathLst>
                <a:path w="3434315" h="2153632">
                  <a:moveTo>
                    <a:pt x="0" y="2153632"/>
                  </a:moveTo>
                  <a:lnTo>
                    <a:pt x="137372" y="2153632"/>
                  </a:lnTo>
                  <a:lnTo>
                    <a:pt x="274745" y="2076717"/>
                  </a:lnTo>
                  <a:lnTo>
                    <a:pt x="412117" y="1769055"/>
                  </a:lnTo>
                  <a:lnTo>
                    <a:pt x="549490" y="1230647"/>
                  </a:lnTo>
                  <a:lnTo>
                    <a:pt x="686863" y="999901"/>
                  </a:lnTo>
                  <a:lnTo>
                    <a:pt x="824235" y="692239"/>
                  </a:lnTo>
                  <a:lnTo>
                    <a:pt x="961608" y="615323"/>
                  </a:lnTo>
                  <a:lnTo>
                    <a:pt x="1098981" y="461492"/>
                  </a:lnTo>
                  <a:lnTo>
                    <a:pt x="1236353" y="461492"/>
                  </a:lnTo>
                  <a:lnTo>
                    <a:pt x="1373726" y="769154"/>
                  </a:lnTo>
                  <a:lnTo>
                    <a:pt x="1511098" y="307661"/>
                  </a:lnTo>
                  <a:lnTo>
                    <a:pt x="1648471" y="384577"/>
                  </a:lnTo>
                  <a:lnTo>
                    <a:pt x="1785844" y="461492"/>
                  </a:lnTo>
                  <a:lnTo>
                    <a:pt x="1923216" y="230746"/>
                  </a:lnTo>
                  <a:lnTo>
                    <a:pt x="2060589" y="307661"/>
                  </a:lnTo>
                  <a:lnTo>
                    <a:pt x="2197962" y="307661"/>
                  </a:lnTo>
                  <a:lnTo>
                    <a:pt x="2335334" y="384577"/>
                  </a:lnTo>
                  <a:lnTo>
                    <a:pt x="2472707" y="384577"/>
                  </a:lnTo>
                  <a:lnTo>
                    <a:pt x="2610079" y="230746"/>
                  </a:lnTo>
                  <a:lnTo>
                    <a:pt x="2747452" y="230746"/>
                  </a:lnTo>
                  <a:lnTo>
                    <a:pt x="2884825" y="230746"/>
                  </a:lnTo>
                  <a:lnTo>
                    <a:pt x="3022197" y="230746"/>
                  </a:lnTo>
                  <a:lnTo>
                    <a:pt x="3159570" y="230746"/>
                  </a:lnTo>
                  <a:lnTo>
                    <a:pt x="3296943" y="76915"/>
                  </a:lnTo>
                  <a:lnTo>
                    <a:pt x="3434315" y="0"/>
                  </a:lnTo>
                </a:path>
              </a:pathLst>
            </a:custGeom>
            <a:ln w="27101" cap="flat">
              <a:solidFill>
                <a:srgbClr val="0058AB">
                  <a:alpha val="69803"/>
                </a:srgbClr>
              </a:solidFill>
              <a:prstDash val="solid"/>
              <a:round/>
            </a:ln>
          </p:spPr>
          <p:txBody>
            <a:bodyPr/>
            <a:lstStyle/>
            <a:p/>
          </p:txBody>
        </p:sp>
        <p:sp>
          <p:nvSpPr>
            <p:cNvPr id="71" name="pl71"/>
            <p:cNvSpPr/>
            <p:nvPr/>
          </p:nvSpPr>
          <p:spPr>
            <a:xfrm>
              <a:off x="5398790" y="1913756"/>
              <a:ext cx="3434315" cy="1384478"/>
            </a:xfrm>
            <a:custGeom>
              <a:avLst/>
              <a:pathLst>
                <a:path w="3434315" h="1384478">
                  <a:moveTo>
                    <a:pt x="0" y="1384478"/>
                  </a:moveTo>
                  <a:lnTo>
                    <a:pt x="137372" y="1230647"/>
                  </a:lnTo>
                  <a:lnTo>
                    <a:pt x="274745" y="1076816"/>
                  </a:lnTo>
                  <a:lnTo>
                    <a:pt x="412117" y="846070"/>
                  </a:lnTo>
                  <a:lnTo>
                    <a:pt x="549490" y="769154"/>
                  </a:lnTo>
                  <a:lnTo>
                    <a:pt x="686863" y="692239"/>
                  </a:lnTo>
                  <a:lnTo>
                    <a:pt x="824235" y="538408"/>
                  </a:lnTo>
                  <a:lnTo>
                    <a:pt x="961608" y="384577"/>
                  </a:lnTo>
                  <a:lnTo>
                    <a:pt x="1098981" y="461492"/>
                  </a:lnTo>
                  <a:lnTo>
                    <a:pt x="1236353" y="307661"/>
                  </a:lnTo>
                  <a:lnTo>
                    <a:pt x="1373726" y="76915"/>
                  </a:lnTo>
                  <a:lnTo>
                    <a:pt x="1511098" y="0"/>
                  </a:lnTo>
                  <a:lnTo>
                    <a:pt x="1648471" y="153830"/>
                  </a:lnTo>
                  <a:lnTo>
                    <a:pt x="1785844" y="307661"/>
                  </a:lnTo>
                  <a:lnTo>
                    <a:pt x="1923216" y="153830"/>
                  </a:lnTo>
                  <a:lnTo>
                    <a:pt x="2060589" y="230746"/>
                  </a:lnTo>
                  <a:lnTo>
                    <a:pt x="2197962" y="230746"/>
                  </a:lnTo>
                  <a:lnTo>
                    <a:pt x="2335334" y="307661"/>
                  </a:lnTo>
                  <a:lnTo>
                    <a:pt x="2472707" y="153830"/>
                  </a:lnTo>
                  <a:lnTo>
                    <a:pt x="2610079" y="153830"/>
                  </a:lnTo>
                  <a:lnTo>
                    <a:pt x="2747452" y="153830"/>
                  </a:lnTo>
                  <a:lnTo>
                    <a:pt x="2884825" y="307661"/>
                  </a:lnTo>
                  <a:lnTo>
                    <a:pt x="3022197" y="230746"/>
                  </a:lnTo>
                  <a:lnTo>
                    <a:pt x="3159570" y="461492"/>
                  </a:lnTo>
                  <a:lnTo>
                    <a:pt x="3296943" y="615323"/>
                  </a:lnTo>
                  <a:lnTo>
                    <a:pt x="3434315" y="153830"/>
                  </a:lnTo>
                </a:path>
              </a:pathLst>
            </a:custGeom>
            <a:ln w="27101" cap="flat">
              <a:solidFill>
                <a:srgbClr val="1CABE2">
                  <a:alpha val="69803"/>
                </a:srgbClr>
              </a:solidFill>
              <a:prstDash val="solid"/>
              <a:round/>
            </a:ln>
          </p:spPr>
          <p:txBody>
            <a:bodyPr/>
            <a:lstStyle/>
            <a:p/>
          </p:txBody>
        </p:sp>
        <p:sp>
          <p:nvSpPr>
            <p:cNvPr id="72" name="pl72"/>
            <p:cNvSpPr/>
            <p:nvPr/>
          </p:nvSpPr>
          <p:spPr>
            <a:xfrm>
              <a:off x="5398790" y="1759925"/>
              <a:ext cx="3434315" cy="307661"/>
            </a:xfrm>
            <a:custGeom>
              <a:avLst/>
              <a:pathLst>
                <a:path w="3434315" h="307661">
                  <a:moveTo>
                    <a:pt x="0" y="153830"/>
                  </a:moveTo>
                  <a:lnTo>
                    <a:pt x="137372" y="153830"/>
                  </a:lnTo>
                  <a:lnTo>
                    <a:pt x="274745" y="153830"/>
                  </a:lnTo>
                  <a:lnTo>
                    <a:pt x="412117" y="230746"/>
                  </a:lnTo>
                  <a:lnTo>
                    <a:pt x="549490" y="153830"/>
                  </a:lnTo>
                  <a:lnTo>
                    <a:pt x="686863" y="153830"/>
                  </a:lnTo>
                  <a:lnTo>
                    <a:pt x="824235" y="76915"/>
                  </a:lnTo>
                  <a:lnTo>
                    <a:pt x="961608" y="76915"/>
                  </a:lnTo>
                  <a:lnTo>
                    <a:pt x="1098981" y="76915"/>
                  </a:lnTo>
                  <a:lnTo>
                    <a:pt x="1236353" y="153830"/>
                  </a:lnTo>
                  <a:lnTo>
                    <a:pt x="1373726" y="153830"/>
                  </a:lnTo>
                  <a:lnTo>
                    <a:pt x="1511098" y="76915"/>
                  </a:lnTo>
                  <a:lnTo>
                    <a:pt x="1648471" y="230746"/>
                  </a:lnTo>
                  <a:lnTo>
                    <a:pt x="1785844" y="76915"/>
                  </a:lnTo>
                  <a:lnTo>
                    <a:pt x="1923216" y="153830"/>
                  </a:lnTo>
                  <a:lnTo>
                    <a:pt x="2060589" y="230746"/>
                  </a:lnTo>
                  <a:lnTo>
                    <a:pt x="2197962" y="230746"/>
                  </a:lnTo>
                  <a:lnTo>
                    <a:pt x="2335334" y="230746"/>
                  </a:lnTo>
                  <a:lnTo>
                    <a:pt x="2472707" y="230746"/>
                  </a:lnTo>
                  <a:lnTo>
                    <a:pt x="2610079" y="307661"/>
                  </a:lnTo>
                  <a:lnTo>
                    <a:pt x="2747452" y="307661"/>
                  </a:lnTo>
                  <a:lnTo>
                    <a:pt x="2884825" y="307661"/>
                  </a:lnTo>
                  <a:lnTo>
                    <a:pt x="3022197" y="307661"/>
                  </a:lnTo>
                  <a:lnTo>
                    <a:pt x="3159570" y="153830"/>
                  </a:lnTo>
                  <a:lnTo>
                    <a:pt x="3296943" y="76915"/>
                  </a:lnTo>
                  <a:lnTo>
                    <a:pt x="3434315" y="0"/>
                  </a:lnTo>
                </a:path>
              </a:pathLst>
            </a:custGeom>
            <a:ln w="27101" cap="flat">
              <a:solidFill>
                <a:srgbClr val="00833D">
                  <a:alpha val="69803"/>
                </a:srgbClr>
              </a:solidFill>
              <a:prstDash val="solid"/>
              <a:round/>
            </a:ln>
          </p:spPr>
          <p:txBody>
            <a:bodyPr/>
            <a:lstStyle/>
            <a:p/>
          </p:txBody>
        </p:sp>
        <p:sp>
          <p:nvSpPr>
            <p:cNvPr id="73" name="pl73"/>
            <p:cNvSpPr/>
            <p:nvPr/>
          </p:nvSpPr>
          <p:spPr>
            <a:xfrm>
              <a:off x="5398790" y="1990672"/>
              <a:ext cx="3434315" cy="615323"/>
            </a:xfrm>
            <a:custGeom>
              <a:avLst/>
              <a:pathLst>
                <a:path w="3434315" h="615323">
                  <a:moveTo>
                    <a:pt x="0" y="615323"/>
                  </a:moveTo>
                  <a:lnTo>
                    <a:pt x="137372" y="461492"/>
                  </a:lnTo>
                  <a:lnTo>
                    <a:pt x="274745" y="461492"/>
                  </a:lnTo>
                  <a:lnTo>
                    <a:pt x="412117" y="384577"/>
                  </a:lnTo>
                  <a:lnTo>
                    <a:pt x="549490" y="307661"/>
                  </a:lnTo>
                  <a:lnTo>
                    <a:pt x="686863" y="461492"/>
                  </a:lnTo>
                  <a:lnTo>
                    <a:pt x="824235" y="153830"/>
                  </a:lnTo>
                  <a:lnTo>
                    <a:pt x="961608" y="76915"/>
                  </a:lnTo>
                  <a:lnTo>
                    <a:pt x="1098981" y="76915"/>
                  </a:lnTo>
                  <a:lnTo>
                    <a:pt x="1236353" y="307661"/>
                  </a:lnTo>
                  <a:lnTo>
                    <a:pt x="1373726" y="230746"/>
                  </a:lnTo>
                  <a:lnTo>
                    <a:pt x="1511098" y="230746"/>
                  </a:lnTo>
                  <a:lnTo>
                    <a:pt x="1648471" y="384577"/>
                  </a:lnTo>
                  <a:lnTo>
                    <a:pt x="1785844" y="307661"/>
                  </a:lnTo>
                  <a:lnTo>
                    <a:pt x="1923216" y="0"/>
                  </a:lnTo>
                  <a:lnTo>
                    <a:pt x="2060589" y="76915"/>
                  </a:lnTo>
                  <a:lnTo>
                    <a:pt x="2197962" y="76915"/>
                  </a:lnTo>
                  <a:lnTo>
                    <a:pt x="2335334" y="230746"/>
                  </a:lnTo>
                  <a:lnTo>
                    <a:pt x="2472707" y="76915"/>
                  </a:lnTo>
                  <a:lnTo>
                    <a:pt x="2610079" y="76915"/>
                  </a:lnTo>
                  <a:lnTo>
                    <a:pt x="2747452" y="307661"/>
                  </a:lnTo>
                  <a:lnTo>
                    <a:pt x="2884825" y="384577"/>
                  </a:lnTo>
                  <a:lnTo>
                    <a:pt x="3022197" y="461492"/>
                  </a:lnTo>
                  <a:lnTo>
                    <a:pt x="3159570" y="76915"/>
                  </a:lnTo>
                  <a:lnTo>
                    <a:pt x="3296943" y="307661"/>
                  </a:lnTo>
                  <a:lnTo>
                    <a:pt x="3434315" y="538408"/>
                  </a:lnTo>
                </a:path>
              </a:pathLst>
            </a:custGeom>
            <a:ln w="27101" cap="flat">
              <a:solidFill>
                <a:srgbClr val="80BD41">
                  <a:alpha val="69803"/>
                </a:srgbClr>
              </a:solidFill>
              <a:prstDash val="solid"/>
              <a:round/>
            </a:ln>
          </p:spPr>
          <p:txBody>
            <a:bodyPr/>
            <a:lstStyle/>
            <a:p/>
          </p:txBody>
        </p:sp>
        <p:sp>
          <p:nvSpPr>
            <p:cNvPr id="74" name="pl74"/>
            <p:cNvSpPr/>
            <p:nvPr/>
          </p:nvSpPr>
          <p:spPr>
            <a:xfrm>
              <a:off x="5398790" y="1990672"/>
              <a:ext cx="3434315" cy="1769055"/>
            </a:xfrm>
            <a:custGeom>
              <a:avLst/>
              <a:pathLst>
                <a:path w="3434315" h="1769055">
                  <a:moveTo>
                    <a:pt x="0" y="1769055"/>
                  </a:moveTo>
                  <a:lnTo>
                    <a:pt x="137372" y="1769055"/>
                  </a:lnTo>
                  <a:lnTo>
                    <a:pt x="274745" y="1692140"/>
                  </a:lnTo>
                  <a:lnTo>
                    <a:pt x="412117" y="1538309"/>
                  </a:lnTo>
                  <a:lnTo>
                    <a:pt x="549490" y="1461393"/>
                  </a:lnTo>
                  <a:lnTo>
                    <a:pt x="686863" y="1230647"/>
                  </a:lnTo>
                  <a:lnTo>
                    <a:pt x="824235" y="1153731"/>
                  </a:lnTo>
                  <a:lnTo>
                    <a:pt x="961608" y="922985"/>
                  </a:lnTo>
                  <a:lnTo>
                    <a:pt x="1098981" y="538408"/>
                  </a:lnTo>
                  <a:lnTo>
                    <a:pt x="1236353" y="0"/>
                  </a:lnTo>
                  <a:lnTo>
                    <a:pt x="1373726" y="538408"/>
                  </a:lnTo>
                  <a:lnTo>
                    <a:pt x="1511098" y="846070"/>
                  </a:lnTo>
                  <a:lnTo>
                    <a:pt x="1648471" y="922985"/>
                  </a:lnTo>
                  <a:lnTo>
                    <a:pt x="1785844" y="1076816"/>
                  </a:lnTo>
                  <a:lnTo>
                    <a:pt x="1923216" y="1076816"/>
                  </a:lnTo>
                  <a:lnTo>
                    <a:pt x="2060589" y="999901"/>
                  </a:lnTo>
                  <a:lnTo>
                    <a:pt x="2197962" y="461492"/>
                  </a:lnTo>
                  <a:lnTo>
                    <a:pt x="2335334" y="307661"/>
                  </a:lnTo>
                  <a:lnTo>
                    <a:pt x="2472707" y="153830"/>
                  </a:lnTo>
                  <a:lnTo>
                    <a:pt x="2610079" y="76915"/>
                  </a:lnTo>
                  <a:lnTo>
                    <a:pt x="2747452" y="230746"/>
                  </a:lnTo>
                  <a:lnTo>
                    <a:pt x="2884825" y="692239"/>
                  </a:lnTo>
                  <a:lnTo>
                    <a:pt x="3022197" y="384577"/>
                  </a:lnTo>
                  <a:lnTo>
                    <a:pt x="3159570" y="76915"/>
                  </a:lnTo>
                  <a:lnTo>
                    <a:pt x="3296943" y="0"/>
                  </a:lnTo>
                  <a:lnTo>
                    <a:pt x="3434315" y="76915"/>
                  </a:lnTo>
                </a:path>
              </a:pathLst>
            </a:custGeom>
            <a:ln w="27101" cap="flat">
              <a:solidFill>
                <a:srgbClr val="6A1E74">
                  <a:alpha val="69803"/>
                </a:srgbClr>
              </a:solidFill>
              <a:prstDash val="solid"/>
              <a:round/>
            </a:ln>
          </p:spPr>
          <p:txBody>
            <a:bodyPr/>
            <a:lstStyle/>
            <a:p/>
          </p:txBody>
        </p:sp>
        <p:sp>
          <p:nvSpPr>
            <p:cNvPr id="75" name="pl75"/>
            <p:cNvSpPr/>
            <p:nvPr/>
          </p:nvSpPr>
          <p:spPr>
            <a:xfrm>
              <a:off x="5398790" y="2067587"/>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6" name="pl76"/>
            <p:cNvSpPr/>
            <p:nvPr/>
          </p:nvSpPr>
          <p:spPr>
            <a:xfrm>
              <a:off x="5398790" y="1990672"/>
              <a:ext cx="3434315" cy="615323"/>
            </a:xfrm>
            <a:custGeom>
              <a:avLst/>
              <a:pathLst>
                <a:path w="3434315" h="615323">
                  <a:moveTo>
                    <a:pt x="0" y="615323"/>
                  </a:moveTo>
                  <a:lnTo>
                    <a:pt x="137372" y="461492"/>
                  </a:lnTo>
                  <a:lnTo>
                    <a:pt x="274745" y="461492"/>
                  </a:lnTo>
                  <a:lnTo>
                    <a:pt x="412117" y="384577"/>
                  </a:lnTo>
                  <a:lnTo>
                    <a:pt x="549490" y="307661"/>
                  </a:lnTo>
                  <a:lnTo>
                    <a:pt x="686863" y="461492"/>
                  </a:lnTo>
                  <a:lnTo>
                    <a:pt x="824235" y="153830"/>
                  </a:lnTo>
                  <a:lnTo>
                    <a:pt x="961608" y="76915"/>
                  </a:lnTo>
                  <a:lnTo>
                    <a:pt x="1098981" y="76915"/>
                  </a:lnTo>
                  <a:lnTo>
                    <a:pt x="1236353" y="307661"/>
                  </a:lnTo>
                  <a:lnTo>
                    <a:pt x="1373726" y="230746"/>
                  </a:lnTo>
                  <a:lnTo>
                    <a:pt x="1511098" y="230746"/>
                  </a:lnTo>
                  <a:lnTo>
                    <a:pt x="1648471" y="384577"/>
                  </a:lnTo>
                  <a:lnTo>
                    <a:pt x="1785844" y="307661"/>
                  </a:lnTo>
                  <a:lnTo>
                    <a:pt x="1923216" y="0"/>
                  </a:lnTo>
                  <a:lnTo>
                    <a:pt x="2060589" y="76915"/>
                  </a:lnTo>
                  <a:lnTo>
                    <a:pt x="2197962" y="76915"/>
                  </a:lnTo>
                  <a:lnTo>
                    <a:pt x="2335334" y="230746"/>
                  </a:lnTo>
                  <a:lnTo>
                    <a:pt x="2472707" y="76915"/>
                  </a:lnTo>
                  <a:lnTo>
                    <a:pt x="2610079" y="76915"/>
                  </a:lnTo>
                  <a:lnTo>
                    <a:pt x="2747452" y="307661"/>
                  </a:lnTo>
                  <a:lnTo>
                    <a:pt x="2884825" y="384577"/>
                  </a:lnTo>
                  <a:lnTo>
                    <a:pt x="3022197" y="461492"/>
                  </a:lnTo>
                  <a:lnTo>
                    <a:pt x="3159570" y="76915"/>
                  </a:lnTo>
                  <a:lnTo>
                    <a:pt x="3296943" y="307661"/>
                  </a:lnTo>
                  <a:lnTo>
                    <a:pt x="3434315" y="538408"/>
                  </a:lnTo>
                </a:path>
              </a:pathLst>
            </a:custGeom>
            <a:ln w="65043" cap="flat">
              <a:solidFill>
                <a:srgbClr val="000000">
                  <a:alpha val="100000"/>
                </a:srgbClr>
              </a:solidFill>
              <a:prstDash val="solid"/>
              <a:round/>
            </a:ln>
          </p:spPr>
          <p:txBody>
            <a:bodyPr/>
            <a:lstStyle/>
            <a:p/>
          </p:txBody>
        </p:sp>
        <p:sp>
          <p:nvSpPr>
            <p:cNvPr id="77" name="pl77"/>
            <p:cNvSpPr/>
            <p:nvPr/>
          </p:nvSpPr>
          <p:spPr>
            <a:xfrm>
              <a:off x="5398790" y="1990672"/>
              <a:ext cx="3434315" cy="615323"/>
            </a:xfrm>
            <a:custGeom>
              <a:avLst/>
              <a:pathLst>
                <a:path w="3434315" h="615323">
                  <a:moveTo>
                    <a:pt x="0" y="615323"/>
                  </a:moveTo>
                  <a:lnTo>
                    <a:pt x="137372" y="461492"/>
                  </a:lnTo>
                  <a:lnTo>
                    <a:pt x="274745" y="461492"/>
                  </a:lnTo>
                  <a:lnTo>
                    <a:pt x="412117" y="384577"/>
                  </a:lnTo>
                  <a:lnTo>
                    <a:pt x="549490" y="307661"/>
                  </a:lnTo>
                  <a:lnTo>
                    <a:pt x="686863" y="461492"/>
                  </a:lnTo>
                  <a:lnTo>
                    <a:pt x="824235" y="153830"/>
                  </a:lnTo>
                  <a:lnTo>
                    <a:pt x="961608" y="76915"/>
                  </a:lnTo>
                  <a:lnTo>
                    <a:pt x="1098981" y="76915"/>
                  </a:lnTo>
                  <a:lnTo>
                    <a:pt x="1236353" y="307661"/>
                  </a:lnTo>
                  <a:lnTo>
                    <a:pt x="1373726" y="230746"/>
                  </a:lnTo>
                  <a:lnTo>
                    <a:pt x="1511098" y="230746"/>
                  </a:lnTo>
                  <a:lnTo>
                    <a:pt x="1648471" y="384577"/>
                  </a:lnTo>
                  <a:lnTo>
                    <a:pt x="1785844" y="307661"/>
                  </a:lnTo>
                  <a:lnTo>
                    <a:pt x="1923216" y="0"/>
                  </a:lnTo>
                  <a:lnTo>
                    <a:pt x="2060589" y="76915"/>
                  </a:lnTo>
                  <a:lnTo>
                    <a:pt x="2197962" y="76915"/>
                  </a:lnTo>
                  <a:lnTo>
                    <a:pt x="2335334" y="230746"/>
                  </a:lnTo>
                  <a:lnTo>
                    <a:pt x="2472707" y="76915"/>
                  </a:lnTo>
                  <a:lnTo>
                    <a:pt x="2610079" y="76915"/>
                  </a:lnTo>
                  <a:lnTo>
                    <a:pt x="2747452" y="307661"/>
                  </a:lnTo>
                  <a:lnTo>
                    <a:pt x="2884825" y="384577"/>
                  </a:lnTo>
                  <a:lnTo>
                    <a:pt x="3022197" y="461492"/>
                  </a:lnTo>
                  <a:lnTo>
                    <a:pt x="3159570" y="76915"/>
                  </a:lnTo>
                  <a:lnTo>
                    <a:pt x="3296943" y="307661"/>
                  </a:lnTo>
                  <a:lnTo>
                    <a:pt x="3434315" y="538408"/>
                  </a:lnTo>
                </a:path>
              </a:pathLst>
            </a:custGeom>
            <a:ln w="40651" cap="flat">
              <a:solidFill>
                <a:srgbClr val="80BD41">
                  <a:alpha val="100000"/>
                </a:srgbClr>
              </a:solidFill>
              <a:prstDash val="solid"/>
              <a:round/>
            </a:ln>
          </p:spPr>
          <p:txBody>
            <a:bodyPr/>
            <a:lstStyle/>
            <a:p/>
          </p:txBody>
        </p:sp>
        <p:sp>
          <p:nvSpPr>
            <p:cNvPr id="78" name="tx78"/>
            <p:cNvSpPr/>
            <p:nvPr/>
          </p:nvSpPr>
          <p:spPr>
            <a:xfrm>
              <a:off x="5350601" y="24274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9" name="tx79"/>
            <p:cNvSpPr/>
            <p:nvPr/>
          </p:nvSpPr>
          <p:spPr>
            <a:xfrm>
              <a:off x="6037464" y="22736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0" name="tx80"/>
            <p:cNvSpPr/>
            <p:nvPr/>
          </p:nvSpPr>
          <p:spPr>
            <a:xfrm>
              <a:off x="6724327" y="20428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 name="tx81"/>
            <p:cNvSpPr/>
            <p:nvPr/>
          </p:nvSpPr>
          <p:spPr>
            <a:xfrm>
              <a:off x="7429250" y="188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7978740" y="188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8784917" y="23505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4" name="tx84"/>
            <p:cNvSpPr/>
            <p:nvPr/>
          </p:nvSpPr>
          <p:spPr>
            <a:xfrm>
              <a:off x="4980741" y="356040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5" name="tx85"/>
            <p:cNvSpPr/>
            <p:nvPr/>
          </p:nvSpPr>
          <p:spPr>
            <a:xfrm>
              <a:off x="4980741" y="279125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6" name="tx86"/>
            <p:cNvSpPr/>
            <p:nvPr/>
          </p:nvSpPr>
          <p:spPr>
            <a:xfrm>
              <a:off x="5093761" y="202209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7" name="tx87"/>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8" name="tx88"/>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9" name="tx89"/>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1" name="tx91"/>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2" name="tx92"/>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3" name="tx93"/>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4" name="pl94"/>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5" name="pl95"/>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6" name="pl96"/>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7" name="pl97"/>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7706244" y="4946500"/>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99" name="pl99"/>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0" name="tx100"/>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1" name="tx101"/>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2" name="tx102"/>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3" name="tx103"/>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4" name="tx104"/>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5" name="tx105"/>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6" name="pl106"/>
            <p:cNvSpPr/>
            <p:nvPr/>
          </p:nvSpPr>
          <p:spPr>
            <a:xfrm>
              <a:off x="228254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4289197"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629584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830249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1" name="pl111"/>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2" name="pl112"/>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3" name="pl113"/>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28587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9252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299170"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7" name="rc117"/>
            <p:cNvSpPr/>
            <p:nvPr/>
          </p:nvSpPr>
          <p:spPr>
            <a:xfrm>
              <a:off x="1279224" y="5782468"/>
              <a:ext cx="4682180" cy="111527"/>
            </a:xfrm>
            <a:prstGeom prst="rect">
              <a:avLst/>
            </a:prstGeom>
            <a:solidFill>
              <a:srgbClr val="80BD41">
                <a:alpha val="80000"/>
              </a:srgbClr>
            </a:solidFill>
          </p:spPr>
          <p:txBody>
            <a:bodyPr/>
            <a:lstStyle/>
            <a:p/>
          </p:txBody>
        </p:sp>
        <p:sp>
          <p:nvSpPr>
            <p:cNvPr id="118" name="rc118"/>
            <p:cNvSpPr/>
            <p:nvPr/>
          </p:nvSpPr>
          <p:spPr>
            <a:xfrm>
              <a:off x="1279224" y="5643059"/>
              <a:ext cx="6019946" cy="111527"/>
            </a:xfrm>
            <a:prstGeom prst="rect">
              <a:avLst/>
            </a:prstGeom>
            <a:solidFill>
              <a:srgbClr val="80BD41">
                <a:alpha val="80000"/>
              </a:srgbClr>
            </a:solidFill>
          </p:spPr>
          <p:txBody>
            <a:bodyPr/>
            <a:lstStyle/>
            <a:p/>
          </p:txBody>
        </p:sp>
        <p:sp>
          <p:nvSpPr>
            <p:cNvPr id="119" name="rc119"/>
            <p:cNvSpPr/>
            <p:nvPr/>
          </p:nvSpPr>
          <p:spPr>
            <a:xfrm>
              <a:off x="1279224" y="5503650"/>
              <a:ext cx="7357712" cy="111527"/>
            </a:xfrm>
            <a:prstGeom prst="rect">
              <a:avLst/>
            </a:prstGeom>
            <a:solidFill>
              <a:srgbClr val="80BD41">
                <a:alpha val="80000"/>
              </a:srgbClr>
            </a:solidFill>
          </p:spPr>
          <p:txBody>
            <a:bodyPr/>
            <a:lstStyle/>
            <a:p/>
          </p:txBody>
        </p:sp>
        <p:sp>
          <p:nvSpPr>
            <p:cNvPr id="120" name="tx120"/>
            <p:cNvSpPr/>
            <p:nvPr/>
          </p:nvSpPr>
          <p:spPr>
            <a:xfrm>
              <a:off x="6036705"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21" name="tx121"/>
            <p:cNvSpPr/>
            <p:nvPr/>
          </p:nvSpPr>
          <p:spPr>
            <a:xfrm>
              <a:off x="7374471"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22" name="tx122"/>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3" name="tx123"/>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4" name="tx124"/>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5" name="tx125"/>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6" name="tx126"/>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27" name="tx127"/>
            <p:cNvSpPr/>
            <p:nvPr/>
          </p:nvSpPr>
          <p:spPr>
            <a:xfrm>
              <a:off x="310921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0.3</a:t>
              </a:r>
            </a:p>
          </p:txBody>
        </p:sp>
        <p:sp>
          <p:nvSpPr>
            <p:cNvPr id="128" name="tx128"/>
            <p:cNvSpPr/>
            <p:nvPr/>
          </p:nvSpPr>
          <p:spPr>
            <a:xfrm>
              <a:off x="511585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0.6</a:t>
              </a:r>
            </a:p>
          </p:txBody>
        </p:sp>
        <p:sp>
          <p:nvSpPr>
            <p:cNvPr id="129" name="tx129"/>
            <p:cNvSpPr/>
            <p:nvPr/>
          </p:nvSpPr>
          <p:spPr>
            <a:xfrm>
              <a:off x="712250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0.9</a:t>
              </a:r>
            </a:p>
          </p:txBody>
        </p:sp>
        <p:sp>
          <p:nvSpPr>
            <p:cNvPr id="130" name="tx130"/>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1" name="tx131"/>
            <p:cNvSpPr/>
            <p:nvPr/>
          </p:nvSpPr>
          <p:spPr>
            <a:xfrm>
              <a:off x="911338" y="5264995"/>
              <a:ext cx="31346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Southern Africa</a:t>
              </a:r>
            </a:p>
          </p:txBody>
        </p:sp>
        <p:sp>
          <p:nvSpPr>
            <p:cNvPr id="132" name="tx13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4" name="tx134"/>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Southern Africa ranked number 4 out of 5 AU regions, with DTP1 coverage of 81%.
DTP1 coverage (81%) was 6 percentage points lower than in 2019 (87%).
This equates to 1.1 million zero-dose children in 2025 compared to 724,000 zero-dose children in 2019.</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over half of regions, but progress is uneven and gaps in zero-dose children persist.</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718199"/>
              <a:ext cx="3466444" cy="281526"/>
            </a:xfrm>
            <a:custGeom>
              <a:avLst/>
              <a:pathLst>
                <a:path w="3466444" h="281526">
                  <a:moveTo>
                    <a:pt x="0" y="281526"/>
                  </a:moveTo>
                  <a:lnTo>
                    <a:pt x="495206" y="168915"/>
                  </a:lnTo>
                  <a:lnTo>
                    <a:pt x="990412" y="168915"/>
                  </a:lnTo>
                  <a:lnTo>
                    <a:pt x="1485619" y="168915"/>
                  </a:lnTo>
                  <a:lnTo>
                    <a:pt x="1980825" y="168915"/>
                  </a:lnTo>
                  <a:lnTo>
                    <a:pt x="2476031" y="168915"/>
                  </a:lnTo>
                  <a:lnTo>
                    <a:pt x="2971238" y="56305"/>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549283"/>
              <a:ext cx="3466444" cy="337831"/>
            </a:xfrm>
            <a:custGeom>
              <a:avLst/>
              <a:pathLst>
                <a:path w="3466444" h="337831">
                  <a:moveTo>
                    <a:pt x="0" y="0"/>
                  </a:moveTo>
                  <a:lnTo>
                    <a:pt x="495206" y="0"/>
                  </a:lnTo>
                  <a:lnTo>
                    <a:pt x="990412" y="0"/>
                  </a:lnTo>
                  <a:lnTo>
                    <a:pt x="1485619" y="112610"/>
                  </a:lnTo>
                  <a:lnTo>
                    <a:pt x="1980825" y="56305"/>
                  </a:lnTo>
                  <a:lnTo>
                    <a:pt x="2476031" y="225221"/>
                  </a:lnTo>
                  <a:lnTo>
                    <a:pt x="2971238" y="337831"/>
                  </a:lnTo>
                  <a:lnTo>
                    <a:pt x="3466444" y="0"/>
                  </a:lnTo>
                </a:path>
              </a:pathLst>
            </a:custGeom>
            <a:ln w="27101" cap="flat">
              <a:solidFill>
                <a:srgbClr val="1CABE2">
                  <a:alpha val="69803"/>
                </a:srgbClr>
              </a:solidFill>
              <a:prstDash val="solid"/>
              <a:round/>
            </a:ln>
          </p:spPr>
          <p:txBody>
            <a:bodyPr/>
            <a:lstStyle/>
            <a:p/>
          </p:txBody>
        </p:sp>
        <p:sp>
          <p:nvSpPr>
            <p:cNvPr id="20" name="pl20"/>
            <p:cNvSpPr/>
            <p:nvPr/>
          </p:nvSpPr>
          <p:spPr>
            <a:xfrm>
              <a:off x="1084660" y="1817314"/>
              <a:ext cx="3466444" cy="225221"/>
            </a:xfrm>
            <a:custGeom>
              <a:avLst/>
              <a:pathLst>
                <a:path w="3466444" h="225221">
                  <a:moveTo>
                    <a:pt x="0" y="168915"/>
                  </a:moveTo>
                  <a:lnTo>
                    <a:pt x="495206" y="225221"/>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492978"/>
              <a:ext cx="3466444" cy="337831"/>
            </a:xfrm>
            <a:custGeom>
              <a:avLst/>
              <a:pathLst>
                <a:path w="3466444" h="337831">
                  <a:moveTo>
                    <a:pt x="0" y="0"/>
                  </a:moveTo>
                  <a:lnTo>
                    <a:pt x="495206" y="0"/>
                  </a:lnTo>
                  <a:lnTo>
                    <a:pt x="990412" y="168915"/>
                  </a:lnTo>
                  <a:lnTo>
                    <a:pt x="1485619" y="225221"/>
                  </a:lnTo>
                  <a:lnTo>
                    <a:pt x="1980825" y="281526"/>
                  </a:lnTo>
                  <a:lnTo>
                    <a:pt x="2476031" y="0"/>
                  </a:lnTo>
                  <a:lnTo>
                    <a:pt x="2971238" y="168915"/>
                  </a:lnTo>
                  <a:lnTo>
                    <a:pt x="3466444" y="337831"/>
                  </a:lnTo>
                </a:path>
              </a:pathLst>
            </a:custGeom>
            <a:ln w="27101" cap="flat">
              <a:solidFill>
                <a:srgbClr val="80BD41">
                  <a:alpha val="69803"/>
                </a:srgbClr>
              </a:solidFill>
              <a:prstDash val="solid"/>
              <a:round/>
            </a:ln>
          </p:spPr>
          <p:txBody>
            <a:bodyPr/>
            <a:lstStyle/>
            <a:p/>
          </p:txBody>
        </p:sp>
        <p:sp>
          <p:nvSpPr>
            <p:cNvPr id="22" name="pl22"/>
            <p:cNvSpPr/>
            <p:nvPr/>
          </p:nvSpPr>
          <p:spPr>
            <a:xfrm>
              <a:off x="1084660" y="2830810"/>
              <a:ext cx="3466444" cy="506747"/>
            </a:xfrm>
            <a:custGeom>
              <a:avLst/>
              <a:pathLst>
                <a:path w="3466444" h="506747">
                  <a:moveTo>
                    <a:pt x="0" y="112610"/>
                  </a:moveTo>
                  <a:lnTo>
                    <a:pt x="495206" y="56305"/>
                  </a:lnTo>
                  <a:lnTo>
                    <a:pt x="990412" y="168915"/>
                  </a:lnTo>
                  <a:lnTo>
                    <a:pt x="1485619" y="506747"/>
                  </a:lnTo>
                  <a:lnTo>
                    <a:pt x="1980825" y="281526"/>
                  </a:lnTo>
                  <a:lnTo>
                    <a:pt x="2476031" y="56305"/>
                  </a:lnTo>
                  <a:lnTo>
                    <a:pt x="2971238" y="0"/>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2492978"/>
              <a:ext cx="3466444" cy="337831"/>
            </a:xfrm>
            <a:custGeom>
              <a:avLst/>
              <a:pathLst>
                <a:path w="3466444" h="337831">
                  <a:moveTo>
                    <a:pt x="0" y="0"/>
                  </a:moveTo>
                  <a:lnTo>
                    <a:pt x="495206" y="0"/>
                  </a:lnTo>
                  <a:lnTo>
                    <a:pt x="990412" y="168915"/>
                  </a:lnTo>
                  <a:lnTo>
                    <a:pt x="1485619" y="225221"/>
                  </a:lnTo>
                  <a:lnTo>
                    <a:pt x="1980825" y="281526"/>
                  </a:lnTo>
                  <a:lnTo>
                    <a:pt x="2476031" y="0"/>
                  </a:lnTo>
                  <a:lnTo>
                    <a:pt x="2971238" y="168915"/>
                  </a:lnTo>
                  <a:lnTo>
                    <a:pt x="3466444" y="337831"/>
                  </a:lnTo>
                </a:path>
              </a:pathLst>
            </a:custGeom>
            <a:ln w="65043" cap="flat">
              <a:solidFill>
                <a:srgbClr val="000000">
                  <a:alpha val="100000"/>
                </a:srgbClr>
              </a:solidFill>
              <a:prstDash val="solid"/>
              <a:round/>
            </a:ln>
          </p:spPr>
          <p:txBody>
            <a:bodyPr/>
            <a:lstStyle/>
            <a:p/>
          </p:txBody>
        </p:sp>
        <p:sp>
          <p:nvSpPr>
            <p:cNvPr id="24" name="pl24"/>
            <p:cNvSpPr/>
            <p:nvPr/>
          </p:nvSpPr>
          <p:spPr>
            <a:xfrm>
              <a:off x="1084660" y="2492978"/>
              <a:ext cx="3466444" cy="337831"/>
            </a:xfrm>
            <a:custGeom>
              <a:avLst/>
              <a:pathLst>
                <a:path w="3466444" h="337831">
                  <a:moveTo>
                    <a:pt x="0" y="0"/>
                  </a:moveTo>
                  <a:lnTo>
                    <a:pt x="495206" y="0"/>
                  </a:lnTo>
                  <a:lnTo>
                    <a:pt x="990412" y="168915"/>
                  </a:lnTo>
                  <a:lnTo>
                    <a:pt x="1485619" y="225221"/>
                  </a:lnTo>
                  <a:lnTo>
                    <a:pt x="1980825" y="281526"/>
                  </a:lnTo>
                  <a:lnTo>
                    <a:pt x="2476031" y="0"/>
                  </a:lnTo>
                  <a:lnTo>
                    <a:pt x="2971238" y="168915"/>
                  </a:lnTo>
                  <a:lnTo>
                    <a:pt x="3466444" y="337831"/>
                  </a:lnTo>
                </a:path>
              </a:pathLst>
            </a:custGeom>
            <a:ln w="40651" cap="flat">
              <a:solidFill>
                <a:srgbClr val="80BD41">
                  <a:alpha val="100000"/>
                </a:srgbClr>
              </a:solidFill>
              <a:prstDash val="solid"/>
              <a:round/>
            </a:ln>
          </p:spPr>
          <p:txBody>
            <a:bodyPr/>
            <a:lstStyle/>
            <a:p/>
          </p:txBody>
        </p:sp>
        <p:sp>
          <p:nvSpPr>
            <p:cNvPr id="25" name="tx25"/>
            <p:cNvSpPr/>
            <p:nvPr/>
          </p:nvSpPr>
          <p:spPr>
            <a:xfrm>
              <a:off x="1024401" y="232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6" name="tx26"/>
            <p:cNvSpPr/>
            <p:nvPr/>
          </p:nvSpPr>
          <p:spPr>
            <a:xfrm>
              <a:off x="1519608" y="232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7" name="tx27"/>
            <p:cNvSpPr/>
            <p:nvPr/>
          </p:nvSpPr>
          <p:spPr>
            <a:xfrm>
              <a:off x="2014814" y="2491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8" name="tx28"/>
            <p:cNvSpPr/>
            <p:nvPr/>
          </p:nvSpPr>
          <p:spPr>
            <a:xfrm>
              <a:off x="2510020"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 name="tx29"/>
            <p:cNvSpPr/>
            <p:nvPr/>
          </p:nvSpPr>
          <p:spPr>
            <a:xfrm>
              <a:off x="3005227"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 name="tx30"/>
            <p:cNvSpPr/>
            <p:nvPr/>
          </p:nvSpPr>
          <p:spPr>
            <a:xfrm>
              <a:off x="3500433" y="232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 name="tx31"/>
            <p:cNvSpPr/>
            <p:nvPr/>
          </p:nvSpPr>
          <p:spPr>
            <a:xfrm>
              <a:off x="3995639" y="2491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 name="tx32"/>
            <p:cNvSpPr/>
            <p:nvPr/>
          </p:nvSpPr>
          <p:spPr>
            <a:xfrm>
              <a:off x="4490846"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5" name="pl45"/>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6" name="pl46"/>
            <p:cNvSpPr/>
            <p:nvPr/>
          </p:nvSpPr>
          <p:spPr>
            <a:xfrm>
              <a:off x="3408178" y="4942167"/>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47" name="pl47"/>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8" name="tx48"/>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9" name="tx49"/>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0" name="tx50"/>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1" name="tx51"/>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2" name="tx52"/>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3" name="tx53"/>
            <p:cNvSpPr/>
            <p:nvPr/>
          </p:nvSpPr>
          <p:spPr>
            <a:xfrm>
              <a:off x="1318175" y="1437626"/>
              <a:ext cx="29994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Southern Africa, 2018-2025</a:t>
              </a:r>
            </a:p>
          </p:txBody>
        </p:sp>
        <p:sp>
          <p:nvSpPr>
            <p:cNvPr id="54" name="pl54"/>
            <p:cNvSpPr/>
            <p:nvPr/>
          </p:nvSpPr>
          <p:spPr>
            <a:xfrm>
              <a:off x="5191733" y="391937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298095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65055" y="1948693"/>
              <a:ext cx="3466444" cy="938421"/>
            </a:xfrm>
            <a:custGeom>
              <a:avLst/>
              <a:pathLst>
                <a:path w="3466444" h="938421">
                  <a:moveTo>
                    <a:pt x="0" y="938421"/>
                  </a:moveTo>
                  <a:lnTo>
                    <a:pt x="495206" y="563053"/>
                  </a:lnTo>
                  <a:lnTo>
                    <a:pt x="990412" y="563053"/>
                  </a:lnTo>
                  <a:lnTo>
                    <a:pt x="1485619" y="563053"/>
                  </a:lnTo>
                  <a:lnTo>
                    <a:pt x="1980825" y="563053"/>
                  </a:lnTo>
                  <a:lnTo>
                    <a:pt x="2476031" y="563053"/>
                  </a:lnTo>
                  <a:lnTo>
                    <a:pt x="2971238" y="187684"/>
                  </a:lnTo>
                  <a:lnTo>
                    <a:pt x="3466444" y="0"/>
                  </a:lnTo>
                </a:path>
              </a:pathLst>
            </a:custGeom>
            <a:ln w="27101" cap="flat">
              <a:solidFill>
                <a:srgbClr val="0058AB">
                  <a:alpha val="69803"/>
                </a:srgbClr>
              </a:solidFill>
              <a:prstDash val="solid"/>
              <a:round/>
            </a:ln>
          </p:spPr>
          <p:txBody>
            <a:bodyPr/>
            <a:lstStyle/>
            <a:p/>
          </p:txBody>
        </p:sp>
        <p:sp>
          <p:nvSpPr>
            <p:cNvPr id="64" name="pl64"/>
            <p:cNvSpPr/>
            <p:nvPr/>
          </p:nvSpPr>
          <p:spPr>
            <a:xfrm>
              <a:off x="5365055" y="2511746"/>
              <a:ext cx="3466444" cy="1126106"/>
            </a:xfrm>
            <a:custGeom>
              <a:avLst/>
              <a:pathLst>
                <a:path w="3466444" h="1126106">
                  <a:moveTo>
                    <a:pt x="0" y="0"/>
                  </a:moveTo>
                  <a:lnTo>
                    <a:pt x="495206" y="0"/>
                  </a:lnTo>
                  <a:lnTo>
                    <a:pt x="990412" y="0"/>
                  </a:lnTo>
                  <a:lnTo>
                    <a:pt x="1485619" y="375368"/>
                  </a:lnTo>
                  <a:lnTo>
                    <a:pt x="1980825" y="187684"/>
                  </a:lnTo>
                  <a:lnTo>
                    <a:pt x="2476031" y="750737"/>
                  </a:lnTo>
                  <a:lnTo>
                    <a:pt x="2971238" y="1126106"/>
                  </a:lnTo>
                  <a:lnTo>
                    <a:pt x="3466444" y="0"/>
                  </a:lnTo>
                </a:path>
              </a:pathLst>
            </a:custGeom>
            <a:ln w="27101" cap="flat">
              <a:solidFill>
                <a:srgbClr val="1CABE2">
                  <a:alpha val="69803"/>
                </a:srgbClr>
              </a:solidFill>
              <a:prstDash val="solid"/>
              <a:round/>
            </a:ln>
          </p:spPr>
          <p:txBody>
            <a:bodyPr/>
            <a:lstStyle/>
            <a:p/>
          </p:txBody>
        </p:sp>
        <p:sp>
          <p:nvSpPr>
            <p:cNvPr id="65" name="pl65"/>
            <p:cNvSpPr/>
            <p:nvPr/>
          </p:nvSpPr>
          <p:spPr>
            <a:xfrm>
              <a:off x="5365055" y="1761009"/>
              <a:ext cx="3466444" cy="750737"/>
            </a:xfrm>
            <a:custGeom>
              <a:avLst/>
              <a:pathLst>
                <a:path w="3466444" h="750737">
                  <a:moveTo>
                    <a:pt x="0" y="563053"/>
                  </a:moveTo>
                  <a:lnTo>
                    <a:pt x="495206" y="750737"/>
                  </a:lnTo>
                  <a:lnTo>
                    <a:pt x="990412" y="750737"/>
                  </a:lnTo>
                  <a:lnTo>
                    <a:pt x="1485619" y="750737"/>
                  </a:lnTo>
                  <a:lnTo>
                    <a:pt x="1980825" y="750737"/>
                  </a:lnTo>
                  <a:lnTo>
                    <a:pt x="2476031" y="375368"/>
                  </a:lnTo>
                  <a:lnTo>
                    <a:pt x="2971238" y="187684"/>
                  </a:lnTo>
                  <a:lnTo>
                    <a:pt x="3466444" y="0"/>
                  </a:lnTo>
                </a:path>
              </a:pathLst>
            </a:custGeom>
            <a:ln w="27101" cap="flat">
              <a:solidFill>
                <a:srgbClr val="00833D">
                  <a:alpha val="69803"/>
                </a:srgbClr>
              </a:solidFill>
              <a:prstDash val="solid"/>
              <a:round/>
            </a:ln>
          </p:spPr>
          <p:txBody>
            <a:bodyPr/>
            <a:lstStyle/>
            <a:p/>
          </p:txBody>
        </p:sp>
        <p:sp>
          <p:nvSpPr>
            <p:cNvPr id="66" name="pl66"/>
            <p:cNvSpPr/>
            <p:nvPr/>
          </p:nvSpPr>
          <p:spPr>
            <a:xfrm>
              <a:off x="5365055" y="2511746"/>
              <a:ext cx="3466444" cy="1126106"/>
            </a:xfrm>
            <a:custGeom>
              <a:avLst/>
              <a:pathLst>
                <a:path w="3466444" h="1126106">
                  <a:moveTo>
                    <a:pt x="0" y="0"/>
                  </a:moveTo>
                  <a:lnTo>
                    <a:pt x="495206" y="0"/>
                  </a:lnTo>
                  <a:lnTo>
                    <a:pt x="990412" y="563053"/>
                  </a:lnTo>
                  <a:lnTo>
                    <a:pt x="1485619" y="750737"/>
                  </a:lnTo>
                  <a:lnTo>
                    <a:pt x="1980825" y="938421"/>
                  </a:lnTo>
                  <a:lnTo>
                    <a:pt x="2476031" y="0"/>
                  </a:lnTo>
                  <a:lnTo>
                    <a:pt x="2971238" y="563053"/>
                  </a:lnTo>
                  <a:lnTo>
                    <a:pt x="3466444" y="1126106"/>
                  </a:lnTo>
                </a:path>
              </a:pathLst>
            </a:custGeom>
            <a:ln w="27101" cap="flat">
              <a:solidFill>
                <a:srgbClr val="80BD41">
                  <a:alpha val="69803"/>
                </a:srgbClr>
              </a:solidFill>
              <a:prstDash val="solid"/>
              <a:round/>
            </a:ln>
          </p:spPr>
          <p:txBody>
            <a:bodyPr/>
            <a:lstStyle/>
            <a:p/>
          </p:txBody>
        </p:sp>
        <p:sp>
          <p:nvSpPr>
            <p:cNvPr id="67" name="pl67"/>
            <p:cNvSpPr/>
            <p:nvPr/>
          </p:nvSpPr>
          <p:spPr>
            <a:xfrm>
              <a:off x="5365055" y="2324062"/>
              <a:ext cx="3466444" cy="1689159"/>
            </a:xfrm>
            <a:custGeom>
              <a:avLst/>
              <a:pathLst>
                <a:path w="3466444" h="1689159">
                  <a:moveTo>
                    <a:pt x="0" y="375368"/>
                  </a:moveTo>
                  <a:lnTo>
                    <a:pt x="495206" y="187684"/>
                  </a:lnTo>
                  <a:lnTo>
                    <a:pt x="990412" y="563053"/>
                  </a:lnTo>
                  <a:lnTo>
                    <a:pt x="1485619" y="1689159"/>
                  </a:lnTo>
                  <a:lnTo>
                    <a:pt x="1980825" y="938421"/>
                  </a:lnTo>
                  <a:lnTo>
                    <a:pt x="2476031" y="187684"/>
                  </a:lnTo>
                  <a:lnTo>
                    <a:pt x="2971238" y="0"/>
                  </a:lnTo>
                  <a:lnTo>
                    <a:pt x="3466444" y="187684"/>
                  </a:lnTo>
                </a:path>
              </a:pathLst>
            </a:custGeom>
            <a:ln w="27101" cap="flat">
              <a:solidFill>
                <a:srgbClr val="6A1E74">
                  <a:alpha val="69803"/>
                </a:srgbClr>
              </a:solidFill>
              <a:prstDash val="solid"/>
              <a:round/>
            </a:ln>
          </p:spPr>
          <p:txBody>
            <a:bodyPr/>
            <a:lstStyle/>
            <a:p/>
          </p:txBody>
        </p:sp>
        <p:sp>
          <p:nvSpPr>
            <p:cNvPr id="68" name="pl68"/>
            <p:cNvSpPr/>
            <p:nvPr/>
          </p:nvSpPr>
          <p:spPr>
            <a:xfrm>
              <a:off x="5365055" y="251174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9" name="pl69"/>
            <p:cNvSpPr/>
            <p:nvPr/>
          </p:nvSpPr>
          <p:spPr>
            <a:xfrm>
              <a:off x="5365055" y="2511746"/>
              <a:ext cx="3466444" cy="1126106"/>
            </a:xfrm>
            <a:custGeom>
              <a:avLst/>
              <a:pathLst>
                <a:path w="3466444" h="1126106">
                  <a:moveTo>
                    <a:pt x="0" y="0"/>
                  </a:moveTo>
                  <a:lnTo>
                    <a:pt x="495206" y="0"/>
                  </a:lnTo>
                  <a:lnTo>
                    <a:pt x="990412" y="563053"/>
                  </a:lnTo>
                  <a:lnTo>
                    <a:pt x="1485619" y="750737"/>
                  </a:lnTo>
                  <a:lnTo>
                    <a:pt x="1980825" y="938421"/>
                  </a:lnTo>
                  <a:lnTo>
                    <a:pt x="2476031" y="0"/>
                  </a:lnTo>
                  <a:lnTo>
                    <a:pt x="2971238" y="563053"/>
                  </a:lnTo>
                  <a:lnTo>
                    <a:pt x="3466444" y="1126106"/>
                  </a:lnTo>
                </a:path>
              </a:pathLst>
            </a:custGeom>
            <a:ln w="65043" cap="flat">
              <a:solidFill>
                <a:srgbClr val="000000">
                  <a:alpha val="100000"/>
                </a:srgbClr>
              </a:solidFill>
              <a:prstDash val="solid"/>
              <a:round/>
            </a:ln>
          </p:spPr>
          <p:txBody>
            <a:bodyPr/>
            <a:lstStyle/>
            <a:p/>
          </p:txBody>
        </p:sp>
        <p:sp>
          <p:nvSpPr>
            <p:cNvPr id="70" name="pl70"/>
            <p:cNvSpPr/>
            <p:nvPr/>
          </p:nvSpPr>
          <p:spPr>
            <a:xfrm>
              <a:off x="5365055" y="2511746"/>
              <a:ext cx="3466444" cy="1126106"/>
            </a:xfrm>
            <a:custGeom>
              <a:avLst/>
              <a:pathLst>
                <a:path w="3466444" h="1126106">
                  <a:moveTo>
                    <a:pt x="0" y="0"/>
                  </a:moveTo>
                  <a:lnTo>
                    <a:pt x="495206" y="0"/>
                  </a:lnTo>
                  <a:lnTo>
                    <a:pt x="990412" y="563053"/>
                  </a:lnTo>
                  <a:lnTo>
                    <a:pt x="1485619" y="750737"/>
                  </a:lnTo>
                  <a:lnTo>
                    <a:pt x="1980825" y="938421"/>
                  </a:lnTo>
                  <a:lnTo>
                    <a:pt x="2476031" y="0"/>
                  </a:lnTo>
                  <a:lnTo>
                    <a:pt x="2971238" y="563053"/>
                  </a:lnTo>
                  <a:lnTo>
                    <a:pt x="3466444" y="1126106"/>
                  </a:lnTo>
                </a:path>
              </a:pathLst>
            </a:custGeom>
            <a:ln w="40651" cap="flat">
              <a:solidFill>
                <a:srgbClr val="80BD41">
                  <a:alpha val="100000"/>
                </a:srgbClr>
              </a:solidFill>
              <a:prstDash val="solid"/>
              <a:round/>
            </a:ln>
          </p:spPr>
          <p:txBody>
            <a:bodyPr/>
            <a:lstStyle/>
            <a:p/>
          </p:txBody>
        </p:sp>
        <p:sp>
          <p:nvSpPr>
            <p:cNvPr id="71" name="tx71"/>
            <p:cNvSpPr/>
            <p:nvPr/>
          </p:nvSpPr>
          <p:spPr>
            <a:xfrm>
              <a:off x="5334925"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 name="tx72"/>
            <p:cNvSpPr/>
            <p:nvPr/>
          </p:nvSpPr>
          <p:spPr>
            <a:xfrm>
              <a:off x="5830132"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 name="tx73"/>
            <p:cNvSpPr/>
            <p:nvPr/>
          </p:nvSpPr>
          <p:spPr>
            <a:xfrm>
              <a:off x="6307279" y="2896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4" name="tx74"/>
            <p:cNvSpPr/>
            <p:nvPr/>
          </p:nvSpPr>
          <p:spPr>
            <a:xfrm>
              <a:off x="6802485"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5" name="tx75"/>
            <p:cNvSpPr/>
            <p:nvPr/>
          </p:nvSpPr>
          <p:spPr>
            <a:xfrm>
              <a:off x="7297691" y="32716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6" name="tx76"/>
            <p:cNvSpPr/>
            <p:nvPr/>
          </p:nvSpPr>
          <p:spPr>
            <a:xfrm>
              <a:off x="7810957"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7" name="tx77"/>
            <p:cNvSpPr/>
            <p:nvPr/>
          </p:nvSpPr>
          <p:spPr>
            <a:xfrm>
              <a:off x="8288104" y="2896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8" name="tx78"/>
            <p:cNvSpPr/>
            <p:nvPr/>
          </p:nvSpPr>
          <p:spPr>
            <a:xfrm>
              <a:off x="8783310" y="34592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9" name="tx79"/>
            <p:cNvSpPr/>
            <p:nvPr/>
          </p:nvSpPr>
          <p:spPr>
            <a:xfrm>
              <a:off x="5016083" y="340467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0" name="tx80"/>
            <p:cNvSpPr/>
            <p:nvPr/>
          </p:nvSpPr>
          <p:spPr>
            <a:xfrm>
              <a:off x="5058419" y="246625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1" name="tx81"/>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2" name="tx82"/>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3" name="tx83"/>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4" name="tx84"/>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5" name="tx85"/>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pl86"/>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7" name="pl87"/>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8" name="pl88"/>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89" name="pl89"/>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0" name="pl90"/>
            <p:cNvSpPr/>
            <p:nvPr/>
          </p:nvSpPr>
          <p:spPr>
            <a:xfrm>
              <a:off x="7688573" y="4942167"/>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91" name="pl91"/>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2" name="tx92"/>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3" name="tx93"/>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4" name="tx94"/>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5" name="tx95"/>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6" name="tx96"/>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97" name="tx97"/>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8" name="pl98"/>
            <p:cNvSpPr/>
            <p:nvPr/>
          </p:nvSpPr>
          <p:spPr>
            <a:xfrm>
              <a:off x="228254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289197"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629584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830249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4" name="pl104"/>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5" name="pl105"/>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28587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29252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299170"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rc109"/>
            <p:cNvSpPr/>
            <p:nvPr/>
          </p:nvSpPr>
          <p:spPr>
            <a:xfrm>
              <a:off x="1279224" y="5781114"/>
              <a:ext cx="4682180" cy="112610"/>
            </a:xfrm>
            <a:prstGeom prst="rect">
              <a:avLst/>
            </a:prstGeom>
            <a:solidFill>
              <a:srgbClr val="80BD41">
                <a:alpha val="80000"/>
              </a:srgbClr>
            </a:solidFill>
          </p:spPr>
          <p:txBody>
            <a:bodyPr/>
            <a:lstStyle/>
            <a:p/>
          </p:txBody>
        </p:sp>
        <p:sp>
          <p:nvSpPr>
            <p:cNvPr id="110" name="rc110"/>
            <p:cNvSpPr/>
            <p:nvPr/>
          </p:nvSpPr>
          <p:spPr>
            <a:xfrm>
              <a:off x="1279224" y="5640351"/>
              <a:ext cx="6019946" cy="112610"/>
            </a:xfrm>
            <a:prstGeom prst="rect">
              <a:avLst/>
            </a:prstGeom>
            <a:solidFill>
              <a:srgbClr val="80BD41">
                <a:alpha val="80000"/>
              </a:srgbClr>
            </a:solidFill>
          </p:spPr>
          <p:txBody>
            <a:bodyPr/>
            <a:lstStyle/>
            <a:p/>
          </p:txBody>
        </p:sp>
        <p:sp>
          <p:nvSpPr>
            <p:cNvPr id="111" name="rc111"/>
            <p:cNvSpPr/>
            <p:nvPr/>
          </p:nvSpPr>
          <p:spPr>
            <a:xfrm>
              <a:off x="1279224" y="5499588"/>
              <a:ext cx="7357712" cy="112610"/>
            </a:xfrm>
            <a:prstGeom prst="rect">
              <a:avLst/>
            </a:prstGeom>
            <a:solidFill>
              <a:srgbClr val="80BD41">
                <a:alpha val="80000"/>
              </a:srgbClr>
            </a:solidFill>
          </p:spPr>
          <p:txBody>
            <a:bodyPr/>
            <a:lstStyle/>
            <a:p/>
          </p:txBody>
        </p:sp>
        <p:sp>
          <p:nvSpPr>
            <p:cNvPr id="112" name="tx112"/>
            <p:cNvSpPr/>
            <p:nvPr/>
          </p:nvSpPr>
          <p:spPr>
            <a:xfrm>
              <a:off x="6036705"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13" name="tx113"/>
            <p:cNvSpPr/>
            <p:nvPr/>
          </p:nvSpPr>
          <p:spPr>
            <a:xfrm>
              <a:off x="7374471"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14" name="tx114"/>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5" name="tx115"/>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6" name="tx116"/>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7" name="tx117"/>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8" name="tx118"/>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9" name="tx119"/>
            <p:cNvSpPr/>
            <p:nvPr/>
          </p:nvSpPr>
          <p:spPr>
            <a:xfrm>
              <a:off x="310921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0.3</a:t>
              </a:r>
            </a:p>
          </p:txBody>
        </p:sp>
        <p:sp>
          <p:nvSpPr>
            <p:cNvPr id="120" name="tx120"/>
            <p:cNvSpPr/>
            <p:nvPr/>
          </p:nvSpPr>
          <p:spPr>
            <a:xfrm>
              <a:off x="511585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0.6</a:t>
              </a:r>
            </a:p>
          </p:txBody>
        </p:sp>
        <p:sp>
          <p:nvSpPr>
            <p:cNvPr id="121" name="tx121"/>
            <p:cNvSpPr/>
            <p:nvPr/>
          </p:nvSpPr>
          <p:spPr>
            <a:xfrm>
              <a:off x="712250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0.9</a:t>
              </a:r>
            </a:p>
          </p:txBody>
        </p:sp>
        <p:sp>
          <p:nvSpPr>
            <p:cNvPr id="122" name="tx122"/>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3" name="tx123"/>
            <p:cNvSpPr/>
            <p:nvPr/>
          </p:nvSpPr>
          <p:spPr>
            <a:xfrm>
              <a:off x="911338" y="5260663"/>
              <a:ext cx="31346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Southern Africa</a:t>
              </a:r>
            </a:p>
          </p:txBody>
        </p:sp>
        <p:sp>
          <p:nvSpPr>
            <p:cNvPr id="124" name="tx12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6" name="tx126"/>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Southern Africa ranked number 4 out of 5 AU regions, with DTP1 coverage of 81%.
DTP1 coverage (81%) was 6 percentage points lower than in 2019 (87%).
This equates to 1.1 million zero-dose children in 2025 compared to 724,000 zero-dose children in 2019.</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over half of regions and exceeded pre-pandemic levels in over half of regions, but progress is uneven and gaps in zero-dose children persist.</a:t>
            </a:r>
          </a:p>
        </p:txBody>
      </p:sp>
      <p:grpSp xmlns:pic="http://schemas.openxmlformats.org/drawingml/2006/picture">
        <p:nvGrpSpPr>
          <p:cNvPr id="129" name=""/>
          <p:cNvGrpSpPr/>
          <p:nvPr/>
        </p:nvGrpSpPr>
        <p:grpSpPr>
          <a:xfrm>
            <a:off x="292608" y="1005840"/>
            <a:ext cx="8595360" cy="28575"/>
            <a:chOff x="292608" y="1005840"/>
            <a:chExt cx="8595360" cy="28575"/>
          </a:xfrm>
        </p:grpSpPr>
        <p:sp>
          <p:nvSpPr>
            <p:cNvPr id="1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Southern Africa, 2 out of 10 (20%) countries had DTP1 coverage below 70% in 2025. These are Angola and South Africa.
These countries account for approximately 2.5 million (43%) of the total annual cohort of surviving infants in the region.
There were 5 (50%) countries that achieved DTP1 of 90% or higher, accounting for 3.2 million (54%)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5 countries achieved at least 90% DTP1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494567"/>
            </a:xfrm>
            <a:prstGeom prst="rect">
              <a:avLst/>
            </a:prstGeom>
            <a:solidFill>
              <a:srgbClr val="EBEBEB">
                <a:alpha val="100000"/>
              </a:srgbClr>
            </a:solidFill>
          </p:spPr>
          <p:txBody>
            <a:bodyPr/>
            <a:lstStyle/>
            <a:p/>
          </p:txBody>
        </p:sp>
        <p:sp>
          <p:nvSpPr>
            <p:cNvPr id="6" name="pl6"/>
            <p:cNvSpPr/>
            <p:nvPr/>
          </p:nvSpPr>
          <p:spPr>
            <a:xfrm>
              <a:off x="757350" y="23125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76469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21683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203862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49076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8494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127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3760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392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90251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1657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4290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69228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49490" y="1775649"/>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21" name="pl21"/>
            <p:cNvSpPr/>
            <p:nvPr/>
          </p:nvSpPr>
          <p:spPr>
            <a:xfrm>
              <a:off x="849490" y="1950965"/>
              <a:ext cx="1842793" cy="350631"/>
            </a:xfrm>
            <a:custGeom>
              <a:avLst/>
              <a:pathLst>
                <a:path w="1842793" h="350631">
                  <a:moveTo>
                    <a:pt x="0" y="87657"/>
                  </a:moveTo>
                  <a:lnTo>
                    <a:pt x="263256" y="197230"/>
                  </a:lnTo>
                  <a:lnTo>
                    <a:pt x="526512" y="262973"/>
                  </a:lnTo>
                  <a:lnTo>
                    <a:pt x="789768" y="306802"/>
                  </a:lnTo>
                  <a:lnTo>
                    <a:pt x="1053025" y="350631"/>
                  </a:lnTo>
                  <a:lnTo>
                    <a:pt x="1316281" y="0"/>
                  </a:lnTo>
                  <a:lnTo>
                    <a:pt x="1579537" y="197230"/>
                  </a:lnTo>
                  <a:lnTo>
                    <a:pt x="1842793" y="262973"/>
                  </a:lnTo>
                </a:path>
              </a:pathLst>
            </a:custGeom>
            <a:ln w="40651" cap="flat">
              <a:solidFill>
                <a:srgbClr val="BEBEBE">
                  <a:alpha val="69803"/>
                </a:srgbClr>
              </a:solidFill>
              <a:prstDash val="solid"/>
              <a:round/>
            </a:ln>
          </p:spPr>
          <p:txBody>
            <a:bodyPr/>
            <a:lstStyle/>
            <a:p/>
          </p:txBody>
        </p:sp>
        <p:sp>
          <p:nvSpPr>
            <p:cNvPr id="22" name="pl22"/>
            <p:cNvSpPr/>
            <p:nvPr/>
          </p:nvSpPr>
          <p:spPr>
            <a:xfrm>
              <a:off x="849490" y="1950965"/>
              <a:ext cx="1842793" cy="350631"/>
            </a:xfrm>
            <a:custGeom>
              <a:avLst/>
              <a:pathLst>
                <a:path w="1842793" h="350631">
                  <a:moveTo>
                    <a:pt x="0" y="87657"/>
                  </a:moveTo>
                  <a:lnTo>
                    <a:pt x="263256" y="197230"/>
                  </a:lnTo>
                  <a:lnTo>
                    <a:pt x="526512" y="262973"/>
                  </a:lnTo>
                  <a:lnTo>
                    <a:pt x="789768" y="306802"/>
                  </a:lnTo>
                  <a:lnTo>
                    <a:pt x="1053025" y="350631"/>
                  </a:lnTo>
                  <a:lnTo>
                    <a:pt x="1316281" y="0"/>
                  </a:lnTo>
                  <a:lnTo>
                    <a:pt x="1579537" y="197230"/>
                  </a:lnTo>
                  <a:lnTo>
                    <a:pt x="1842793" y="262973"/>
                  </a:lnTo>
                </a:path>
              </a:pathLst>
            </a:custGeom>
            <a:ln w="35231" cap="flat">
              <a:solidFill>
                <a:srgbClr val="BEBEBE">
                  <a:alpha val="69803"/>
                </a:srgbClr>
              </a:solidFill>
              <a:prstDash val="solid"/>
              <a:round/>
            </a:ln>
          </p:spPr>
          <p:txBody>
            <a:bodyPr/>
            <a:lstStyle/>
            <a:p/>
          </p:txBody>
        </p:sp>
        <p:sp>
          <p:nvSpPr>
            <p:cNvPr id="23" name="pl23"/>
            <p:cNvSpPr/>
            <p:nvPr/>
          </p:nvSpPr>
          <p:spPr>
            <a:xfrm>
              <a:off x="849490" y="1775649"/>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24" name="pl24"/>
            <p:cNvSpPr/>
            <p:nvPr/>
          </p:nvSpPr>
          <p:spPr>
            <a:xfrm>
              <a:off x="849490" y="1950965"/>
              <a:ext cx="1842793" cy="350631"/>
            </a:xfrm>
            <a:custGeom>
              <a:avLst/>
              <a:pathLst>
                <a:path w="1842793" h="350631">
                  <a:moveTo>
                    <a:pt x="0" y="87657"/>
                  </a:moveTo>
                  <a:lnTo>
                    <a:pt x="263256" y="197230"/>
                  </a:lnTo>
                  <a:lnTo>
                    <a:pt x="526512" y="262973"/>
                  </a:lnTo>
                  <a:lnTo>
                    <a:pt x="789768" y="306802"/>
                  </a:lnTo>
                  <a:lnTo>
                    <a:pt x="1053025" y="350631"/>
                  </a:lnTo>
                  <a:lnTo>
                    <a:pt x="1316281" y="0"/>
                  </a:lnTo>
                  <a:lnTo>
                    <a:pt x="1579537" y="197230"/>
                  </a:lnTo>
                  <a:lnTo>
                    <a:pt x="1842793" y="262973"/>
                  </a:lnTo>
                </a:path>
              </a:pathLst>
            </a:custGeom>
            <a:ln w="40651" cap="flat">
              <a:solidFill>
                <a:srgbClr val="000000">
                  <a:alpha val="100000"/>
                </a:srgbClr>
              </a:solidFill>
              <a:prstDash val="solid"/>
              <a:round/>
            </a:ln>
          </p:spPr>
          <p:txBody>
            <a:bodyPr/>
            <a:lstStyle/>
            <a:p/>
          </p:txBody>
        </p:sp>
        <p:sp>
          <p:nvSpPr>
            <p:cNvPr id="25" name="pl25"/>
            <p:cNvSpPr/>
            <p:nvPr/>
          </p:nvSpPr>
          <p:spPr>
            <a:xfrm>
              <a:off x="849490" y="1950965"/>
              <a:ext cx="1842793" cy="350631"/>
            </a:xfrm>
            <a:custGeom>
              <a:avLst/>
              <a:pathLst>
                <a:path w="1842793" h="350631">
                  <a:moveTo>
                    <a:pt x="0" y="87657"/>
                  </a:moveTo>
                  <a:lnTo>
                    <a:pt x="263256" y="197230"/>
                  </a:lnTo>
                  <a:lnTo>
                    <a:pt x="526512" y="262973"/>
                  </a:lnTo>
                  <a:lnTo>
                    <a:pt x="789768" y="306802"/>
                  </a:lnTo>
                  <a:lnTo>
                    <a:pt x="1053025" y="350631"/>
                  </a:lnTo>
                  <a:lnTo>
                    <a:pt x="1316281" y="0"/>
                  </a:lnTo>
                  <a:lnTo>
                    <a:pt x="1579537" y="197230"/>
                  </a:lnTo>
                  <a:lnTo>
                    <a:pt x="1842793" y="262973"/>
                  </a:lnTo>
                </a:path>
              </a:pathLst>
            </a:custGeom>
            <a:ln w="35231" cap="flat">
              <a:solidFill>
                <a:srgbClr val="1CABE2">
                  <a:alpha val="100000"/>
                </a:srgbClr>
              </a:solidFill>
              <a:prstDash val="solid"/>
              <a:round/>
            </a:ln>
          </p:spPr>
          <p:txBody>
            <a:bodyPr/>
            <a:lstStyle/>
            <a:p/>
          </p:txBody>
        </p:sp>
        <p:sp>
          <p:nvSpPr>
            <p:cNvPr id="26" name="tx26"/>
            <p:cNvSpPr/>
            <p:nvPr/>
          </p:nvSpPr>
          <p:spPr>
            <a:xfrm>
              <a:off x="789231" y="18600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 name="tx27"/>
            <p:cNvSpPr/>
            <p:nvPr/>
          </p:nvSpPr>
          <p:spPr>
            <a:xfrm>
              <a:off x="1052487" y="196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 name="tx28"/>
            <p:cNvSpPr/>
            <p:nvPr/>
          </p:nvSpPr>
          <p:spPr>
            <a:xfrm>
              <a:off x="1315743" y="20353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 name="tx29"/>
            <p:cNvSpPr/>
            <p:nvPr/>
          </p:nvSpPr>
          <p:spPr>
            <a:xfrm>
              <a:off x="1578999" y="2079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842256" y="212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 name="tx31"/>
            <p:cNvSpPr/>
            <p:nvPr/>
          </p:nvSpPr>
          <p:spPr>
            <a:xfrm>
              <a:off x="2105512" y="17724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 name="tx32"/>
            <p:cNvSpPr/>
            <p:nvPr/>
          </p:nvSpPr>
          <p:spPr>
            <a:xfrm>
              <a:off x="2368768" y="196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 name="tx33"/>
            <p:cNvSpPr/>
            <p:nvPr/>
          </p:nvSpPr>
          <p:spPr>
            <a:xfrm>
              <a:off x="2632025" y="20353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 name="rc34"/>
            <p:cNvSpPr/>
            <p:nvPr/>
          </p:nvSpPr>
          <p:spPr>
            <a:xfrm>
              <a:off x="757350" y="2653973"/>
              <a:ext cx="2027073" cy="1494567"/>
            </a:xfrm>
            <a:prstGeom prst="rect">
              <a:avLst/>
            </a:prstGeom>
            <a:solidFill>
              <a:srgbClr val="EBEBEB">
                <a:alpha val="100000"/>
              </a:srgbClr>
            </a:solidFill>
          </p:spPr>
          <p:txBody>
            <a:bodyPr/>
            <a:lstStyle/>
            <a:p/>
          </p:txBody>
        </p:sp>
        <p:sp>
          <p:nvSpPr>
            <p:cNvPr id="35" name="pl35"/>
            <p:cNvSpPr/>
            <p:nvPr/>
          </p:nvSpPr>
          <p:spPr>
            <a:xfrm>
              <a:off x="757350" y="409156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6" name="pl36"/>
            <p:cNvSpPr/>
            <p:nvPr/>
          </p:nvSpPr>
          <p:spPr>
            <a:xfrm>
              <a:off x="757350" y="354370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9958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81763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326977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 name="pl41"/>
            <p:cNvSpPr/>
            <p:nvPr/>
          </p:nvSpPr>
          <p:spPr>
            <a:xfrm>
              <a:off x="8494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1127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3760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392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90251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1657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4290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69228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49490" y="355465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50" name="pl50"/>
            <p:cNvSpPr/>
            <p:nvPr/>
          </p:nvSpPr>
          <p:spPr>
            <a:xfrm>
              <a:off x="849490" y="3335513"/>
              <a:ext cx="1842793" cy="175315"/>
            </a:xfrm>
            <a:custGeom>
              <a:avLst/>
              <a:pathLst>
                <a:path w="1842793" h="175315">
                  <a:moveTo>
                    <a:pt x="0" y="21914"/>
                  </a:moveTo>
                  <a:lnTo>
                    <a:pt x="263256" y="0"/>
                  </a:lnTo>
                  <a:lnTo>
                    <a:pt x="526512" y="43828"/>
                  </a:lnTo>
                  <a:lnTo>
                    <a:pt x="789768" y="43828"/>
                  </a:lnTo>
                  <a:lnTo>
                    <a:pt x="1053025" y="175315"/>
                  </a:lnTo>
                  <a:lnTo>
                    <a:pt x="1316281" y="43828"/>
                  </a:lnTo>
                  <a:lnTo>
                    <a:pt x="1579537" y="65743"/>
                  </a:lnTo>
                  <a:lnTo>
                    <a:pt x="1842793" y="65743"/>
                  </a:lnTo>
                </a:path>
              </a:pathLst>
            </a:custGeom>
            <a:ln w="40651" cap="flat">
              <a:solidFill>
                <a:srgbClr val="BEBEBE">
                  <a:alpha val="69803"/>
                </a:srgbClr>
              </a:solidFill>
              <a:prstDash val="solid"/>
              <a:round/>
            </a:ln>
          </p:spPr>
          <p:txBody>
            <a:bodyPr/>
            <a:lstStyle/>
            <a:p/>
          </p:txBody>
        </p:sp>
        <p:sp>
          <p:nvSpPr>
            <p:cNvPr id="51" name="pl51"/>
            <p:cNvSpPr/>
            <p:nvPr/>
          </p:nvSpPr>
          <p:spPr>
            <a:xfrm>
              <a:off x="849490" y="3335513"/>
              <a:ext cx="1842793" cy="175315"/>
            </a:xfrm>
            <a:custGeom>
              <a:avLst/>
              <a:pathLst>
                <a:path w="1842793" h="175315">
                  <a:moveTo>
                    <a:pt x="0" y="21914"/>
                  </a:moveTo>
                  <a:lnTo>
                    <a:pt x="263256" y="0"/>
                  </a:lnTo>
                  <a:lnTo>
                    <a:pt x="526512" y="43828"/>
                  </a:lnTo>
                  <a:lnTo>
                    <a:pt x="789768" y="43828"/>
                  </a:lnTo>
                  <a:lnTo>
                    <a:pt x="1053025" y="175315"/>
                  </a:lnTo>
                  <a:lnTo>
                    <a:pt x="1316281" y="43828"/>
                  </a:lnTo>
                  <a:lnTo>
                    <a:pt x="1579537" y="65743"/>
                  </a:lnTo>
                  <a:lnTo>
                    <a:pt x="1842793" y="65743"/>
                  </a:lnTo>
                </a:path>
              </a:pathLst>
            </a:custGeom>
            <a:ln w="35231" cap="flat">
              <a:solidFill>
                <a:srgbClr val="BEBEBE">
                  <a:alpha val="69803"/>
                </a:srgbClr>
              </a:solidFill>
              <a:prstDash val="solid"/>
              <a:round/>
            </a:ln>
          </p:spPr>
          <p:txBody>
            <a:bodyPr/>
            <a:lstStyle/>
            <a:p/>
          </p:txBody>
        </p:sp>
        <p:sp>
          <p:nvSpPr>
            <p:cNvPr id="52" name="pl52"/>
            <p:cNvSpPr/>
            <p:nvPr/>
          </p:nvSpPr>
          <p:spPr>
            <a:xfrm>
              <a:off x="849490" y="355465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53" name="pl53"/>
            <p:cNvSpPr/>
            <p:nvPr/>
          </p:nvSpPr>
          <p:spPr>
            <a:xfrm>
              <a:off x="849490" y="3335513"/>
              <a:ext cx="1842793" cy="175315"/>
            </a:xfrm>
            <a:custGeom>
              <a:avLst/>
              <a:pathLst>
                <a:path w="1842793" h="175315">
                  <a:moveTo>
                    <a:pt x="0" y="21914"/>
                  </a:moveTo>
                  <a:lnTo>
                    <a:pt x="263256" y="0"/>
                  </a:lnTo>
                  <a:lnTo>
                    <a:pt x="526512" y="43828"/>
                  </a:lnTo>
                  <a:lnTo>
                    <a:pt x="789768" y="43828"/>
                  </a:lnTo>
                  <a:lnTo>
                    <a:pt x="1053025" y="175315"/>
                  </a:lnTo>
                  <a:lnTo>
                    <a:pt x="1316281" y="43828"/>
                  </a:lnTo>
                  <a:lnTo>
                    <a:pt x="1579537" y="65743"/>
                  </a:lnTo>
                  <a:lnTo>
                    <a:pt x="1842793" y="65743"/>
                  </a:lnTo>
                </a:path>
              </a:pathLst>
            </a:custGeom>
            <a:ln w="40651" cap="flat">
              <a:solidFill>
                <a:srgbClr val="000000">
                  <a:alpha val="100000"/>
                </a:srgbClr>
              </a:solidFill>
              <a:prstDash val="solid"/>
              <a:round/>
            </a:ln>
          </p:spPr>
          <p:txBody>
            <a:bodyPr/>
            <a:lstStyle/>
            <a:p/>
          </p:txBody>
        </p:sp>
        <p:sp>
          <p:nvSpPr>
            <p:cNvPr id="54" name="pl54"/>
            <p:cNvSpPr/>
            <p:nvPr/>
          </p:nvSpPr>
          <p:spPr>
            <a:xfrm>
              <a:off x="849490" y="3335513"/>
              <a:ext cx="1842793" cy="175315"/>
            </a:xfrm>
            <a:custGeom>
              <a:avLst/>
              <a:pathLst>
                <a:path w="1842793" h="175315">
                  <a:moveTo>
                    <a:pt x="0" y="21914"/>
                  </a:moveTo>
                  <a:lnTo>
                    <a:pt x="263256" y="0"/>
                  </a:lnTo>
                  <a:lnTo>
                    <a:pt x="526512" y="43828"/>
                  </a:lnTo>
                  <a:lnTo>
                    <a:pt x="789768" y="43828"/>
                  </a:lnTo>
                  <a:lnTo>
                    <a:pt x="1053025" y="175315"/>
                  </a:lnTo>
                  <a:lnTo>
                    <a:pt x="1316281" y="43828"/>
                  </a:lnTo>
                  <a:lnTo>
                    <a:pt x="1579537" y="65743"/>
                  </a:lnTo>
                  <a:lnTo>
                    <a:pt x="1842793" y="65743"/>
                  </a:lnTo>
                </a:path>
              </a:pathLst>
            </a:custGeom>
            <a:ln w="35231" cap="flat">
              <a:solidFill>
                <a:srgbClr val="1CABE2">
                  <a:alpha val="100000"/>
                </a:srgbClr>
              </a:solidFill>
              <a:prstDash val="solid"/>
              <a:round/>
            </a:ln>
          </p:spPr>
          <p:txBody>
            <a:bodyPr/>
            <a:lstStyle/>
            <a:p/>
          </p:txBody>
        </p:sp>
        <p:sp>
          <p:nvSpPr>
            <p:cNvPr id="55" name="tx55"/>
            <p:cNvSpPr/>
            <p:nvPr/>
          </p:nvSpPr>
          <p:spPr>
            <a:xfrm>
              <a:off x="789231" y="3178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 name="tx56"/>
            <p:cNvSpPr/>
            <p:nvPr/>
          </p:nvSpPr>
          <p:spPr>
            <a:xfrm>
              <a:off x="1052487" y="3156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 name="tx57"/>
            <p:cNvSpPr/>
            <p:nvPr/>
          </p:nvSpPr>
          <p:spPr>
            <a:xfrm>
              <a:off x="1315743" y="3200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 name="tx58"/>
            <p:cNvSpPr/>
            <p:nvPr/>
          </p:nvSpPr>
          <p:spPr>
            <a:xfrm>
              <a:off x="1578999" y="3200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 name="tx59"/>
            <p:cNvSpPr/>
            <p:nvPr/>
          </p:nvSpPr>
          <p:spPr>
            <a:xfrm>
              <a:off x="1842256" y="33322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0" name="tx60"/>
            <p:cNvSpPr/>
            <p:nvPr/>
          </p:nvSpPr>
          <p:spPr>
            <a:xfrm>
              <a:off x="2105512" y="3200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 name="tx61"/>
            <p:cNvSpPr/>
            <p:nvPr/>
          </p:nvSpPr>
          <p:spPr>
            <a:xfrm>
              <a:off x="2368768" y="3222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 name="tx62"/>
            <p:cNvSpPr/>
            <p:nvPr/>
          </p:nvSpPr>
          <p:spPr>
            <a:xfrm>
              <a:off x="2632025" y="3222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 name="rc63"/>
            <p:cNvSpPr/>
            <p:nvPr/>
          </p:nvSpPr>
          <p:spPr>
            <a:xfrm>
              <a:off x="757350" y="4432982"/>
              <a:ext cx="2027073" cy="1494567"/>
            </a:xfrm>
            <a:prstGeom prst="rect">
              <a:avLst/>
            </a:prstGeom>
            <a:solidFill>
              <a:srgbClr val="EBEBEB">
                <a:alpha val="100000"/>
              </a:srgbClr>
            </a:solidFill>
          </p:spPr>
          <p:txBody>
            <a:bodyPr/>
            <a:lstStyle/>
            <a:p/>
          </p:txBody>
        </p:sp>
        <p:sp>
          <p:nvSpPr>
            <p:cNvPr id="64" name="pl64"/>
            <p:cNvSpPr/>
            <p:nvPr/>
          </p:nvSpPr>
          <p:spPr>
            <a:xfrm>
              <a:off x="757350" y="587057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5" name="pl65"/>
            <p:cNvSpPr/>
            <p:nvPr/>
          </p:nvSpPr>
          <p:spPr>
            <a:xfrm>
              <a:off x="757350" y="532271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6" name="pl66"/>
            <p:cNvSpPr/>
            <p:nvPr/>
          </p:nvSpPr>
          <p:spPr>
            <a:xfrm>
              <a:off x="757350" y="477484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8" name="pl68"/>
            <p:cNvSpPr/>
            <p:nvPr/>
          </p:nvSpPr>
          <p:spPr>
            <a:xfrm>
              <a:off x="757350" y="559664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50487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0" name="pl70"/>
            <p:cNvSpPr/>
            <p:nvPr/>
          </p:nvSpPr>
          <p:spPr>
            <a:xfrm>
              <a:off x="8494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1127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37600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3925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90251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16577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42902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692284"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49490" y="533366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79" name="pl79"/>
            <p:cNvSpPr/>
            <p:nvPr/>
          </p:nvSpPr>
          <p:spPr>
            <a:xfrm>
              <a:off x="849490" y="5092608"/>
              <a:ext cx="1842793" cy="219144"/>
            </a:xfrm>
            <a:custGeom>
              <a:avLst/>
              <a:pathLst>
                <a:path w="1842793" h="219144">
                  <a:moveTo>
                    <a:pt x="0" y="87657"/>
                  </a:moveTo>
                  <a:lnTo>
                    <a:pt x="263256" y="87657"/>
                  </a:lnTo>
                  <a:lnTo>
                    <a:pt x="526512" y="219144"/>
                  </a:lnTo>
                  <a:lnTo>
                    <a:pt x="789768" y="87657"/>
                  </a:lnTo>
                  <a:lnTo>
                    <a:pt x="1053025" y="0"/>
                  </a:lnTo>
                  <a:lnTo>
                    <a:pt x="1316281" y="87657"/>
                  </a:lnTo>
                  <a:lnTo>
                    <a:pt x="1579537" y="87657"/>
                  </a:lnTo>
                  <a:lnTo>
                    <a:pt x="1842793" y="43828"/>
                  </a:lnTo>
                </a:path>
              </a:pathLst>
            </a:custGeom>
            <a:ln w="40651" cap="flat">
              <a:solidFill>
                <a:srgbClr val="BEBEBE">
                  <a:alpha val="69803"/>
                </a:srgbClr>
              </a:solidFill>
              <a:prstDash val="solid"/>
              <a:round/>
            </a:ln>
          </p:spPr>
          <p:txBody>
            <a:bodyPr/>
            <a:lstStyle/>
            <a:p/>
          </p:txBody>
        </p:sp>
        <p:sp>
          <p:nvSpPr>
            <p:cNvPr id="80" name="pl80"/>
            <p:cNvSpPr/>
            <p:nvPr/>
          </p:nvSpPr>
          <p:spPr>
            <a:xfrm>
              <a:off x="849490" y="5092608"/>
              <a:ext cx="1842793" cy="219144"/>
            </a:xfrm>
            <a:custGeom>
              <a:avLst/>
              <a:pathLst>
                <a:path w="1842793" h="219144">
                  <a:moveTo>
                    <a:pt x="0" y="87657"/>
                  </a:moveTo>
                  <a:lnTo>
                    <a:pt x="263256" y="87657"/>
                  </a:lnTo>
                  <a:lnTo>
                    <a:pt x="526512" y="219144"/>
                  </a:lnTo>
                  <a:lnTo>
                    <a:pt x="789768" y="87657"/>
                  </a:lnTo>
                  <a:lnTo>
                    <a:pt x="1053025" y="0"/>
                  </a:lnTo>
                  <a:lnTo>
                    <a:pt x="1316281" y="87657"/>
                  </a:lnTo>
                  <a:lnTo>
                    <a:pt x="1579537" y="87657"/>
                  </a:lnTo>
                  <a:lnTo>
                    <a:pt x="1842793" y="43828"/>
                  </a:lnTo>
                </a:path>
              </a:pathLst>
            </a:custGeom>
            <a:ln w="35231" cap="flat">
              <a:solidFill>
                <a:srgbClr val="BEBEBE">
                  <a:alpha val="69803"/>
                </a:srgbClr>
              </a:solidFill>
              <a:prstDash val="solid"/>
              <a:round/>
            </a:ln>
          </p:spPr>
          <p:txBody>
            <a:bodyPr/>
            <a:lstStyle/>
            <a:p/>
          </p:txBody>
        </p:sp>
        <p:sp>
          <p:nvSpPr>
            <p:cNvPr id="81" name="pl81"/>
            <p:cNvSpPr/>
            <p:nvPr/>
          </p:nvSpPr>
          <p:spPr>
            <a:xfrm>
              <a:off x="849490" y="533366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82" name="pl82"/>
            <p:cNvSpPr/>
            <p:nvPr/>
          </p:nvSpPr>
          <p:spPr>
            <a:xfrm>
              <a:off x="849490" y="5092608"/>
              <a:ext cx="1842793" cy="219144"/>
            </a:xfrm>
            <a:custGeom>
              <a:avLst/>
              <a:pathLst>
                <a:path w="1842793" h="219144">
                  <a:moveTo>
                    <a:pt x="0" y="87657"/>
                  </a:moveTo>
                  <a:lnTo>
                    <a:pt x="263256" y="87657"/>
                  </a:lnTo>
                  <a:lnTo>
                    <a:pt x="526512" y="219144"/>
                  </a:lnTo>
                  <a:lnTo>
                    <a:pt x="789768" y="87657"/>
                  </a:lnTo>
                  <a:lnTo>
                    <a:pt x="1053025" y="0"/>
                  </a:lnTo>
                  <a:lnTo>
                    <a:pt x="1316281" y="87657"/>
                  </a:lnTo>
                  <a:lnTo>
                    <a:pt x="1579537" y="87657"/>
                  </a:lnTo>
                  <a:lnTo>
                    <a:pt x="1842793" y="43828"/>
                  </a:lnTo>
                </a:path>
              </a:pathLst>
            </a:custGeom>
            <a:ln w="40651" cap="flat">
              <a:solidFill>
                <a:srgbClr val="000000">
                  <a:alpha val="100000"/>
                </a:srgbClr>
              </a:solidFill>
              <a:prstDash val="solid"/>
              <a:round/>
            </a:ln>
          </p:spPr>
          <p:txBody>
            <a:bodyPr/>
            <a:lstStyle/>
            <a:p/>
          </p:txBody>
        </p:sp>
        <p:sp>
          <p:nvSpPr>
            <p:cNvPr id="83" name="pl83"/>
            <p:cNvSpPr/>
            <p:nvPr/>
          </p:nvSpPr>
          <p:spPr>
            <a:xfrm>
              <a:off x="849490" y="5092608"/>
              <a:ext cx="1842793" cy="219144"/>
            </a:xfrm>
            <a:custGeom>
              <a:avLst/>
              <a:pathLst>
                <a:path w="1842793" h="219144">
                  <a:moveTo>
                    <a:pt x="0" y="87657"/>
                  </a:moveTo>
                  <a:lnTo>
                    <a:pt x="263256" y="87657"/>
                  </a:lnTo>
                  <a:lnTo>
                    <a:pt x="526512" y="219144"/>
                  </a:lnTo>
                  <a:lnTo>
                    <a:pt x="789768" y="87657"/>
                  </a:lnTo>
                  <a:lnTo>
                    <a:pt x="1053025" y="0"/>
                  </a:lnTo>
                  <a:lnTo>
                    <a:pt x="1316281" y="87657"/>
                  </a:lnTo>
                  <a:lnTo>
                    <a:pt x="1579537" y="87657"/>
                  </a:lnTo>
                  <a:lnTo>
                    <a:pt x="1842793" y="43828"/>
                  </a:lnTo>
                </a:path>
              </a:pathLst>
            </a:custGeom>
            <a:ln w="35231" cap="flat">
              <a:solidFill>
                <a:srgbClr val="1CABE2">
                  <a:alpha val="100000"/>
                </a:srgbClr>
              </a:solidFill>
              <a:prstDash val="solid"/>
              <a:round/>
            </a:ln>
          </p:spPr>
          <p:txBody>
            <a:bodyPr/>
            <a:lstStyle/>
            <a:p/>
          </p:txBody>
        </p:sp>
        <p:sp>
          <p:nvSpPr>
            <p:cNvPr id="84" name="tx84"/>
            <p:cNvSpPr/>
            <p:nvPr/>
          </p:nvSpPr>
          <p:spPr>
            <a:xfrm>
              <a:off x="789231" y="5001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 name="tx85"/>
            <p:cNvSpPr/>
            <p:nvPr/>
          </p:nvSpPr>
          <p:spPr>
            <a:xfrm>
              <a:off x="1052487" y="5001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 name="tx86"/>
            <p:cNvSpPr/>
            <p:nvPr/>
          </p:nvSpPr>
          <p:spPr>
            <a:xfrm>
              <a:off x="1315743" y="5133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 name="tx87"/>
            <p:cNvSpPr/>
            <p:nvPr/>
          </p:nvSpPr>
          <p:spPr>
            <a:xfrm>
              <a:off x="1578999" y="5001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 name="tx88"/>
            <p:cNvSpPr/>
            <p:nvPr/>
          </p:nvSpPr>
          <p:spPr>
            <a:xfrm>
              <a:off x="1842256" y="4914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 name="tx89"/>
            <p:cNvSpPr/>
            <p:nvPr/>
          </p:nvSpPr>
          <p:spPr>
            <a:xfrm>
              <a:off x="2105512" y="5001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 name="tx90"/>
            <p:cNvSpPr/>
            <p:nvPr/>
          </p:nvSpPr>
          <p:spPr>
            <a:xfrm>
              <a:off x="2368768" y="5001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 name="tx91"/>
            <p:cNvSpPr/>
            <p:nvPr/>
          </p:nvSpPr>
          <p:spPr>
            <a:xfrm>
              <a:off x="2632025" y="4957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 name="rc92"/>
            <p:cNvSpPr/>
            <p:nvPr/>
          </p:nvSpPr>
          <p:spPr>
            <a:xfrm>
              <a:off x="2854012" y="874964"/>
              <a:ext cx="2027073" cy="1494567"/>
            </a:xfrm>
            <a:prstGeom prst="rect">
              <a:avLst/>
            </a:prstGeom>
            <a:solidFill>
              <a:srgbClr val="EBEBEB">
                <a:alpha val="100000"/>
              </a:srgbClr>
            </a:solidFill>
          </p:spPr>
          <p:txBody>
            <a:bodyPr/>
            <a:lstStyle/>
            <a:p/>
          </p:txBody>
        </p:sp>
        <p:sp>
          <p:nvSpPr>
            <p:cNvPr id="93" name="pl93"/>
            <p:cNvSpPr/>
            <p:nvPr/>
          </p:nvSpPr>
          <p:spPr>
            <a:xfrm>
              <a:off x="2854012" y="23125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4" name="pl94"/>
            <p:cNvSpPr/>
            <p:nvPr/>
          </p:nvSpPr>
          <p:spPr>
            <a:xfrm>
              <a:off x="2854012" y="176469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5" name="pl95"/>
            <p:cNvSpPr/>
            <p:nvPr/>
          </p:nvSpPr>
          <p:spPr>
            <a:xfrm>
              <a:off x="2854012" y="121683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6" name="pl96"/>
            <p:cNvSpPr/>
            <p:nvPr/>
          </p:nvSpPr>
          <p:spPr>
            <a:xfrm>
              <a:off x="2854012"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7" name="pl97"/>
            <p:cNvSpPr/>
            <p:nvPr/>
          </p:nvSpPr>
          <p:spPr>
            <a:xfrm>
              <a:off x="2854012" y="203862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98" name="pl98"/>
            <p:cNvSpPr/>
            <p:nvPr/>
          </p:nvSpPr>
          <p:spPr>
            <a:xfrm>
              <a:off x="2854012" y="149076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99" name="pl99"/>
            <p:cNvSpPr/>
            <p:nvPr/>
          </p:nvSpPr>
          <p:spPr>
            <a:xfrm>
              <a:off x="29461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32094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347266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73592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39991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2624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5256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47889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2946152" y="1775649"/>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108" name="pl108"/>
            <p:cNvSpPr/>
            <p:nvPr/>
          </p:nvSpPr>
          <p:spPr>
            <a:xfrm>
              <a:off x="2946152" y="1534590"/>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109" name="pl109"/>
            <p:cNvSpPr/>
            <p:nvPr/>
          </p:nvSpPr>
          <p:spPr>
            <a:xfrm>
              <a:off x="2946152" y="1534590"/>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110" name="pl110"/>
            <p:cNvSpPr/>
            <p:nvPr/>
          </p:nvSpPr>
          <p:spPr>
            <a:xfrm>
              <a:off x="2946152" y="1775649"/>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111" name="pl111"/>
            <p:cNvSpPr/>
            <p:nvPr/>
          </p:nvSpPr>
          <p:spPr>
            <a:xfrm>
              <a:off x="2946152" y="1534590"/>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112" name="pl112"/>
            <p:cNvSpPr/>
            <p:nvPr/>
          </p:nvSpPr>
          <p:spPr>
            <a:xfrm>
              <a:off x="2946152" y="1534590"/>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113" name="tx113"/>
            <p:cNvSpPr/>
            <p:nvPr/>
          </p:nvSpPr>
          <p:spPr>
            <a:xfrm>
              <a:off x="2885893" y="1356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 name="tx114"/>
            <p:cNvSpPr/>
            <p:nvPr/>
          </p:nvSpPr>
          <p:spPr>
            <a:xfrm>
              <a:off x="3149149" y="1356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 name="tx115"/>
            <p:cNvSpPr/>
            <p:nvPr/>
          </p:nvSpPr>
          <p:spPr>
            <a:xfrm>
              <a:off x="3412406" y="1356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6" name="tx116"/>
            <p:cNvSpPr/>
            <p:nvPr/>
          </p:nvSpPr>
          <p:spPr>
            <a:xfrm>
              <a:off x="3675662" y="1356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7" name="tx117"/>
            <p:cNvSpPr/>
            <p:nvPr/>
          </p:nvSpPr>
          <p:spPr>
            <a:xfrm>
              <a:off x="3938918" y="1356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8" name="tx118"/>
            <p:cNvSpPr/>
            <p:nvPr/>
          </p:nvSpPr>
          <p:spPr>
            <a:xfrm>
              <a:off x="4202174" y="1356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9" name="tx119"/>
            <p:cNvSpPr/>
            <p:nvPr/>
          </p:nvSpPr>
          <p:spPr>
            <a:xfrm>
              <a:off x="4465431" y="1356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0" name="tx120"/>
            <p:cNvSpPr/>
            <p:nvPr/>
          </p:nvSpPr>
          <p:spPr>
            <a:xfrm>
              <a:off x="4728687" y="1356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1" name="rc121"/>
            <p:cNvSpPr/>
            <p:nvPr/>
          </p:nvSpPr>
          <p:spPr>
            <a:xfrm>
              <a:off x="2854012" y="2653973"/>
              <a:ext cx="2027073" cy="1494567"/>
            </a:xfrm>
            <a:prstGeom prst="rect">
              <a:avLst/>
            </a:prstGeom>
            <a:solidFill>
              <a:srgbClr val="EBEBEB">
                <a:alpha val="100000"/>
              </a:srgbClr>
            </a:solidFill>
          </p:spPr>
          <p:txBody>
            <a:bodyPr/>
            <a:lstStyle/>
            <a:p/>
          </p:txBody>
        </p:sp>
        <p:sp>
          <p:nvSpPr>
            <p:cNvPr id="122" name="pl122"/>
            <p:cNvSpPr/>
            <p:nvPr/>
          </p:nvSpPr>
          <p:spPr>
            <a:xfrm>
              <a:off x="2854012" y="409156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3" name="pl123"/>
            <p:cNvSpPr/>
            <p:nvPr/>
          </p:nvSpPr>
          <p:spPr>
            <a:xfrm>
              <a:off x="2854012" y="354370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4" name="pl124"/>
            <p:cNvSpPr/>
            <p:nvPr/>
          </p:nvSpPr>
          <p:spPr>
            <a:xfrm>
              <a:off x="2854012" y="29958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5" name="pl125"/>
            <p:cNvSpPr/>
            <p:nvPr/>
          </p:nvSpPr>
          <p:spPr>
            <a:xfrm>
              <a:off x="2854012"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6" name="pl126"/>
            <p:cNvSpPr/>
            <p:nvPr/>
          </p:nvSpPr>
          <p:spPr>
            <a:xfrm>
              <a:off x="2854012" y="381763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7" name="pl127"/>
            <p:cNvSpPr/>
            <p:nvPr/>
          </p:nvSpPr>
          <p:spPr>
            <a:xfrm>
              <a:off x="2854012" y="326977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8" name="pl128"/>
            <p:cNvSpPr/>
            <p:nvPr/>
          </p:nvSpPr>
          <p:spPr>
            <a:xfrm>
              <a:off x="29461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2094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47266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73592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9991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2624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5256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47889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2946152" y="355465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137" name="pl137"/>
            <p:cNvSpPr/>
            <p:nvPr/>
          </p:nvSpPr>
          <p:spPr>
            <a:xfrm>
              <a:off x="2946152" y="3488915"/>
              <a:ext cx="1842793" cy="306802"/>
            </a:xfrm>
            <a:custGeom>
              <a:avLst/>
              <a:pathLst>
                <a:path w="1842793" h="306802">
                  <a:moveTo>
                    <a:pt x="0" y="0"/>
                  </a:moveTo>
                  <a:lnTo>
                    <a:pt x="263256" y="0"/>
                  </a:lnTo>
                  <a:lnTo>
                    <a:pt x="526512" y="153401"/>
                  </a:lnTo>
                  <a:lnTo>
                    <a:pt x="789768" y="306802"/>
                  </a:lnTo>
                  <a:lnTo>
                    <a:pt x="1053025" y="19723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138" name="pl138"/>
            <p:cNvSpPr/>
            <p:nvPr/>
          </p:nvSpPr>
          <p:spPr>
            <a:xfrm>
              <a:off x="2946152" y="3488915"/>
              <a:ext cx="1842793" cy="306802"/>
            </a:xfrm>
            <a:custGeom>
              <a:avLst/>
              <a:pathLst>
                <a:path w="1842793" h="306802">
                  <a:moveTo>
                    <a:pt x="0" y="0"/>
                  </a:moveTo>
                  <a:lnTo>
                    <a:pt x="263256" y="0"/>
                  </a:lnTo>
                  <a:lnTo>
                    <a:pt x="526512" y="153401"/>
                  </a:lnTo>
                  <a:lnTo>
                    <a:pt x="789768" y="306802"/>
                  </a:lnTo>
                  <a:lnTo>
                    <a:pt x="1053025" y="19723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139" name="pl139"/>
            <p:cNvSpPr/>
            <p:nvPr/>
          </p:nvSpPr>
          <p:spPr>
            <a:xfrm>
              <a:off x="2946152" y="355465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140" name="pl140"/>
            <p:cNvSpPr/>
            <p:nvPr/>
          </p:nvSpPr>
          <p:spPr>
            <a:xfrm>
              <a:off x="2946152" y="3488915"/>
              <a:ext cx="1842793" cy="306802"/>
            </a:xfrm>
            <a:custGeom>
              <a:avLst/>
              <a:pathLst>
                <a:path w="1842793" h="306802">
                  <a:moveTo>
                    <a:pt x="0" y="0"/>
                  </a:moveTo>
                  <a:lnTo>
                    <a:pt x="263256" y="0"/>
                  </a:lnTo>
                  <a:lnTo>
                    <a:pt x="526512" y="153401"/>
                  </a:lnTo>
                  <a:lnTo>
                    <a:pt x="789768" y="306802"/>
                  </a:lnTo>
                  <a:lnTo>
                    <a:pt x="1053025" y="19723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141" name="pl141"/>
            <p:cNvSpPr/>
            <p:nvPr/>
          </p:nvSpPr>
          <p:spPr>
            <a:xfrm>
              <a:off x="2946152" y="3488915"/>
              <a:ext cx="1842793" cy="306802"/>
            </a:xfrm>
            <a:custGeom>
              <a:avLst/>
              <a:pathLst>
                <a:path w="1842793" h="306802">
                  <a:moveTo>
                    <a:pt x="0" y="0"/>
                  </a:moveTo>
                  <a:lnTo>
                    <a:pt x="263256" y="0"/>
                  </a:lnTo>
                  <a:lnTo>
                    <a:pt x="526512" y="153401"/>
                  </a:lnTo>
                  <a:lnTo>
                    <a:pt x="789768" y="306802"/>
                  </a:lnTo>
                  <a:lnTo>
                    <a:pt x="1053025" y="19723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142" name="tx142"/>
            <p:cNvSpPr/>
            <p:nvPr/>
          </p:nvSpPr>
          <p:spPr>
            <a:xfrm>
              <a:off x="2885893" y="3310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3" name="tx143"/>
            <p:cNvSpPr/>
            <p:nvPr/>
          </p:nvSpPr>
          <p:spPr>
            <a:xfrm>
              <a:off x="3149149" y="3310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4" name="tx144"/>
            <p:cNvSpPr/>
            <p:nvPr/>
          </p:nvSpPr>
          <p:spPr>
            <a:xfrm>
              <a:off x="3412406" y="34637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5" name="tx145"/>
            <p:cNvSpPr/>
            <p:nvPr/>
          </p:nvSpPr>
          <p:spPr>
            <a:xfrm>
              <a:off x="3675662" y="3617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6" name="tx146"/>
            <p:cNvSpPr/>
            <p:nvPr/>
          </p:nvSpPr>
          <p:spPr>
            <a:xfrm>
              <a:off x="3938918" y="3507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7" name="tx147"/>
            <p:cNvSpPr/>
            <p:nvPr/>
          </p:nvSpPr>
          <p:spPr>
            <a:xfrm>
              <a:off x="4202174" y="3310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8" name="tx148"/>
            <p:cNvSpPr/>
            <p:nvPr/>
          </p:nvSpPr>
          <p:spPr>
            <a:xfrm>
              <a:off x="4465431" y="3310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9" name="tx149"/>
            <p:cNvSpPr/>
            <p:nvPr/>
          </p:nvSpPr>
          <p:spPr>
            <a:xfrm>
              <a:off x="4728687" y="3310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0" name="rc150"/>
            <p:cNvSpPr/>
            <p:nvPr/>
          </p:nvSpPr>
          <p:spPr>
            <a:xfrm>
              <a:off x="2854012" y="4432982"/>
              <a:ext cx="2027073" cy="1494567"/>
            </a:xfrm>
            <a:prstGeom prst="rect">
              <a:avLst/>
            </a:prstGeom>
            <a:solidFill>
              <a:srgbClr val="EBEBEB">
                <a:alpha val="100000"/>
              </a:srgbClr>
            </a:solidFill>
          </p:spPr>
          <p:txBody>
            <a:bodyPr/>
            <a:lstStyle/>
            <a:p/>
          </p:txBody>
        </p:sp>
        <p:sp>
          <p:nvSpPr>
            <p:cNvPr id="151" name="pl151"/>
            <p:cNvSpPr/>
            <p:nvPr/>
          </p:nvSpPr>
          <p:spPr>
            <a:xfrm>
              <a:off x="2854012" y="587057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2" name="pl152"/>
            <p:cNvSpPr/>
            <p:nvPr/>
          </p:nvSpPr>
          <p:spPr>
            <a:xfrm>
              <a:off x="2854012" y="532271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3" name="pl153"/>
            <p:cNvSpPr/>
            <p:nvPr/>
          </p:nvSpPr>
          <p:spPr>
            <a:xfrm>
              <a:off x="2854012" y="477484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4" name="pl154"/>
            <p:cNvSpPr/>
            <p:nvPr/>
          </p:nvSpPr>
          <p:spPr>
            <a:xfrm>
              <a:off x="2854012"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5" name="pl155"/>
            <p:cNvSpPr/>
            <p:nvPr/>
          </p:nvSpPr>
          <p:spPr>
            <a:xfrm>
              <a:off x="2854012" y="559664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56" name="pl156"/>
            <p:cNvSpPr/>
            <p:nvPr/>
          </p:nvSpPr>
          <p:spPr>
            <a:xfrm>
              <a:off x="2854012" y="50487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57" name="pl157"/>
            <p:cNvSpPr/>
            <p:nvPr/>
          </p:nvSpPr>
          <p:spPr>
            <a:xfrm>
              <a:off x="294615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20940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47266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73592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99917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26243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5256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47889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46152" y="533366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166" name="pl166"/>
            <p:cNvSpPr/>
            <p:nvPr/>
          </p:nvSpPr>
          <p:spPr>
            <a:xfrm>
              <a:off x="2946152" y="5180266"/>
              <a:ext cx="1842793" cy="21914"/>
            </a:xfrm>
            <a:custGeom>
              <a:avLst/>
              <a:pathLst>
                <a:path w="1842793" h="21914">
                  <a:moveTo>
                    <a:pt x="0" y="0"/>
                  </a:moveTo>
                  <a:lnTo>
                    <a:pt x="263256" y="0"/>
                  </a:lnTo>
                  <a:lnTo>
                    <a:pt x="526512" y="21914"/>
                  </a:lnTo>
                  <a:lnTo>
                    <a:pt x="789768" y="21914"/>
                  </a:lnTo>
                  <a:lnTo>
                    <a:pt x="1053025" y="21914"/>
                  </a:lnTo>
                  <a:lnTo>
                    <a:pt x="1316281" y="21914"/>
                  </a:lnTo>
                  <a:lnTo>
                    <a:pt x="1579537" y="21914"/>
                  </a:lnTo>
                  <a:lnTo>
                    <a:pt x="1842793" y="21914"/>
                  </a:lnTo>
                </a:path>
              </a:pathLst>
            </a:custGeom>
            <a:ln w="40651" cap="flat">
              <a:solidFill>
                <a:srgbClr val="BEBEBE">
                  <a:alpha val="69803"/>
                </a:srgbClr>
              </a:solidFill>
              <a:prstDash val="solid"/>
              <a:round/>
            </a:ln>
          </p:spPr>
          <p:txBody>
            <a:bodyPr/>
            <a:lstStyle/>
            <a:p/>
          </p:txBody>
        </p:sp>
        <p:sp>
          <p:nvSpPr>
            <p:cNvPr id="167" name="pl167"/>
            <p:cNvSpPr/>
            <p:nvPr/>
          </p:nvSpPr>
          <p:spPr>
            <a:xfrm>
              <a:off x="2946152" y="5180266"/>
              <a:ext cx="1842793" cy="21914"/>
            </a:xfrm>
            <a:custGeom>
              <a:avLst/>
              <a:pathLst>
                <a:path w="1842793" h="21914">
                  <a:moveTo>
                    <a:pt x="0" y="0"/>
                  </a:moveTo>
                  <a:lnTo>
                    <a:pt x="263256" y="0"/>
                  </a:lnTo>
                  <a:lnTo>
                    <a:pt x="526512" y="21914"/>
                  </a:lnTo>
                  <a:lnTo>
                    <a:pt x="789768" y="21914"/>
                  </a:lnTo>
                  <a:lnTo>
                    <a:pt x="1053025" y="21914"/>
                  </a:lnTo>
                  <a:lnTo>
                    <a:pt x="1316281" y="21914"/>
                  </a:lnTo>
                  <a:lnTo>
                    <a:pt x="1579537" y="21914"/>
                  </a:lnTo>
                  <a:lnTo>
                    <a:pt x="1842793" y="21914"/>
                  </a:lnTo>
                </a:path>
              </a:pathLst>
            </a:custGeom>
            <a:ln w="35231" cap="flat">
              <a:solidFill>
                <a:srgbClr val="BEBEBE">
                  <a:alpha val="69803"/>
                </a:srgbClr>
              </a:solidFill>
              <a:prstDash val="solid"/>
              <a:round/>
            </a:ln>
          </p:spPr>
          <p:txBody>
            <a:bodyPr/>
            <a:lstStyle/>
            <a:p/>
          </p:txBody>
        </p:sp>
        <p:sp>
          <p:nvSpPr>
            <p:cNvPr id="168" name="pl168"/>
            <p:cNvSpPr/>
            <p:nvPr/>
          </p:nvSpPr>
          <p:spPr>
            <a:xfrm>
              <a:off x="2946152" y="533366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169" name="pl169"/>
            <p:cNvSpPr/>
            <p:nvPr/>
          </p:nvSpPr>
          <p:spPr>
            <a:xfrm>
              <a:off x="2946152" y="5180266"/>
              <a:ext cx="1842793" cy="21914"/>
            </a:xfrm>
            <a:custGeom>
              <a:avLst/>
              <a:pathLst>
                <a:path w="1842793" h="21914">
                  <a:moveTo>
                    <a:pt x="0" y="0"/>
                  </a:moveTo>
                  <a:lnTo>
                    <a:pt x="263256" y="0"/>
                  </a:lnTo>
                  <a:lnTo>
                    <a:pt x="526512" y="21914"/>
                  </a:lnTo>
                  <a:lnTo>
                    <a:pt x="789768" y="21914"/>
                  </a:lnTo>
                  <a:lnTo>
                    <a:pt x="1053025" y="21914"/>
                  </a:lnTo>
                  <a:lnTo>
                    <a:pt x="1316281" y="21914"/>
                  </a:lnTo>
                  <a:lnTo>
                    <a:pt x="1579537" y="21914"/>
                  </a:lnTo>
                  <a:lnTo>
                    <a:pt x="1842793" y="21914"/>
                  </a:lnTo>
                </a:path>
              </a:pathLst>
            </a:custGeom>
            <a:ln w="40651" cap="flat">
              <a:solidFill>
                <a:srgbClr val="000000">
                  <a:alpha val="100000"/>
                </a:srgbClr>
              </a:solidFill>
              <a:prstDash val="solid"/>
              <a:round/>
            </a:ln>
          </p:spPr>
          <p:txBody>
            <a:bodyPr/>
            <a:lstStyle/>
            <a:p/>
          </p:txBody>
        </p:sp>
        <p:sp>
          <p:nvSpPr>
            <p:cNvPr id="170" name="pl170"/>
            <p:cNvSpPr/>
            <p:nvPr/>
          </p:nvSpPr>
          <p:spPr>
            <a:xfrm>
              <a:off x="2946152" y="5180266"/>
              <a:ext cx="1842793" cy="21914"/>
            </a:xfrm>
            <a:custGeom>
              <a:avLst/>
              <a:pathLst>
                <a:path w="1842793" h="21914">
                  <a:moveTo>
                    <a:pt x="0" y="0"/>
                  </a:moveTo>
                  <a:lnTo>
                    <a:pt x="263256" y="0"/>
                  </a:lnTo>
                  <a:lnTo>
                    <a:pt x="526512" y="21914"/>
                  </a:lnTo>
                  <a:lnTo>
                    <a:pt x="789768" y="21914"/>
                  </a:lnTo>
                  <a:lnTo>
                    <a:pt x="1053025" y="21914"/>
                  </a:lnTo>
                  <a:lnTo>
                    <a:pt x="1316281" y="21914"/>
                  </a:lnTo>
                  <a:lnTo>
                    <a:pt x="1579537" y="21914"/>
                  </a:lnTo>
                  <a:lnTo>
                    <a:pt x="1842793" y="21914"/>
                  </a:lnTo>
                </a:path>
              </a:pathLst>
            </a:custGeom>
            <a:ln w="35231" cap="flat">
              <a:solidFill>
                <a:srgbClr val="1CABE2">
                  <a:alpha val="100000"/>
                </a:srgbClr>
              </a:solidFill>
              <a:prstDash val="solid"/>
              <a:round/>
            </a:ln>
          </p:spPr>
          <p:txBody>
            <a:bodyPr/>
            <a:lstStyle/>
            <a:p/>
          </p:txBody>
        </p:sp>
        <p:sp>
          <p:nvSpPr>
            <p:cNvPr id="171" name="tx171"/>
            <p:cNvSpPr/>
            <p:nvPr/>
          </p:nvSpPr>
          <p:spPr>
            <a:xfrm>
              <a:off x="2885893" y="5001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2" name="tx172"/>
            <p:cNvSpPr/>
            <p:nvPr/>
          </p:nvSpPr>
          <p:spPr>
            <a:xfrm>
              <a:off x="3149149" y="5001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3" name="tx173"/>
            <p:cNvSpPr/>
            <p:nvPr/>
          </p:nvSpPr>
          <p:spPr>
            <a:xfrm>
              <a:off x="3412406" y="5023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4" name="tx174"/>
            <p:cNvSpPr/>
            <p:nvPr/>
          </p:nvSpPr>
          <p:spPr>
            <a:xfrm>
              <a:off x="3675662" y="5023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5" name="tx175"/>
            <p:cNvSpPr/>
            <p:nvPr/>
          </p:nvSpPr>
          <p:spPr>
            <a:xfrm>
              <a:off x="3938918" y="5023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6" name="tx176"/>
            <p:cNvSpPr/>
            <p:nvPr/>
          </p:nvSpPr>
          <p:spPr>
            <a:xfrm>
              <a:off x="4202174" y="5023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7" name="tx177"/>
            <p:cNvSpPr/>
            <p:nvPr/>
          </p:nvSpPr>
          <p:spPr>
            <a:xfrm>
              <a:off x="4465431" y="5023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8" name="tx178"/>
            <p:cNvSpPr/>
            <p:nvPr/>
          </p:nvSpPr>
          <p:spPr>
            <a:xfrm>
              <a:off x="4728687" y="5023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9" name="rc179"/>
            <p:cNvSpPr/>
            <p:nvPr/>
          </p:nvSpPr>
          <p:spPr>
            <a:xfrm>
              <a:off x="4950675" y="874964"/>
              <a:ext cx="2027073" cy="1494567"/>
            </a:xfrm>
            <a:prstGeom prst="rect">
              <a:avLst/>
            </a:prstGeom>
            <a:solidFill>
              <a:srgbClr val="EBEBEB">
                <a:alpha val="100000"/>
              </a:srgbClr>
            </a:solidFill>
          </p:spPr>
          <p:txBody>
            <a:bodyPr/>
            <a:lstStyle/>
            <a:p/>
          </p:txBody>
        </p:sp>
        <p:sp>
          <p:nvSpPr>
            <p:cNvPr id="180" name="pl180"/>
            <p:cNvSpPr/>
            <p:nvPr/>
          </p:nvSpPr>
          <p:spPr>
            <a:xfrm>
              <a:off x="4950675" y="23125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1" name="pl181"/>
            <p:cNvSpPr/>
            <p:nvPr/>
          </p:nvSpPr>
          <p:spPr>
            <a:xfrm>
              <a:off x="4950675" y="176469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2" name="pl182"/>
            <p:cNvSpPr/>
            <p:nvPr/>
          </p:nvSpPr>
          <p:spPr>
            <a:xfrm>
              <a:off x="4950675" y="121683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3" name="pl183"/>
            <p:cNvSpPr/>
            <p:nvPr/>
          </p:nvSpPr>
          <p:spPr>
            <a:xfrm>
              <a:off x="4950675"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4" name="pl184"/>
            <p:cNvSpPr/>
            <p:nvPr/>
          </p:nvSpPr>
          <p:spPr>
            <a:xfrm>
              <a:off x="4950675" y="203862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85" name="pl185"/>
            <p:cNvSpPr/>
            <p:nvPr/>
          </p:nvSpPr>
          <p:spPr>
            <a:xfrm>
              <a:off x="4950675" y="149076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86" name="pl186"/>
            <p:cNvSpPr/>
            <p:nvPr/>
          </p:nvSpPr>
          <p:spPr>
            <a:xfrm>
              <a:off x="50428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53060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55693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583258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609583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635909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66223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68856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5042814" y="1775649"/>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195" name="pl195"/>
            <p:cNvSpPr/>
            <p:nvPr/>
          </p:nvSpPr>
          <p:spPr>
            <a:xfrm>
              <a:off x="5042814" y="1512675"/>
              <a:ext cx="1842793" cy="328717"/>
            </a:xfrm>
            <a:custGeom>
              <a:avLst/>
              <a:pathLst>
                <a:path w="1842793" h="328717">
                  <a:moveTo>
                    <a:pt x="0" y="65743"/>
                  </a:moveTo>
                  <a:lnTo>
                    <a:pt x="263256" y="65743"/>
                  </a:lnTo>
                  <a:lnTo>
                    <a:pt x="526512" y="262973"/>
                  </a:lnTo>
                  <a:lnTo>
                    <a:pt x="789768" y="284888"/>
                  </a:lnTo>
                  <a:lnTo>
                    <a:pt x="1053025" y="0"/>
                  </a:lnTo>
                  <a:lnTo>
                    <a:pt x="1316281" y="219144"/>
                  </a:lnTo>
                  <a:lnTo>
                    <a:pt x="1579537" y="175315"/>
                  </a:lnTo>
                  <a:lnTo>
                    <a:pt x="1842793" y="328717"/>
                  </a:lnTo>
                </a:path>
              </a:pathLst>
            </a:custGeom>
            <a:ln w="40651" cap="flat">
              <a:solidFill>
                <a:srgbClr val="BEBEBE">
                  <a:alpha val="69803"/>
                </a:srgbClr>
              </a:solidFill>
              <a:prstDash val="solid"/>
              <a:round/>
            </a:ln>
          </p:spPr>
          <p:txBody>
            <a:bodyPr/>
            <a:lstStyle/>
            <a:p/>
          </p:txBody>
        </p:sp>
        <p:sp>
          <p:nvSpPr>
            <p:cNvPr id="196" name="pl196"/>
            <p:cNvSpPr/>
            <p:nvPr/>
          </p:nvSpPr>
          <p:spPr>
            <a:xfrm>
              <a:off x="5042814" y="1512675"/>
              <a:ext cx="1842793" cy="328717"/>
            </a:xfrm>
            <a:custGeom>
              <a:avLst/>
              <a:pathLst>
                <a:path w="1842793" h="328717">
                  <a:moveTo>
                    <a:pt x="0" y="65743"/>
                  </a:moveTo>
                  <a:lnTo>
                    <a:pt x="263256" y="65743"/>
                  </a:lnTo>
                  <a:lnTo>
                    <a:pt x="526512" y="262973"/>
                  </a:lnTo>
                  <a:lnTo>
                    <a:pt x="789768" y="284888"/>
                  </a:lnTo>
                  <a:lnTo>
                    <a:pt x="1053025" y="0"/>
                  </a:lnTo>
                  <a:lnTo>
                    <a:pt x="1316281" y="219144"/>
                  </a:lnTo>
                  <a:lnTo>
                    <a:pt x="1579537" y="175315"/>
                  </a:lnTo>
                  <a:lnTo>
                    <a:pt x="1842793" y="328717"/>
                  </a:lnTo>
                </a:path>
              </a:pathLst>
            </a:custGeom>
            <a:ln w="35231" cap="flat">
              <a:solidFill>
                <a:srgbClr val="BEBEBE">
                  <a:alpha val="69803"/>
                </a:srgbClr>
              </a:solidFill>
              <a:prstDash val="solid"/>
              <a:round/>
            </a:ln>
          </p:spPr>
          <p:txBody>
            <a:bodyPr/>
            <a:lstStyle/>
            <a:p/>
          </p:txBody>
        </p:sp>
        <p:sp>
          <p:nvSpPr>
            <p:cNvPr id="197" name="pl197"/>
            <p:cNvSpPr/>
            <p:nvPr/>
          </p:nvSpPr>
          <p:spPr>
            <a:xfrm>
              <a:off x="5042814" y="1775649"/>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198" name="pl198"/>
            <p:cNvSpPr/>
            <p:nvPr/>
          </p:nvSpPr>
          <p:spPr>
            <a:xfrm>
              <a:off x="5042814" y="1512675"/>
              <a:ext cx="1842793" cy="328717"/>
            </a:xfrm>
            <a:custGeom>
              <a:avLst/>
              <a:pathLst>
                <a:path w="1842793" h="328717">
                  <a:moveTo>
                    <a:pt x="0" y="65743"/>
                  </a:moveTo>
                  <a:lnTo>
                    <a:pt x="263256" y="65743"/>
                  </a:lnTo>
                  <a:lnTo>
                    <a:pt x="526512" y="262973"/>
                  </a:lnTo>
                  <a:lnTo>
                    <a:pt x="789768" y="284888"/>
                  </a:lnTo>
                  <a:lnTo>
                    <a:pt x="1053025" y="0"/>
                  </a:lnTo>
                  <a:lnTo>
                    <a:pt x="1316281" y="219144"/>
                  </a:lnTo>
                  <a:lnTo>
                    <a:pt x="1579537" y="175315"/>
                  </a:lnTo>
                  <a:lnTo>
                    <a:pt x="1842793" y="328717"/>
                  </a:lnTo>
                </a:path>
              </a:pathLst>
            </a:custGeom>
            <a:ln w="40651" cap="flat">
              <a:solidFill>
                <a:srgbClr val="000000">
                  <a:alpha val="100000"/>
                </a:srgbClr>
              </a:solidFill>
              <a:prstDash val="solid"/>
              <a:round/>
            </a:ln>
          </p:spPr>
          <p:txBody>
            <a:bodyPr/>
            <a:lstStyle/>
            <a:p/>
          </p:txBody>
        </p:sp>
        <p:sp>
          <p:nvSpPr>
            <p:cNvPr id="199" name="pl199"/>
            <p:cNvSpPr/>
            <p:nvPr/>
          </p:nvSpPr>
          <p:spPr>
            <a:xfrm>
              <a:off x="5042814" y="1512675"/>
              <a:ext cx="1842793" cy="328717"/>
            </a:xfrm>
            <a:custGeom>
              <a:avLst/>
              <a:pathLst>
                <a:path w="1842793" h="328717">
                  <a:moveTo>
                    <a:pt x="0" y="65743"/>
                  </a:moveTo>
                  <a:lnTo>
                    <a:pt x="263256" y="65743"/>
                  </a:lnTo>
                  <a:lnTo>
                    <a:pt x="526512" y="262973"/>
                  </a:lnTo>
                  <a:lnTo>
                    <a:pt x="789768" y="284888"/>
                  </a:lnTo>
                  <a:lnTo>
                    <a:pt x="1053025" y="0"/>
                  </a:lnTo>
                  <a:lnTo>
                    <a:pt x="1316281" y="219144"/>
                  </a:lnTo>
                  <a:lnTo>
                    <a:pt x="1579537" y="175315"/>
                  </a:lnTo>
                  <a:lnTo>
                    <a:pt x="1842793" y="328717"/>
                  </a:lnTo>
                </a:path>
              </a:pathLst>
            </a:custGeom>
            <a:ln w="35231" cap="flat">
              <a:solidFill>
                <a:srgbClr val="1CABE2">
                  <a:alpha val="100000"/>
                </a:srgbClr>
              </a:solidFill>
              <a:prstDash val="solid"/>
              <a:round/>
            </a:ln>
          </p:spPr>
          <p:txBody>
            <a:bodyPr/>
            <a:lstStyle/>
            <a:p/>
          </p:txBody>
        </p:sp>
        <p:sp>
          <p:nvSpPr>
            <p:cNvPr id="200" name="tx200"/>
            <p:cNvSpPr/>
            <p:nvPr/>
          </p:nvSpPr>
          <p:spPr>
            <a:xfrm>
              <a:off x="4982555" y="1399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1" name="tx201"/>
            <p:cNvSpPr/>
            <p:nvPr/>
          </p:nvSpPr>
          <p:spPr>
            <a:xfrm>
              <a:off x="5245812" y="1399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2" name="tx202"/>
            <p:cNvSpPr/>
            <p:nvPr/>
          </p:nvSpPr>
          <p:spPr>
            <a:xfrm>
              <a:off x="5509068" y="1597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3" name="tx203"/>
            <p:cNvSpPr/>
            <p:nvPr/>
          </p:nvSpPr>
          <p:spPr>
            <a:xfrm>
              <a:off x="5772324" y="1619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4" name="tx204"/>
            <p:cNvSpPr/>
            <p:nvPr/>
          </p:nvSpPr>
          <p:spPr>
            <a:xfrm>
              <a:off x="6035581" y="13341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5" name="tx205"/>
            <p:cNvSpPr/>
            <p:nvPr/>
          </p:nvSpPr>
          <p:spPr>
            <a:xfrm>
              <a:off x="6298837" y="155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06" name="tx206"/>
            <p:cNvSpPr/>
            <p:nvPr/>
          </p:nvSpPr>
          <p:spPr>
            <a:xfrm>
              <a:off x="6562093" y="1509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7" name="tx207"/>
            <p:cNvSpPr/>
            <p:nvPr/>
          </p:nvSpPr>
          <p:spPr>
            <a:xfrm>
              <a:off x="6825349" y="1662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8" name="rc208"/>
            <p:cNvSpPr/>
            <p:nvPr/>
          </p:nvSpPr>
          <p:spPr>
            <a:xfrm>
              <a:off x="4950675" y="2653973"/>
              <a:ext cx="2027073" cy="1494567"/>
            </a:xfrm>
            <a:prstGeom prst="rect">
              <a:avLst/>
            </a:prstGeom>
            <a:solidFill>
              <a:srgbClr val="EBEBEB">
                <a:alpha val="100000"/>
              </a:srgbClr>
            </a:solidFill>
          </p:spPr>
          <p:txBody>
            <a:bodyPr/>
            <a:lstStyle/>
            <a:p/>
          </p:txBody>
        </p:sp>
        <p:sp>
          <p:nvSpPr>
            <p:cNvPr id="209" name="pl209"/>
            <p:cNvSpPr/>
            <p:nvPr/>
          </p:nvSpPr>
          <p:spPr>
            <a:xfrm>
              <a:off x="4950675" y="409156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0" name="pl210"/>
            <p:cNvSpPr/>
            <p:nvPr/>
          </p:nvSpPr>
          <p:spPr>
            <a:xfrm>
              <a:off x="4950675" y="354370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1" name="pl211"/>
            <p:cNvSpPr/>
            <p:nvPr/>
          </p:nvSpPr>
          <p:spPr>
            <a:xfrm>
              <a:off x="4950675" y="29958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2" name="pl212"/>
            <p:cNvSpPr/>
            <p:nvPr/>
          </p:nvSpPr>
          <p:spPr>
            <a:xfrm>
              <a:off x="4950675"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3" name="pl213"/>
            <p:cNvSpPr/>
            <p:nvPr/>
          </p:nvSpPr>
          <p:spPr>
            <a:xfrm>
              <a:off x="4950675" y="381763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14" name="pl214"/>
            <p:cNvSpPr/>
            <p:nvPr/>
          </p:nvSpPr>
          <p:spPr>
            <a:xfrm>
              <a:off x="4950675" y="326977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15" name="pl215"/>
            <p:cNvSpPr/>
            <p:nvPr/>
          </p:nvSpPr>
          <p:spPr>
            <a:xfrm>
              <a:off x="50428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53060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55693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583258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609583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635909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66223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68856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5042814" y="355465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224" name="pl224"/>
            <p:cNvSpPr/>
            <p:nvPr/>
          </p:nvSpPr>
          <p:spPr>
            <a:xfrm>
              <a:off x="5042814" y="3401257"/>
              <a:ext cx="1842793" cy="328717"/>
            </a:xfrm>
            <a:custGeom>
              <a:avLst/>
              <a:pathLst>
                <a:path w="1842793" h="328717">
                  <a:moveTo>
                    <a:pt x="0" y="0"/>
                  </a:moveTo>
                  <a:lnTo>
                    <a:pt x="263256" y="43828"/>
                  </a:lnTo>
                  <a:lnTo>
                    <a:pt x="526512" y="21914"/>
                  </a:lnTo>
                  <a:lnTo>
                    <a:pt x="789768" y="0"/>
                  </a:lnTo>
                  <a:lnTo>
                    <a:pt x="1053025" y="87657"/>
                  </a:lnTo>
                  <a:lnTo>
                    <a:pt x="1316281" y="131486"/>
                  </a:lnTo>
                  <a:lnTo>
                    <a:pt x="1579537" y="328717"/>
                  </a:lnTo>
                  <a:lnTo>
                    <a:pt x="1842793" y="175315"/>
                  </a:lnTo>
                </a:path>
              </a:pathLst>
            </a:custGeom>
            <a:ln w="40651" cap="flat">
              <a:solidFill>
                <a:srgbClr val="BEBEBE">
                  <a:alpha val="69803"/>
                </a:srgbClr>
              </a:solidFill>
              <a:prstDash val="solid"/>
              <a:round/>
            </a:ln>
          </p:spPr>
          <p:txBody>
            <a:bodyPr/>
            <a:lstStyle/>
            <a:p/>
          </p:txBody>
        </p:sp>
        <p:sp>
          <p:nvSpPr>
            <p:cNvPr id="225" name="pl225"/>
            <p:cNvSpPr/>
            <p:nvPr/>
          </p:nvSpPr>
          <p:spPr>
            <a:xfrm>
              <a:off x="5042814" y="3401257"/>
              <a:ext cx="1842793" cy="328717"/>
            </a:xfrm>
            <a:custGeom>
              <a:avLst/>
              <a:pathLst>
                <a:path w="1842793" h="328717">
                  <a:moveTo>
                    <a:pt x="0" y="0"/>
                  </a:moveTo>
                  <a:lnTo>
                    <a:pt x="263256" y="43828"/>
                  </a:lnTo>
                  <a:lnTo>
                    <a:pt x="526512" y="21914"/>
                  </a:lnTo>
                  <a:lnTo>
                    <a:pt x="789768" y="0"/>
                  </a:lnTo>
                  <a:lnTo>
                    <a:pt x="1053025" y="87657"/>
                  </a:lnTo>
                  <a:lnTo>
                    <a:pt x="1316281" y="131486"/>
                  </a:lnTo>
                  <a:lnTo>
                    <a:pt x="1579537" y="328717"/>
                  </a:lnTo>
                  <a:lnTo>
                    <a:pt x="1842793" y="175315"/>
                  </a:lnTo>
                </a:path>
              </a:pathLst>
            </a:custGeom>
            <a:ln w="35231" cap="flat">
              <a:solidFill>
                <a:srgbClr val="BEBEBE">
                  <a:alpha val="69803"/>
                </a:srgbClr>
              </a:solidFill>
              <a:prstDash val="solid"/>
              <a:round/>
            </a:ln>
          </p:spPr>
          <p:txBody>
            <a:bodyPr/>
            <a:lstStyle/>
            <a:p/>
          </p:txBody>
        </p:sp>
        <p:sp>
          <p:nvSpPr>
            <p:cNvPr id="226" name="pl226"/>
            <p:cNvSpPr/>
            <p:nvPr/>
          </p:nvSpPr>
          <p:spPr>
            <a:xfrm>
              <a:off x="5042814" y="355465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227" name="pl227"/>
            <p:cNvSpPr/>
            <p:nvPr/>
          </p:nvSpPr>
          <p:spPr>
            <a:xfrm>
              <a:off x="5042814" y="3401257"/>
              <a:ext cx="1842793" cy="328717"/>
            </a:xfrm>
            <a:custGeom>
              <a:avLst/>
              <a:pathLst>
                <a:path w="1842793" h="328717">
                  <a:moveTo>
                    <a:pt x="0" y="0"/>
                  </a:moveTo>
                  <a:lnTo>
                    <a:pt x="263256" y="43828"/>
                  </a:lnTo>
                  <a:lnTo>
                    <a:pt x="526512" y="21914"/>
                  </a:lnTo>
                  <a:lnTo>
                    <a:pt x="789768" y="0"/>
                  </a:lnTo>
                  <a:lnTo>
                    <a:pt x="1053025" y="87657"/>
                  </a:lnTo>
                  <a:lnTo>
                    <a:pt x="1316281" y="131486"/>
                  </a:lnTo>
                  <a:lnTo>
                    <a:pt x="1579537" y="328717"/>
                  </a:lnTo>
                  <a:lnTo>
                    <a:pt x="1842793" y="175315"/>
                  </a:lnTo>
                </a:path>
              </a:pathLst>
            </a:custGeom>
            <a:ln w="40651" cap="flat">
              <a:solidFill>
                <a:srgbClr val="000000">
                  <a:alpha val="100000"/>
                </a:srgbClr>
              </a:solidFill>
              <a:prstDash val="solid"/>
              <a:round/>
            </a:ln>
          </p:spPr>
          <p:txBody>
            <a:bodyPr/>
            <a:lstStyle/>
            <a:p/>
          </p:txBody>
        </p:sp>
        <p:sp>
          <p:nvSpPr>
            <p:cNvPr id="228" name="pl228"/>
            <p:cNvSpPr/>
            <p:nvPr/>
          </p:nvSpPr>
          <p:spPr>
            <a:xfrm>
              <a:off x="5042814" y="3401257"/>
              <a:ext cx="1842793" cy="328717"/>
            </a:xfrm>
            <a:custGeom>
              <a:avLst/>
              <a:pathLst>
                <a:path w="1842793" h="328717">
                  <a:moveTo>
                    <a:pt x="0" y="0"/>
                  </a:moveTo>
                  <a:lnTo>
                    <a:pt x="263256" y="43828"/>
                  </a:lnTo>
                  <a:lnTo>
                    <a:pt x="526512" y="21914"/>
                  </a:lnTo>
                  <a:lnTo>
                    <a:pt x="789768" y="0"/>
                  </a:lnTo>
                  <a:lnTo>
                    <a:pt x="1053025" y="87657"/>
                  </a:lnTo>
                  <a:lnTo>
                    <a:pt x="1316281" y="131486"/>
                  </a:lnTo>
                  <a:lnTo>
                    <a:pt x="1579537" y="328717"/>
                  </a:lnTo>
                  <a:lnTo>
                    <a:pt x="1842793" y="175315"/>
                  </a:lnTo>
                </a:path>
              </a:pathLst>
            </a:custGeom>
            <a:ln w="35231" cap="flat">
              <a:solidFill>
                <a:srgbClr val="1CABE2">
                  <a:alpha val="100000"/>
                </a:srgbClr>
              </a:solidFill>
              <a:prstDash val="solid"/>
              <a:round/>
            </a:ln>
          </p:spPr>
          <p:txBody>
            <a:bodyPr/>
            <a:lstStyle/>
            <a:p/>
          </p:txBody>
        </p:sp>
        <p:sp>
          <p:nvSpPr>
            <p:cNvPr id="229" name="tx229"/>
            <p:cNvSpPr/>
            <p:nvPr/>
          </p:nvSpPr>
          <p:spPr>
            <a:xfrm>
              <a:off x="4982555" y="3222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0" name="tx230"/>
            <p:cNvSpPr/>
            <p:nvPr/>
          </p:nvSpPr>
          <p:spPr>
            <a:xfrm>
              <a:off x="5245812" y="3266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1" name="tx231"/>
            <p:cNvSpPr/>
            <p:nvPr/>
          </p:nvSpPr>
          <p:spPr>
            <a:xfrm>
              <a:off x="5509068" y="3244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2" name="tx232"/>
            <p:cNvSpPr/>
            <p:nvPr/>
          </p:nvSpPr>
          <p:spPr>
            <a:xfrm>
              <a:off x="5772324" y="3222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3" name="tx233"/>
            <p:cNvSpPr/>
            <p:nvPr/>
          </p:nvSpPr>
          <p:spPr>
            <a:xfrm>
              <a:off x="6035581" y="3310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4" name="tx234"/>
            <p:cNvSpPr/>
            <p:nvPr/>
          </p:nvSpPr>
          <p:spPr>
            <a:xfrm>
              <a:off x="6298837" y="3354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5" name="tx235"/>
            <p:cNvSpPr/>
            <p:nvPr/>
          </p:nvSpPr>
          <p:spPr>
            <a:xfrm>
              <a:off x="6562093" y="3551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36" name="tx236"/>
            <p:cNvSpPr/>
            <p:nvPr/>
          </p:nvSpPr>
          <p:spPr>
            <a:xfrm>
              <a:off x="6825349" y="3398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7" name="rc237"/>
            <p:cNvSpPr/>
            <p:nvPr/>
          </p:nvSpPr>
          <p:spPr>
            <a:xfrm>
              <a:off x="7047337" y="874964"/>
              <a:ext cx="2027073" cy="1494567"/>
            </a:xfrm>
            <a:prstGeom prst="rect">
              <a:avLst/>
            </a:prstGeom>
            <a:solidFill>
              <a:srgbClr val="EBEBEB">
                <a:alpha val="100000"/>
              </a:srgbClr>
            </a:solidFill>
          </p:spPr>
          <p:txBody>
            <a:bodyPr/>
            <a:lstStyle/>
            <a:p/>
          </p:txBody>
        </p:sp>
        <p:sp>
          <p:nvSpPr>
            <p:cNvPr id="238" name="pl238"/>
            <p:cNvSpPr/>
            <p:nvPr/>
          </p:nvSpPr>
          <p:spPr>
            <a:xfrm>
              <a:off x="7047337" y="23125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39" name="pl239"/>
            <p:cNvSpPr/>
            <p:nvPr/>
          </p:nvSpPr>
          <p:spPr>
            <a:xfrm>
              <a:off x="7047337" y="176469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0" name="pl240"/>
            <p:cNvSpPr/>
            <p:nvPr/>
          </p:nvSpPr>
          <p:spPr>
            <a:xfrm>
              <a:off x="7047337" y="121683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1" name="pl241"/>
            <p:cNvSpPr/>
            <p:nvPr/>
          </p:nvSpPr>
          <p:spPr>
            <a:xfrm>
              <a:off x="7047337"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2" name="pl242"/>
            <p:cNvSpPr/>
            <p:nvPr/>
          </p:nvSpPr>
          <p:spPr>
            <a:xfrm>
              <a:off x="7047337" y="203862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43" name="pl243"/>
            <p:cNvSpPr/>
            <p:nvPr/>
          </p:nvSpPr>
          <p:spPr>
            <a:xfrm>
              <a:off x="7047337" y="149076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44" name="pl244"/>
            <p:cNvSpPr/>
            <p:nvPr/>
          </p:nvSpPr>
          <p:spPr>
            <a:xfrm>
              <a:off x="71394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4027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66598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79292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1925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4557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7190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89822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2" name="pl252"/>
            <p:cNvSpPr/>
            <p:nvPr/>
          </p:nvSpPr>
          <p:spPr>
            <a:xfrm>
              <a:off x="7139477" y="1775649"/>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253" name="pl253"/>
            <p:cNvSpPr/>
            <p:nvPr/>
          </p:nvSpPr>
          <p:spPr>
            <a:xfrm>
              <a:off x="7139477" y="1600333"/>
              <a:ext cx="1842793" cy="197230"/>
            </a:xfrm>
            <a:custGeom>
              <a:avLst/>
              <a:pathLst>
                <a:path w="1842793" h="197230">
                  <a:moveTo>
                    <a:pt x="0" y="43828"/>
                  </a:moveTo>
                  <a:lnTo>
                    <a:pt x="263256" y="65743"/>
                  </a:lnTo>
                  <a:lnTo>
                    <a:pt x="526512" y="43828"/>
                  </a:lnTo>
                  <a:lnTo>
                    <a:pt x="789768" y="0"/>
                  </a:lnTo>
                  <a:lnTo>
                    <a:pt x="1053025" y="21914"/>
                  </a:lnTo>
                  <a:lnTo>
                    <a:pt x="1316281" y="109572"/>
                  </a:lnTo>
                  <a:lnTo>
                    <a:pt x="1579537" y="197230"/>
                  </a:lnTo>
                  <a:lnTo>
                    <a:pt x="1842793" y="153401"/>
                  </a:lnTo>
                </a:path>
              </a:pathLst>
            </a:custGeom>
            <a:ln w="40651" cap="flat">
              <a:solidFill>
                <a:srgbClr val="BEBEBE">
                  <a:alpha val="69803"/>
                </a:srgbClr>
              </a:solidFill>
              <a:prstDash val="solid"/>
              <a:round/>
            </a:ln>
          </p:spPr>
          <p:txBody>
            <a:bodyPr/>
            <a:lstStyle/>
            <a:p/>
          </p:txBody>
        </p:sp>
        <p:sp>
          <p:nvSpPr>
            <p:cNvPr id="254" name="pl254"/>
            <p:cNvSpPr/>
            <p:nvPr/>
          </p:nvSpPr>
          <p:spPr>
            <a:xfrm>
              <a:off x="7139477" y="1600333"/>
              <a:ext cx="1842793" cy="197230"/>
            </a:xfrm>
            <a:custGeom>
              <a:avLst/>
              <a:pathLst>
                <a:path w="1842793" h="197230">
                  <a:moveTo>
                    <a:pt x="0" y="43828"/>
                  </a:moveTo>
                  <a:lnTo>
                    <a:pt x="263256" y="65743"/>
                  </a:lnTo>
                  <a:lnTo>
                    <a:pt x="526512" y="43828"/>
                  </a:lnTo>
                  <a:lnTo>
                    <a:pt x="789768" y="0"/>
                  </a:lnTo>
                  <a:lnTo>
                    <a:pt x="1053025" y="21914"/>
                  </a:lnTo>
                  <a:lnTo>
                    <a:pt x="1316281" y="109572"/>
                  </a:lnTo>
                  <a:lnTo>
                    <a:pt x="1579537" y="197230"/>
                  </a:lnTo>
                  <a:lnTo>
                    <a:pt x="1842793" y="153401"/>
                  </a:lnTo>
                </a:path>
              </a:pathLst>
            </a:custGeom>
            <a:ln w="35231" cap="flat">
              <a:solidFill>
                <a:srgbClr val="BEBEBE">
                  <a:alpha val="69803"/>
                </a:srgbClr>
              </a:solidFill>
              <a:prstDash val="solid"/>
              <a:round/>
            </a:ln>
          </p:spPr>
          <p:txBody>
            <a:bodyPr/>
            <a:lstStyle/>
            <a:p/>
          </p:txBody>
        </p:sp>
        <p:sp>
          <p:nvSpPr>
            <p:cNvPr id="255" name="pl255"/>
            <p:cNvSpPr/>
            <p:nvPr/>
          </p:nvSpPr>
          <p:spPr>
            <a:xfrm>
              <a:off x="7139477" y="1775649"/>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256" name="pl256"/>
            <p:cNvSpPr/>
            <p:nvPr/>
          </p:nvSpPr>
          <p:spPr>
            <a:xfrm>
              <a:off x="7139477" y="1600333"/>
              <a:ext cx="1842793" cy="197230"/>
            </a:xfrm>
            <a:custGeom>
              <a:avLst/>
              <a:pathLst>
                <a:path w="1842793" h="197230">
                  <a:moveTo>
                    <a:pt x="0" y="43828"/>
                  </a:moveTo>
                  <a:lnTo>
                    <a:pt x="263256" y="65743"/>
                  </a:lnTo>
                  <a:lnTo>
                    <a:pt x="526512" y="43828"/>
                  </a:lnTo>
                  <a:lnTo>
                    <a:pt x="789768" y="0"/>
                  </a:lnTo>
                  <a:lnTo>
                    <a:pt x="1053025" y="21914"/>
                  </a:lnTo>
                  <a:lnTo>
                    <a:pt x="1316281" y="109572"/>
                  </a:lnTo>
                  <a:lnTo>
                    <a:pt x="1579537" y="197230"/>
                  </a:lnTo>
                  <a:lnTo>
                    <a:pt x="1842793" y="153401"/>
                  </a:lnTo>
                </a:path>
              </a:pathLst>
            </a:custGeom>
            <a:ln w="40651" cap="flat">
              <a:solidFill>
                <a:srgbClr val="000000">
                  <a:alpha val="100000"/>
                </a:srgbClr>
              </a:solidFill>
              <a:prstDash val="solid"/>
              <a:round/>
            </a:ln>
          </p:spPr>
          <p:txBody>
            <a:bodyPr/>
            <a:lstStyle/>
            <a:p/>
          </p:txBody>
        </p:sp>
        <p:sp>
          <p:nvSpPr>
            <p:cNvPr id="257" name="pl257"/>
            <p:cNvSpPr/>
            <p:nvPr/>
          </p:nvSpPr>
          <p:spPr>
            <a:xfrm>
              <a:off x="7139477" y="1600333"/>
              <a:ext cx="1842793" cy="197230"/>
            </a:xfrm>
            <a:custGeom>
              <a:avLst/>
              <a:pathLst>
                <a:path w="1842793" h="197230">
                  <a:moveTo>
                    <a:pt x="0" y="43828"/>
                  </a:moveTo>
                  <a:lnTo>
                    <a:pt x="263256" y="65743"/>
                  </a:lnTo>
                  <a:lnTo>
                    <a:pt x="526512" y="43828"/>
                  </a:lnTo>
                  <a:lnTo>
                    <a:pt x="789768" y="0"/>
                  </a:lnTo>
                  <a:lnTo>
                    <a:pt x="1053025" y="21914"/>
                  </a:lnTo>
                  <a:lnTo>
                    <a:pt x="1316281" y="109572"/>
                  </a:lnTo>
                  <a:lnTo>
                    <a:pt x="1579537" y="197230"/>
                  </a:lnTo>
                  <a:lnTo>
                    <a:pt x="1842793" y="153401"/>
                  </a:lnTo>
                </a:path>
              </a:pathLst>
            </a:custGeom>
            <a:ln w="35231" cap="flat">
              <a:solidFill>
                <a:srgbClr val="1CABE2">
                  <a:alpha val="100000"/>
                </a:srgbClr>
              </a:solidFill>
              <a:prstDash val="solid"/>
              <a:round/>
            </a:ln>
          </p:spPr>
          <p:txBody>
            <a:bodyPr/>
            <a:lstStyle/>
            <a:p/>
          </p:txBody>
        </p:sp>
        <p:sp>
          <p:nvSpPr>
            <p:cNvPr id="258" name="tx258"/>
            <p:cNvSpPr/>
            <p:nvPr/>
          </p:nvSpPr>
          <p:spPr>
            <a:xfrm>
              <a:off x="7079218" y="14656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9" name="tx259"/>
            <p:cNvSpPr/>
            <p:nvPr/>
          </p:nvSpPr>
          <p:spPr>
            <a:xfrm>
              <a:off x="7342474" y="14875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60" name="tx260"/>
            <p:cNvSpPr/>
            <p:nvPr/>
          </p:nvSpPr>
          <p:spPr>
            <a:xfrm>
              <a:off x="7605730" y="14656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1" name="tx261"/>
            <p:cNvSpPr/>
            <p:nvPr/>
          </p:nvSpPr>
          <p:spPr>
            <a:xfrm>
              <a:off x="7868987" y="1421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2" name="tx262"/>
            <p:cNvSpPr/>
            <p:nvPr/>
          </p:nvSpPr>
          <p:spPr>
            <a:xfrm>
              <a:off x="8132243" y="1443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63" name="tx263"/>
            <p:cNvSpPr/>
            <p:nvPr/>
          </p:nvSpPr>
          <p:spPr>
            <a:xfrm>
              <a:off x="8395499" y="1531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4" name="tx264"/>
            <p:cNvSpPr/>
            <p:nvPr/>
          </p:nvSpPr>
          <p:spPr>
            <a:xfrm>
              <a:off x="8658756" y="1619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65" name="tx265"/>
            <p:cNvSpPr/>
            <p:nvPr/>
          </p:nvSpPr>
          <p:spPr>
            <a:xfrm>
              <a:off x="8922012" y="157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6" name="rc266"/>
            <p:cNvSpPr/>
            <p:nvPr/>
          </p:nvSpPr>
          <p:spPr>
            <a:xfrm>
              <a:off x="7047337" y="2653973"/>
              <a:ext cx="2027073" cy="1494567"/>
            </a:xfrm>
            <a:prstGeom prst="rect">
              <a:avLst/>
            </a:prstGeom>
            <a:solidFill>
              <a:srgbClr val="EBEBEB">
                <a:alpha val="100000"/>
              </a:srgbClr>
            </a:solidFill>
          </p:spPr>
          <p:txBody>
            <a:bodyPr/>
            <a:lstStyle/>
            <a:p/>
          </p:txBody>
        </p:sp>
        <p:sp>
          <p:nvSpPr>
            <p:cNvPr id="267" name="pl267"/>
            <p:cNvSpPr/>
            <p:nvPr/>
          </p:nvSpPr>
          <p:spPr>
            <a:xfrm>
              <a:off x="7047337" y="409156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68" name="pl268"/>
            <p:cNvSpPr/>
            <p:nvPr/>
          </p:nvSpPr>
          <p:spPr>
            <a:xfrm>
              <a:off x="7047337" y="354370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69" name="pl269"/>
            <p:cNvSpPr/>
            <p:nvPr/>
          </p:nvSpPr>
          <p:spPr>
            <a:xfrm>
              <a:off x="7047337" y="29958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0" name="pl270"/>
            <p:cNvSpPr/>
            <p:nvPr/>
          </p:nvSpPr>
          <p:spPr>
            <a:xfrm>
              <a:off x="7047337"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1" name="pl271"/>
            <p:cNvSpPr/>
            <p:nvPr/>
          </p:nvSpPr>
          <p:spPr>
            <a:xfrm>
              <a:off x="7047337" y="381763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72" name="pl272"/>
            <p:cNvSpPr/>
            <p:nvPr/>
          </p:nvSpPr>
          <p:spPr>
            <a:xfrm>
              <a:off x="7047337" y="326977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73" name="pl273"/>
            <p:cNvSpPr/>
            <p:nvPr/>
          </p:nvSpPr>
          <p:spPr>
            <a:xfrm>
              <a:off x="71394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74027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766598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79292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81925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84557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87190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89822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7139477" y="355465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BEBEBE">
                  <a:alpha val="69803"/>
                </a:srgbClr>
              </a:solidFill>
              <a:prstDash val="solid"/>
              <a:round/>
            </a:ln>
          </p:spPr>
          <p:txBody>
            <a:bodyPr/>
            <a:lstStyle/>
            <a:p/>
          </p:txBody>
        </p:sp>
        <p:sp>
          <p:nvSpPr>
            <p:cNvPr id="282" name="pl282"/>
            <p:cNvSpPr/>
            <p:nvPr/>
          </p:nvSpPr>
          <p:spPr>
            <a:xfrm>
              <a:off x="7139477" y="3467000"/>
              <a:ext cx="1842793" cy="525947"/>
            </a:xfrm>
            <a:custGeom>
              <a:avLst/>
              <a:pathLst>
                <a:path w="1842793" h="525947">
                  <a:moveTo>
                    <a:pt x="0" y="153401"/>
                  </a:moveTo>
                  <a:lnTo>
                    <a:pt x="263256" y="87657"/>
                  </a:lnTo>
                  <a:lnTo>
                    <a:pt x="526512" y="65743"/>
                  </a:lnTo>
                  <a:lnTo>
                    <a:pt x="789768" y="0"/>
                  </a:lnTo>
                  <a:lnTo>
                    <a:pt x="1053025" y="87657"/>
                  </a:lnTo>
                  <a:lnTo>
                    <a:pt x="1316281" y="219144"/>
                  </a:lnTo>
                  <a:lnTo>
                    <a:pt x="1579537" y="328717"/>
                  </a:lnTo>
                  <a:lnTo>
                    <a:pt x="1842793" y="525947"/>
                  </a:lnTo>
                </a:path>
              </a:pathLst>
            </a:custGeom>
            <a:ln w="40651" cap="flat">
              <a:solidFill>
                <a:srgbClr val="BEBEBE">
                  <a:alpha val="69803"/>
                </a:srgbClr>
              </a:solidFill>
              <a:prstDash val="solid"/>
              <a:round/>
            </a:ln>
          </p:spPr>
          <p:txBody>
            <a:bodyPr/>
            <a:lstStyle/>
            <a:p/>
          </p:txBody>
        </p:sp>
        <p:sp>
          <p:nvSpPr>
            <p:cNvPr id="283" name="pl283"/>
            <p:cNvSpPr/>
            <p:nvPr/>
          </p:nvSpPr>
          <p:spPr>
            <a:xfrm>
              <a:off x="7139477" y="3467000"/>
              <a:ext cx="1842793" cy="525947"/>
            </a:xfrm>
            <a:custGeom>
              <a:avLst/>
              <a:pathLst>
                <a:path w="1842793" h="525947">
                  <a:moveTo>
                    <a:pt x="0" y="153401"/>
                  </a:moveTo>
                  <a:lnTo>
                    <a:pt x="263256" y="87657"/>
                  </a:lnTo>
                  <a:lnTo>
                    <a:pt x="526512" y="65743"/>
                  </a:lnTo>
                  <a:lnTo>
                    <a:pt x="789768" y="0"/>
                  </a:lnTo>
                  <a:lnTo>
                    <a:pt x="1053025" y="87657"/>
                  </a:lnTo>
                  <a:lnTo>
                    <a:pt x="1316281" y="219144"/>
                  </a:lnTo>
                  <a:lnTo>
                    <a:pt x="1579537" y="328717"/>
                  </a:lnTo>
                  <a:lnTo>
                    <a:pt x="1842793" y="525947"/>
                  </a:lnTo>
                </a:path>
              </a:pathLst>
            </a:custGeom>
            <a:ln w="35231" cap="flat">
              <a:solidFill>
                <a:srgbClr val="BEBEBE">
                  <a:alpha val="69803"/>
                </a:srgbClr>
              </a:solidFill>
              <a:prstDash val="solid"/>
              <a:round/>
            </a:ln>
          </p:spPr>
          <p:txBody>
            <a:bodyPr/>
            <a:lstStyle/>
            <a:p/>
          </p:txBody>
        </p:sp>
        <p:sp>
          <p:nvSpPr>
            <p:cNvPr id="284" name="pl284"/>
            <p:cNvSpPr/>
            <p:nvPr/>
          </p:nvSpPr>
          <p:spPr>
            <a:xfrm>
              <a:off x="7139477" y="3554658"/>
              <a:ext cx="1842793" cy="131486"/>
            </a:xfrm>
            <a:custGeom>
              <a:avLst/>
              <a:pathLst>
                <a:path w="1842793" h="131486">
                  <a:moveTo>
                    <a:pt x="0" y="0"/>
                  </a:moveTo>
                  <a:lnTo>
                    <a:pt x="263256" y="0"/>
                  </a:lnTo>
                  <a:lnTo>
                    <a:pt x="526512" y="65743"/>
                  </a:lnTo>
                  <a:lnTo>
                    <a:pt x="789768" y="87657"/>
                  </a:lnTo>
                  <a:lnTo>
                    <a:pt x="1053025" y="109572"/>
                  </a:lnTo>
                  <a:lnTo>
                    <a:pt x="1316281" y="0"/>
                  </a:lnTo>
                  <a:lnTo>
                    <a:pt x="1579537" y="65743"/>
                  </a:lnTo>
                  <a:lnTo>
                    <a:pt x="1842793" y="131486"/>
                  </a:lnTo>
                </a:path>
              </a:pathLst>
            </a:custGeom>
            <a:ln w="20325" cap="flat">
              <a:solidFill>
                <a:srgbClr val="6B6B6B">
                  <a:alpha val="100000"/>
                </a:srgbClr>
              </a:solidFill>
              <a:prstDash val="solid"/>
              <a:round/>
            </a:ln>
          </p:spPr>
          <p:txBody>
            <a:bodyPr/>
            <a:lstStyle/>
            <a:p/>
          </p:txBody>
        </p:sp>
        <p:sp>
          <p:nvSpPr>
            <p:cNvPr id="285" name="pl285"/>
            <p:cNvSpPr/>
            <p:nvPr/>
          </p:nvSpPr>
          <p:spPr>
            <a:xfrm>
              <a:off x="7139477" y="3467000"/>
              <a:ext cx="1842793" cy="525947"/>
            </a:xfrm>
            <a:custGeom>
              <a:avLst/>
              <a:pathLst>
                <a:path w="1842793" h="525947">
                  <a:moveTo>
                    <a:pt x="0" y="153401"/>
                  </a:moveTo>
                  <a:lnTo>
                    <a:pt x="263256" y="87657"/>
                  </a:lnTo>
                  <a:lnTo>
                    <a:pt x="526512" y="65743"/>
                  </a:lnTo>
                  <a:lnTo>
                    <a:pt x="789768" y="0"/>
                  </a:lnTo>
                  <a:lnTo>
                    <a:pt x="1053025" y="87657"/>
                  </a:lnTo>
                  <a:lnTo>
                    <a:pt x="1316281" y="219144"/>
                  </a:lnTo>
                  <a:lnTo>
                    <a:pt x="1579537" y="328717"/>
                  </a:lnTo>
                  <a:lnTo>
                    <a:pt x="1842793" y="525947"/>
                  </a:lnTo>
                </a:path>
              </a:pathLst>
            </a:custGeom>
            <a:ln w="40651" cap="flat">
              <a:solidFill>
                <a:srgbClr val="000000">
                  <a:alpha val="100000"/>
                </a:srgbClr>
              </a:solidFill>
              <a:prstDash val="solid"/>
              <a:round/>
            </a:ln>
          </p:spPr>
          <p:txBody>
            <a:bodyPr/>
            <a:lstStyle/>
            <a:p/>
          </p:txBody>
        </p:sp>
        <p:sp>
          <p:nvSpPr>
            <p:cNvPr id="286" name="pl286"/>
            <p:cNvSpPr/>
            <p:nvPr/>
          </p:nvSpPr>
          <p:spPr>
            <a:xfrm>
              <a:off x="7139477" y="3467000"/>
              <a:ext cx="1842793" cy="525947"/>
            </a:xfrm>
            <a:custGeom>
              <a:avLst/>
              <a:pathLst>
                <a:path w="1842793" h="525947">
                  <a:moveTo>
                    <a:pt x="0" y="153401"/>
                  </a:moveTo>
                  <a:lnTo>
                    <a:pt x="263256" y="87657"/>
                  </a:lnTo>
                  <a:lnTo>
                    <a:pt x="526512" y="65743"/>
                  </a:lnTo>
                  <a:lnTo>
                    <a:pt x="789768" y="0"/>
                  </a:lnTo>
                  <a:lnTo>
                    <a:pt x="1053025" y="87657"/>
                  </a:lnTo>
                  <a:lnTo>
                    <a:pt x="1316281" y="219144"/>
                  </a:lnTo>
                  <a:lnTo>
                    <a:pt x="1579537" y="328717"/>
                  </a:lnTo>
                  <a:lnTo>
                    <a:pt x="1842793" y="525947"/>
                  </a:lnTo>
                </a:path>
              </a:pathLst>
            </a:custGeom>
            <a:ln w="35231" cap="flat">
              <a:solidFill>
                <a:srgbClr val="1CABE2">
                  <a:alpha val="100000"/>
                </a:srgbClr>
              </a:solidFill>
              <a:prstDash val="solid"/>
              <a:round/>
            </a:ln>
          </p:spPr>
          <p:txBody>
            <a:bodyPr/>
            <a:lstStyle/>
            <a:p/>
          </p:txBody>
        </p:sp>
        <p:sp>
          <p:nvSpPr>
            <p:cNvPr id="287" name="tx287"/>
            <p:cNvSpPr/>
            <p:nvPr/>
          </p:nvSpPr>
          <p:spPr>
            <a:xfrm>
              <a:off x="7079218" y="3441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88" name="tx288"/>
            <p:cNvSpPr/>
            <p:nvPr/>
          </p:nvSpPr>
          <p:spPr>
            <a:xfrm>
              <a:off x="7342474" y="337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9" name="tx289"/>
            <p:cNvSpPr/>
            <p:nvPr/>
          </p:nvSpPr>
          <p:spPr>
            <a:xfrm>
              <a:off x="7605730" y="3354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90" name="tx290"/>
            <p:cNvSpPr/>
            <p:nvPr/>
          </p:nvSpPr>
          <p:spPr>
            <a:xfrm>
              <a:off x="7868987" y="32884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1" name="tx291"/>
            <p:cNvSpPr/>
            <p:nvPr/>
          </p:nvSpPr>
          <p:spPr>
            <a:xfrm>
              <a:off x="8132243" y="337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2" name="tx292"/>
            <p:cNvSpPr/>
            <p:nvPr/>
          </p:nvSpPr>
          <p:spPr>
            <a:xfrm>
              <a:off x="8395499" y="3507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3" name="tx293"/>
            <p:cNvSpPr/>
            <p:nvPr/>
          </p:nvSpPr>
          <p:spPr>
            <a:xfrm>
              <a:off x="8658756" y="3617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94" name="tx294"/>
            <p:cNvSpPr/>
            <p:nvPr/>
          </p:nvSpPr>
          <p:spPr>
            <a:xfrm>
              <a:off x="8922012" y="3814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5" name="tx295"/>
            <p:cNvSpPr/>
            <p:nvPr/>
          </p:nvSpPr>
          <p:spPr>
            <a:xfrm>
              <a:off x="1584578" y="4285551"/>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296" name="tx296"/>
            <p:cNvSpPr/>
            <p:nvPr/>
          </p:nvSpPr>
          <p:spPr>
            <a:xfrm>
              <a:off x="3609825" y="4285551"/>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297" name="tx297"/>
            <p:cNvSpPr/>
            <p:nvPr/>
          </p:nvSpPr>
          <p:spPr>
            <a:xfrm>
              <a:off x="1597059" y="2506542"/>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298" name="tx298"/>
            <p:cNvSpPr/>
            <p:nvPr/>
          </p:nvSpPr>
          <p:spPr>
            <a:xfrm>
              <a:off x="3547600" y="2506542"/>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299" name="tx299"/>
            <p:cNvSpPr/>
            <p:nvPr/>
          </p:nvSpPr>
          <p:spPr>
            <a:xfrm>
              <a:off x="5759294" y="2506542"/>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300" name="tx300"/>
            <p:cNvSpPr/>
            <p:nvPr/>
          </p:nvSpPr>
          <p:spPr>
            <a:xfrm>
              <a:off x="7759488" y="2506542"/>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301" name="tx301"/>
            <p:cNvSpPr/>
            <p:nvPr/>
          </p:nvSpPr>
          <p:spPr>
            <a:xfrm>
              <a:off x="1596876"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02" name="tx302"/>
            <p:cNvSpPr/>
            <p:nvPr/>
          </p:nvSpPr>
          <p:spPr>
            <a:xfrm>
              <a:off x="3622124"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303" name="tx303"/>
            <p:cNvSpPr/>
            <p:nvPr/>
          </p:nvSpPr>
          <p:spPr>
            <a:xfrm>
              <a:off x="5756185" y="727533"/>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304" name="tx304"/>
            <p:cNvSpPr/>
            <p:nvPr/>
          </p:nvSpPr>
          <p:spPr>
            <a:xfrm>
              <a:off x="7861946" y="727533"/>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305" name="pl305"/>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tx313"/>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4" name="tx314"/>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5" name="tx315"/>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6" name="tx316"/>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7" name="tx317"/>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8" name="tx318"/>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9" name="tx319"/>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0" name="tx320"/>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1" name="pl321"/>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tx329"/>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0" name="tx330"/>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1" name="tx331"/>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2" name="tx332"/>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3" name="tx333"/>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4" name="tx334"/>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5" name="tx335"/>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6" name="tx336"/>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7" name="pl337"/>
            <p:cNvSpPr/>
            <p:nvPr/>
          </p:nvSpPr>
          <p:spPr>
            <a:xfrm>
              <a:off x="50428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53060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pl339"/>
            <p:cNvSpPr/>
            <p:nvPr/>
          </p:nvSpPr>
          <p:spPr>
            <a:xfrm>
              <a:off x="556932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0" name="pl340"/>
            <p:cNvSpPr/>
            <p:nvPr/>
          </p:nvSpPr>
          <p:spPr>
            <a:xfrm>
              <a:off x="583258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1" name="pl341"/>
            <p:cNvSpPr/>
            <p:nvPr/>
          </p:nvSpPr>
          <p:spPr>
            <a:xfrm>
              <a:off x="609583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635909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662235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688560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tx345"/>
            <p:cNvSpPr/>
            <p:nvPr/>
          </p:nvSpPr>
          <p:spPr>
            <a:xfrm rot="-5400000">
              <a:off x="49184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6" name="tx346"/>
            <p:cNvSpPr/>
            <p:nvPr/>
          </p:nvSpPr>
          <p:spPr>
            <a:xfrm rot="-5400000">
              <a:off x="51817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7" name="tx347"/>
            <p:cNvSpPr/>
            <p:nvPr/>
          </p:nvSpPr>
          <p:spPr>
            <a:xfrm rot="-5400000">
              <a:off x="544496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8" name="tx348"/>
            <p:cNvSpPr/>
            <p:nvPr/>
          </p:nvSpPr>
          <p:spPr>
            <a:xfrm rot="-5400000">
              <a:off x="570822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9" name="tx349"/>
            <p:cNvSpPr/>
            <p:nvPr/>
          </p:nvSpPr>
          <p:spPr>
            <a:xfrm rot="-5400000">
              <a:off x="597148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0" name="tx350"/>
            <p:cNvSpPr/>
            <p:nvPr/>
          </p:nvSpPr>
          <p:spPr>
            <a:xfrm rot="-5400000">
              <a:off x="623473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1" name="tx351"/>
            <p:cNvSpPr/>
            <p:nvPr/>
          </p:nvSpPr>
          <p:spPr>
            <a:xfrm rot="-5400000">
              <a:off x="649799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2" name="tx352"/>
            <p:cNvSpPr/>
            <p:nvPr/>
          </p:nvSpPr>
          <p:spPr>
            <a:xfrm rot="-5400000">
              <a:off x="676125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3" name="pl353"/>
            <p:cNvSpPr/>
            <p:nvPr/>
          </p:nvSpPr>
          <p:spPr>
            <a:xfrm>
              <a:off x="713947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740273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pl355"/>
            <p:cNvSpPr/>
            <p:nvPr/>
          </p:nvSpPr>
          <p:spPr>
            <a:xfrm>
              <a:off x="766598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6" name="pl356"/>
            <p:cNvSpPr/>
            <p:nvPr/>
          </p:nvSpPr>
          <p:spPr>
            <a:xfrm>
              <a:off x="792924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7" name="pl357"/>
            <p:cNvSpPr/>
            <p:nvPr/>
          </p:nvSpPr>
          <p:spPr>
            <a:xfrm>
              <a:off x="819250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845575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87190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89822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tx361"/>
            <p:cNvSpPr/>
            <p:nvPr/>
          </p:nvSpPr>
          <p:spPr>
            <a:xfrm rot="-5400000">
              <a:off x="7015118"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2" name="tx362"/>
            <p:cNvSpPr/>
            <p:nvPr/>
          </p:nvSpPr>
          <p:spPr>
            <a:xfrm rot="-5400000">
              <a:off x="727837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3" name="tx363"/>
            <p:cNvSpPr/>
            <p:nvPr/>
          </p:nvSpPr>
          <p:spPr>
            <a:xfrm rot="-5400000">
              <a:off x="754163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4" name="tx364"/>
            <p:cNvSpPr/>
            <p:nvPr/>
          </p:nvSpPr>
          <p:spPr>
            <a:xfrm rot="-5400000">
              <a:off x="780488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5" name="tx365"/>
            <p:cNvSpPr/>
            <p:nvPr/>
          </p:nvSpPr>
          <p:spPr>
            <a:xfrm rot="-5400000">
              <a:off x="806814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6" name="tx366"/>
            <p:cNvSpPr/>
            <p:nvPr/>
          </p:nvSpPr>
          <p:spPr>
            <a:xfrm rot="-5400000">
              <a:off x="833140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7" name="tx367"/>
            <p:cNvSpPr/>
            <p:nvPr/>
          </p:nvSpPr>
          <p:spPr>
            <a:xfrm rot="-5400000">
              <a:off x="85946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8" name="tx368"/>
            <p:cNvSpPr/>
            <p:nvPr/>
          </p:nvSpPr>
          <p:spPr>
            <a:xfrm rot="-5400000">
              <a:off x="88579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9" name="tx369"/>
            <p:cNvSpPr/>
            <p:nvPr/>
          </p:nvSpPr>
          <p:spPr>
            <a:xfrm>
              <a:off x="570361" y="19986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0" name="tx370"/>
            <p:cNvSpPr/>
            <p:nvPr/>
          </p:nvSpPr>
          <p:spPr>
            <a:xfrm>
              <a:off x="508182" y="145075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1" name="pl371"/>
            <p:cNvSpPr/>
            <p:nvPr/>
          </p:nvSpPr>
          <p:spPr>
            <a:xfrm>
              <a:off x="722555" y="20386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2" name="pl372"/>
            <p:cNvSpPr/>
            <p:nvPr/>
          </p:nvSpPr>
          <p:spPr>
            <a:xfrm>
              <a:off x="722555" y="1490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3" name="tx373"/>
            <p:cNvSpPr/>
            <p:nvPr/>
          </p:nvSpPr>
          <p:spPr>
            <a:xfrm>
              <a:off x="570361" y="37776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4" name="tx374"/>
            <p:cNvSpPr/>
            <p:nvPr/>
          </p:nvSpPr>
          <p:spPr>
            <a:xfrm>
              <a:off x="508182" y="32297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5" name="pl375"/>
            <p:cNvSpPr/>
            <p:nvPr/>
          </p:nvSpPr>
          <p:spPr>
            <a:xfrm>
              <a:off x="722555" y="38176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6" name="pl376"/>
            <p:cNvSpPr/>
            <p:nvPr/>
          </p:nvSpPr>
          <p:spPr>
            <a:xfrm>
              <a:off x="722555" y="32697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7" name="tx377"/>
            <p:cNvSpPr/>
            <p:nvPr/>
          </p:nvSpPr>
          <p:spPr>
            <a:xfrm>
              <a:off x="570361" y="55566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8" name="tx378"/>
            <p:cNvSpPr/>
            <p:nvPr/>
          </p:nvSpPr>
          <p:spPr>
            <a:xfrm>
              <a:off x="508182" y="50087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9" name="pl379"/>
            <p:cNvSpPr/>
            <p:nvPr/>
          </p:nvSpPr>
          <p:spPr>
            <a:xfrm>
              <a:off x="722555" y="55966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0" name="pl380"/>
            <p:cNvSpPr/>
            <p:nvPr/>
          </p:nvSpPr>
          <p:spPr>
            <a:xfrm>
              <a:off x="722555" y="50487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1" name="tx381"/>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82" name="tx382"/>
            <p:cNvSpPr/>
            <p:nvPr/>
          </p:nvSpPr>
          <p:spPr>
            <a:xfrm>
              <a:off x="757350" y="435349"/>
              <a:ext cx="43737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Southern Africa, 2018-2025</a:t>
              </a:r>
            </a:p>
          </p:txBody>
        </p:sp>
        <p:sp>
          <p:nvSpPr>
            <p:cNvPr id="383" name="tx38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4" name="tx384"/>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3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Botswana had the highest coverage (98%), while Angola and South Africa had the lowest coverage (67%).
DTP1 coverage increased in 3 out of 10 countries between 2024 and 2025. The largest increase was 7% points in Namibia from 79% to 86%.
3 countries saw a decrease in coverage (Angola, Eswatini, and South Africa). The largest decline was 9% points in South Africa from 76% to 67%. Coverage remained constant between 2024 and 2025 in the remaining 4 countries.
In 2025, 5 out of 10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Southern Africa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454334"/>
            </a:xfrm>
            <a:prstGeom prst="rect">
              <a:avLst/>
            </a:prstGeom>
            <a:solidFill>
              <a:srgbClr val="EBEBEB">
                <a:alpha val="100000"/>
              </a:srgbClr>
            </a:solidFill>
          </p:spPr>
          <p:txBody>
            <a:bodyPr/>
            <a:lstStyle/>
            <a:p/>
          </p:txBody>
        </p:sp>
        <p:sp>
          <p:nvSpPr>
            <p:cNvPr id="6" name="pl6"/>
            <p:cNvSpPr/>
            <p:nvPr/>
          </p:nvSpPr>
          <p:spPr>
            <a:xfrm>
              <a:off x="695171" y="206082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3862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17235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4899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788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0532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3185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8384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491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1143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3796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64494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88017" y="1723550"/>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19" name="pl19"/>
            <p:cNvSpPr/>
            <p:nvPr/>
          </p:nvSpPr>
          <p:spPr>
            <a:xfrm>
              <a:off x="788017" y="1480711"/>
              <a:ext cx="1856925" cy="431713"/>
            </a:xfrm>
            <a:custGeom>
              <a:avLst/>
              <a:pathLst>
                <a:path w="1856925" h="431713">
                  <a:moveTo>
                    <a:pt x="0" y="107928"/>
                  </a:moveTo>
                  <a:lnTo>
                    <a:pt x="265275" y="242838"/>
                  </a:lnTo>
                  <a:lnTo>
                    <a:pt x="530550" y="323784"/>
                  </a:lnTo>
                  <a:lnTo>
                    <a:pt x="795825" y="377749"/>
                  </a:lnTo>
                  <a:lnTo>
                    <a:pt x="1061100" y="431713"/>
                  </a:lnTo>
                  <a:lnTo>
                    <a:pt x="1326375" y="0"/>
                  </a:lnTo>
                  <a:lnTo>
                    <a:pt x="1591650" y="242838"/>
                  </a:lnTo>
                  <a:lnTo>
                    <a:pt x="1856925" y="323784"/>
                  </a:lnTo>
                </a:path>
              </a:pathLst>
            </a:custGeom>
            <a:ln w="40651" cap="flat">
              <a:solidFill>
                <a:srgbClr val="BEBEBE">
                  <a:alpha val="69803"/>
                </a:srgbClr>
              </a:solidFill>
              <a:prstDash val="solid"/>
              <a:round/>
            </a:ln>
          </p:spPr>
          <p:txBody>
            <a:bodyPr/>
            <a:lstStyle/>
            <a:p/>
          </p:txBody>
        </p:sp>
        <p:sp>
          <p:nvSpPr>
            <p:cNvPr id="20" name="pl20"/>
            <p:cNvSpPr/>
            <p:nvPr/>
          </p:nvSpPr>
          <p:spPr>
            <a:xfrm>
              <a:off x="788017" y="1480711"/>
              <a:ext cx="1856925" cy="431713"/>
            </a:xfrm>
            <a:custGeom>
              <a:avLst/>
              <a:pathLst>
                <a:path w="1856925" h="431713">
                  <a:moveTo>
                    <a:pt x="0" y="107928"/>
                  </a:moveTo>
                  <a:lnTo>
                    <a:pt x="265275" y="242838"/>
                  </a:lnTo>
                  <a:lnTo>
                    <a:pt x="530550" y="323784"/>
                  </a:lnTo>
                  <a:lnTo>
                    <a:pt x="795825" y="377749"/>
                  </a:lnTo>
                  <a:lnTo>
                    <a:pt x="1061100" y="431713"/>
                  </a:lnTo>
                  <a:lnTo>
                    <a:pt x="1326375" y="0"/>
                  </a:lnTo>
                  <a:lnTo>
                    <a:pt x="1591650" y="242838"/>
                  </a:lnTo>
                  <a:lnTo>
                    <a:pt x="1856925" y="323784"/>
                  </a:lnTo>
                </a:path>
              </a:pathLst>
            </a:custGeom>
            <a:ln w="35231" cap="flat">
              <a:solidFill>
                <a:srgbClr val="BEBEBE">
                  <a:alpha val="69803"/>
                </a:srgbClr>
              </a:solidFill>
              <a:prstDash val="solid"/>
              <a:round/>
            </a:ln>
          </p:spPr>
          <p:txBody>
            <a:bodyPr/>
            <a:lstStyle/>
            <a:p/>
          </p:txBody>
        </p:sp>
        <p:sp>
          <p:nvSpPr>
            <p:cNvPr id="21" name="pl21"/>
            <p:cNvSpPr/>
            <p:nvPr/>
          </p:nvSpPr>
          <p:spPr>
            <a:xfrm>
              <a:off x="788017" y="1723550"/>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22" name="pl22"/>
            <p:cNvSpPr/>
            <p:nvPr/>
          </p:nvSpPr>
          <p:spPr>
            <a:xfrm>
              <a:off x="788017" y="1480711"/>
              <a:ext cx="1856925" cy="431713"/>
            </a:xfrm>
            <a:custGeom>
              <a:avLst/>
              <a:pathLst>
                <a:path w="1856925" h="431713">
                  <a:moveTo>
                    <a:pt x="0" y="107928"/>
                  </a:moveTo>
                  <a:lnTo>
                    <a:pt x="265275" y="242838"/>
                  </a:lnTo>
                  <a:lnTo>
                    <a:pt x="530550" y="323784"/>
                  </a:lnTo>
                  <a:lnTo>
                    <a:pt x="795825" y="377749"/>
                  </a:lnTo>
                  <a:lnTo>
                    <a:pt x="1061100" y="431713"/>
                  </a:lnTo>
                  <a:lnTo>
                    <a:pt x="1326375" y="0"/>
                  </a:lnTo>
                  <a:lnTo>
                    <a:pt x="1591650" y="242838"/>
                  </a:lnTo>
                  <a:lnTo>
                    <a:pt x="1856925" y="323784"/>
                  </a:lnTo>
                </a:path>
              </a:pathLst>
            </a:custGeom>
            <a:ln w="40651" cap="flat">
              <a:solidFill>
                <a:srgbClr val="000000">
                  <a:alpha val="100000"/>
                </a:srgbClr>
              </a:solidFill>
              <a:prstDash val="solid"/>
              <a:round/>
            </a:ln>
          </p:spPr>
          <p:txBody>
            <a:bodyPr/>
            <a:lstStyle/>
            <a:p/>
          </p:txBody>
        </p:sp>
        <p:sp>
          <p:nvSpPr>
            <p:cNvPr id="23" name="pl23"/>
            <p:cNvSpPr/>
            <p:nvPr/>
          </p:nvSpPr>
          <p:spPr>
            <a:xfrm>
              <a:off x="788017" y="1480711"/>
              <a:ext cx="1856925" cy="431713"/>
            </a:xfrm>
            <a:custGeom>
              <a:avLst/>
              <a:pathLst>
                <a:path w="1856925" h="431713">
                  <a:moveTo>
                    <a:pt x="0" y="107928"/>
                  </a:moveTo>
                  <a:lnTo>
                    <a:pt x="265275" y="242838"/>
                  </a:lnTo>
                  <a:lnTo>
                    <a:pt x="530550" y="323784"/>
                  </a:lnTo>
                  <a:lnTo>
                    <a:pt x="795825" y="377749"/>
                  </a:lnTo>
                  <a:lnTo>
                    <a:pt x="1061100" y="431713"/>
                  </a:lnTo>
                  <a:lnTo>
                    <a:pt x="1326375" y="0"/>
                  </a:lnTo>
                  <a:lnTo>
                    <a:pt x="1591650" y="242838"/>
                  </a:lnTo>
                  <a:lnTo>
                    <a:pt x="1856925" y="323784"/>
                  </a:lnTo>
                </a:path>
              </a:pathLst>
            </a:custGeom>
            <a:ln w="35231" cap="flat">
              <a:solidFill>
                <a:srgbClr val="80BD41">
                  <a:alpha val="100000"/>
                </a:srgbClr>
              </a:solidFill>
              <a:prstDash val="solid"/>
              <a:round/>
            </a:ln>
          </p:spPr>
          <p:txBody>
            <a:bodyPr/>
            <a:lstStyle/>
            <a:p/>
          </p:txBody>
        </p:sp>
        <p:sp>
          <p:nvSpPr>
            <p:cNvPr id="24" name="pl24"/>
            <p:cNvSpPr/>
            <p:nvPr/>
          </p:nvSpPr>
          <p:spPr>
            <a:xfrm>
              <a:off x="695171" y="172355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 name="tx25"/>
            <p:cNvSpPr/>
            <p:nvPr/>
          </p:nvSpPr>
          <p:spPr>
            <a:xfrm>
              <a:off x="757887" y="1410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 name="tx26"/>
            <p:cNvSpPr/>
            <p:nvPr/>
          </p:nvSpPr>
          <p:spPr>
            <a:xfrm>
              <a:off x="1023163"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270378" y="16259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 name="tx28"/>
            <p:cNvSpPr/>
            <p:nvPr/>
          </p:nvSpPr>
          <p:spPr>
            <a:xfrm>
              <a:off x="1535653" y="16799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 name="tx29"/>
            <p:cNvSpPr/>
            <p:nvPr/>
          </p:nvSpPr>
          <p:spPr>
            <a:xfrm>
              <a:off x="1800928" y="17338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0" name="tx30"/>
            <p:cNvSpPr/>
            <p:nvPr/>
          </p:nvSpPr>
          <p:spPr>
            <a:xfrm>
              <a:off x="2084263" y="13021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 name="tx31"/>
            <p:cNvSpPr/>
            <p:nvPr/>
          </p:nvSpPr>
          <p:spPr>
            <a:xfrm>
              <a:off x="2349538"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596754" y="16259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rc33"/>
            <p:cNvSpPr/>
            <p:nvPr/>
          </p:nvSpPr>
          <p:spPr>
            <a:xfrm>
              <a:off x="695171" y="2613739"/>
              <a:ext cx="2042618" cy="1454334"/>
            </a:xfrm>
            <a:prstGeom prst="rect">
              <a:avLst/>
            </a:prstGeom>
            <a:solidFill>
              <a:srgbClr val="EBEBEB">
                <a:alpha val="100000"/>
              </a:srgbClr>
            </a:solidFill>
          </p:spPr>
          <p:txBody>
            <a:bodyPr/>
            <a:lstStyle/>
            <a:p/>
          </p:txBody>
        </p:sp>
        <p:sp>
          <p:nvSpPr>
            <p:cNvPr id="34" name="pl34"/>
            <p:cNvSpPr/>
            <p:nvPr/>
          </p:nvSpPr>
          <p:spPr>
            <a:xfrm>
              <a:off x="695171" y="379960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5" name="pl35"/>
            <p:cNvSpPr/>
            <p:nvPr/>
          </p:nvSpPr>
          <p:spPr>
            <a:xfrm>
              <a:off x="695171" y="31250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46232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7877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788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0532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3185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58384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8491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1143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3796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4494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88017" y="3462326"/>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47" name="pl47"/>
            <p:cNvSpPr/>
            <p:nvPr/>
          </p:nvSpPr>
          <p:spPr>
            <a:xfrm>
              <a:off x="788017" y="3462326"/>
              <a:ext cx="1856925" cy="215856"/>
            </a:xfrm>
            <a:custGeom>
              <a:avLst/>
              <a:pathLst>
                <a:path w="1856925" h="215856">
                  <a:moveTo>
                    <a:pt x="0" y="26982"/>
                  </a:moveTo>
                  <a:lnTo>
                    <a:pt x="265275" y="0"/>
                  </a:lnTo>
                  <a:lnTo>
                    <a:pt x="530550" y="53964"/>
                  </a:lnTo>
                  <a:lnTo>
                    <a:pt x="795825" y="53964"/>
                  </a:lnTo>
                  <a:lnTo>
                    <a:pt x="1061100" y="215856"/>
                  </a:lnTo>
                  <a:lnTo>
                    <a:pt x="1326375" y="53964"/>
                  </a:lnTo>
                  <a:lnTo>
                    <a:pt x="1591650" y="80946"/>
                  </a:lnTo>
                  <a:lnTo>
                    <a:pt x="1856925" y="80946"/>
                  </a:lnTo>
                </a:path>
              </a:pathLst>
            </a:custGeom>
            <a:ln w="40651" cap="flat">
              <a:solidFill>
                <a:srgbClr val="BEBEBE">
                  <a:alpha val="69803"/>
                </a:srgbClr>
              </a:solidFill>
              <a:prstDash val="solid"/>
              <a:round/>
            </a:ln>
          </p:spPr>
          <p:txBody>
            <a:bodyPr/>
            <a:lstStyle/>
            <a:p/>
          </p:txBody>
        </p:sp>
        <p:sp>
          <p:nvSpPr>
            <p:cNvPr id="48" name="pl48"/>
            <p:cNvSpPr/>
            <p:nvPr/>
          </p:nvSpPr>
          <p:spPr>
            <a:xfrm>
              <a:off x="788017" y="3462326"/>
              <a:ext cx="1856925" cy="215856"/>
            </a:xfrm>
            <a:custGeom>
              <a:avLst/>
              <a:pathLst>
                <a:path w="1856925" h="215856">
                  <a:moveTo>
                    <a:pt x="0" y="26982"/>
                  </a:moveTo>
                  <a:lnTo>
                    <a:pt x="265275" y="0"/>
                  </a:lnTo>
                  <a:lnTo>
                    <a:pt x="530550" y="53964"/>
                  </a:lnTo>
                  <a:lnTo>
                    <a:pt x="795825" y="53964"/>
                  </a:lnTo>
                  <a:lnTo>
                    <a:pt x="1061100" y="215856"/>
                  </a:lnTo>
                  <a:lnTo>
                    <a:pt x="1326375" y="53964"/>
                  </a:lnTo>
                  <a:lnTo>
                    <a:pt x="1591650" y="80946"/>
                  </a:lnTo>
                  <a:lnTo>
                    <a:pt x="1856925" y="80946"/>
                  </a:lnTo>
                </a:path>
              </a:pathLst>
            </a:custGeom>
            <a:ln w="35231" cap="flat">
              <a:solidFill>
                <a:srgbClr val="BEBEBE">
                  <a:alpha val="69803"/>
                </a:srgbClr>
              </a:solidFill>
              <a:prstDash val="solid"/>
              <a:round/>
            </a:ln>
          </p:spPr>
          <p:txBody>
            <a:bodyPr/>
            <a:lstStyle/>
            <a:p/>
          </p:txBody>
        </p:sp>
        <p:sp>
          <p:nvSpPr>
            <p:cNvPr id="49" name="pl49"/>
            <p:cNvSpPr/>
            <p:nvPr/>
          </p:nvSpPr>
          <p:spPr>
            <a:xfrm>
              <a:off x="788017" y="3462326"/>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50" name="pl50"/>
            <p:cNvSpPr/>
            <p:nvPr/>
          </p:nvSpPr>
          <p:spPr>
            <a:xfrm>
              <a:off x="788017" y="3462326"/>
              <a:ext cx="1856925" cy="215856"/>
            </a:xfrm>
            <a:custGeom>
              <a:avLst/>
              <a:pathLst>
                <a:path w="1856925" h="215856">
                  <a:moveTo>
                    <a:pt x="0" y="26982"/>
                  </a:moveTo>
                  <a:lnTo>
                    <a:pt x="265275" y="0"/>
                  </a:lnTo>
                  <a:lnTo>
                    <a:pt x="530550" y="53964"/>
                  </a:lnTo>
                  <a:lnTo>
                    <a:pt x="795825" y="53964"/>
                  </a:lnTo>
                  <a:lnTo>
                    <a:pt x="1061100" y="215856"/>
                  </a:lnTo>
                  <a:lnTo>
                    <a:pt x="1326375" y="53964"/>
                  </a:lnTo>
                  <a:lnTo>
                    <a:pt x="1591650" y="80946"/>
                  </a:lnTo>
                  <a:lnTo>
                    <a:pt x="1856925" y="80946"/>
                  </a:lnTo>
                </a:path>
              </a:pathLst>
            </a:custGeom>
            <a:ln w="40651" cap="flat">
              <a:solidFill>
                <a:srgbClr val="000000">
                  <a:alpha val="100000"/>
                </a:srgbClr>
              </a:solidFill>
              <a:prstDash val="solid"/>
              <a:round/>
            </a:ln>
          </p:spPr>
          <p:txBody>
            <a:bodyPr/>
            <a:lstStyle/>
            <a:p/>
          </p:txBody>
        </p:sp>
        <p:sp>
          <p:nvSpPr>
            <p:cNvPr id="51" name="pl51"/>
            <p:cNvSpPr/>
            <p:nvPr/>
          </p:nvSpPr>
          <p:spPr>
            <a:xfrm>
              <a:off x="788017" y="3462326"/>
              <a:ext cx="1856925" cy="215856"/>
            </a:xfrm>
            <a:custGeom>
              <a:avLst/>
              <a:pathLst>
                <a:path w="1856925" h="215856">
                  <a:moveTo>
                    <a:pt x="0" y="26982"/>
                  </a:moveTo>
                  <a:lnTo>
                    <a:pt x="265275" y="0"/>
                  </a:lnTo>
                  <a:lnTo>
                    <a:pt x="530550" y="53964"/>
                  </a:lnTo>
                  <a:lnTo>
                    <a:pt x="795825" y="53964"/>
                  </a:lnTo>
                  <a:lnTo>
                    <a:pt x="1061100" y="215856"/>
                  </a:lnTo>
                  <a:lnTo>
                    <a:pt x="1326375" y="53964"/>
                  </a:lnTo>
                  <a:lnTo>
                    <a:pt x="1591650" y="80946"/>
                  </a:lnTo>
                  <a:lnTo>
                    <a:pt x="1856925" y="80946"/>
                  </a:lnTo>
                </a:path>
              </a:pathLst>
            </a:custGeom>
            <a:ln w="35231" cap="flat">
              <a:solidFill>
                <a:srgbClr val="80BD41">
                  <a:alpha val="100000"/>
                </a:srgbClr>
              </a:solidFill>
              <a:prstDash val="solid"/>
              <a:round/>
            </a:ln>
          </p:spPr>
          <p:txBody>
            <a:bodyPr/>
            <a:lstStyle/>
            <a:p/>
          </p:txBody>
        </p:sp>
        <p:sp>
          <p:nvSpPr>
            <p:cNvPr id="52" name="pl52"/>
            <p:cNvSpPr/>
            <p:nvPr/>
          </p:nvSpPr>
          <p:spPr>
            <a:xfrm>
              <a:off x="695171" y="346232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3" name="tx53"/>
            <p:cNvSpPr/>
            <p:nvPr/>
          </p:nvSpPr>
          <p:spPr>
            <a:xfrm>
              <a:off x="739828" y="33107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 name="tx54"/>
            <p:cNvSpPr/>
            <p:nvPr/>
          </p:nvSpPr>
          <p:spPr>
            <a:xfrm>
              <a:off x="1023163" y="32837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270378" y="33377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1535653" y="33377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 name="tx57"/>
            <p:cNvSpPr/>
            <p:nvPr/>
          </p:nvSpPr>
          <p:spPr>
            <a:xfrm>
              <a:off x="1800928" y="34996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 name="tx58"/>
            <p:cNvSpPr/>
            <p:nvPr/>
          </p:nvSpPr>
          <p:spPr>
            <a:xfrm>
              <a:off x="2066203" y="33377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 name="tx59"/>
            <p:cNvSpPr/>
            <p:nvPr/>
          </p:nvSpPr>
          <p:spPr>
            <a:xfrm>
              <a:off x="2331479" y="33647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 name="tx60"/>
            <p:cNvSpPr/>
            <p:nvPr/>
          </p:nvSpPr>
          <p:spPr>
            <a:xfrm>
              <a:off x="2596754" y="33647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 name="rc61"/>
            <p:cNvSpPr/>
            <p:nvPr/>
          </p:nvSpPr>
          <p:spPr>
            <a:xfrm>
              <a:off x="695171" y="4352515"/>
              <a:ext cx="2042618" cy="1454334"/>
            </a:xfrm>
            <a:prstGeom prst="rect">
              <a:avLst/>
            </a:prstGeom>
            <a:solidFill>
              <a:srgbClr val="EBEBEB">
                <a:alpha val="100000"/>
              </a:srgbClr>
            </a:solidFill>
          </p:spPr>
          <p:txBody>
            <a:bodyPr/>
            <a:lstStyle/>
            <a:p/>
          </p:txBody>
        </p:sp>
        <p:sp>
          <p:nvSpPr>
            <p:cNvPr id="62" name="pl62"/>
            <p:cNvSpPr/>
            <p:nvPr/>
          </p:nvSpPr>
          <p:spPr>
            <a:xfrm>
              <a:off x="695171" y="553837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3" name="pl63"/>
            <p:cNvSpPr/>
            <p:nvPr/>
          </p:nvSpPr>
          <p:spPr>
            <a:xfrm>
              <a:off x="695171" y="486382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4" name="pl64"/>
            <p:cNvSpPr/>
            <p:nvPr/>
          </p:nvSpPr>
          <p:spPr>
            <a:xfrm>
              <a:off x="695171" y="520110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45265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6" name="pl66"/>
            <p:cNvSpPr/>
            <p:nvPr/>
          </p:nvSpPr>
          <p:spPr>
            <a:xfrm>
              <a:off x="7880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0532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3185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58384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8491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1143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3796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64494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88017" y="5201102"/>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75" name="pl75"/>
            <p:cNvSpPr/>
            <p:nvPr/>
          </p:nvSpPr>
          <p:spPr>
            <a:xfrm>
              <a:off x="788017" y="5093173"/>
              <a:ext cx="1856925" cy="269820"/>
            </a:xfrm>
            <a:custGeom>
              <a:avLst/>
              <a:pathLst>
                <a:path w="1856925" h="269820">
                  <a:moveTo>
                    <a:pt x="0" y="107928"/>
                  </a:moveTo>
                  <a:lnTo>
                    <a:pt x="265275" y="107928"/>
                  </a:lnTo>
                  <a:lnTo>
                    <a:pt x="530550" y="269820"/>
                  </a:lnTo>
                  <a:lnTo>
                    <a:pt x="795825" y="107928"/>
                  </a:lnTo>
                  <a:lnTo>
                    <a:pt x="1061100" y="0"/>
                  </a:lnTo>
                  <a:lnTo>
                    <a:pt x="1326375" y="107928"/>
                  </a:lnTo>
                  <a:lnTo>
                    <a:pt x="1591650" y="107928"/>
                  </a:lnTo>
                  <a:lnTo>
                    <a:pt x="1856925" y="53964"/>
                  </a:lnTo>
                </a:path>
              </a:pathLst>
            </a:custGeom>
            <a:ln w="40651" cap="flat">
              <a:solidFill>
                <a:srgbClr val="BEBEBE">
                  <a:alpha val="69803"/>
                </a:srgbClr>
              </a:solidFill>
              <a:prstDash val="solid"/>
              <a:round/>
            </a:ln>
          </p:spPr>
          <p:txBody>
            <a:bodyPr/>
            <a:lstStyle/>
            <a:p/>
          </p:txBody>
        </p:sp>
        <p:sp>
          <p:nvSpPr>
            <p:cNvPr id="76" name="pl76"/>
            <p:cNvSpPr/>
            <p:nvPr/>
          </p:nvSpPr>
          <p:spPr>
            <a:xfrm>
              <a:off x="788017" y="5093173"/>
              <a:ext cx="1856925" cy="269820"/>
            </a:xfrm>
            <a:custGeom>
              <a:avLst/>
              <a:pathLst>
                <a:path w="1856925" h="269820">
                  <a:moveTo>
                    <a:pt x="0" y="107928"/>
                  </a:moveTo>
                  <a:lnTo>
                    <a:pt x="265275" y="107928"/>
                  </a:lnTo>
                  <a:lnTo>
                    <a:pt x="530550" y="269820"/>
                  </a:lnTo>
                  <a:lnTo>
                    <a:pt x="795825" y="107928"/>
                  </a:lnTo>
                  <a:lnTo>
                    <a:pt x="1061100" y="0"/>
                  </a:lnTo>
                  <a:lnTo>
                    <a:pt x="1326375" y="107928"/>
                  </a:lnTo>
                  <a:lnTo>
                    <a:pt x="1591650" y="107928"/>
                  </a:lnTo>
                  <a:lnTo>
                    <a:pt x="1856925" y="53964"/>
                  </a:lnTo>
                </a:path>
              </a:pathLst>
            </a:custGeom>
            <a:ln w="35231" cap="flat">
              <a:solidFill>
                <a:srgbClr val="BEBEBE">
                  <a:alpha val="69803"/>
                </a:srgbClr>
              </a:solidFill>
              <a:prstDash val="solid"/>
              <a:round/>
            </a:ln>
          </p:spPr>
          <p:txBody>
            <a:bodyPr/>
            <a:lstStyle/>
            <a:p/>
          </p:txBody>
        </p:sp>
        <p:sp>
          <p:nvSpPr>
            <p:cNvPr id="77" name="pl77"/>
            <p:cNvSpPr/>
            <p:nvPr/>
          </p:nvSpPr>
          <p:spPr>
            <a:xfrm>
              <a:off x="788017" y="5201102"/>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78" name="pl78"/>
            <p:cNvSpPr/>
            <p:nvPr/>
          </p:nvSpPr>
          <p:spPr>
            <a:xfrm>
              <a:off x="788017" y="5093173"/>
              <a:ext cx="1856925" cy="269820"/>
            </a:xfrm>
            <a:custGeom>
              <a:avLst/>
              <a:pathLst>
                <a:path w="1856925" h="269820">
                  <a:moveTo>
                    <a:pt x="0" y="107928"/>
                  </a:moveTo>
                  <a:lnTo>
                    <a:pt x="265275" y="107928"/>
                  </a:lnTo>
                  <a:lnTo>
                    <a:pt x="530550" y="269820"/>
                  </a:lnTo>
                  <a:lnTo>
                    <a:pt x="795825" y="107928"/>
                  </a:lnTo>
                  <a:lnTo>
                    <a:pt x="1061100" y="0"/>
                  </a:lnTo>
                  <a:lnTo>
                    <a:pt x="1326375" y="107928"/>
                  </a:lnTo>
                  <a:lnTo>
                    <a:pt x="1591650" y="107928"/>
                  </a:lnTo>
                  <a:lnTo>
                    <a:pt x="1856925" y="53964"/>
                  </a:lnTo>
                </a:path>
              </a:pathLst>
            </a:custGeom>
            <a:ln w="40651" cap="flat">
              <a:solidFill>
                <a:srgbClr val="000000">
                  <a:alpha val="100000"/>
                </a:srgbClr>
              </a:solidFill>
              <a:prstDash val="solid"/>
              <a:round/>
            </a:ln>
          </p:spPr>
          <p:txBody>
            <a:bodyPr/>
            <a:lstStyle/>
            <a:p/>
          </p:txBody>
        </p:sp>
        <p:sp>
          <p:nvSpPr>
            <p:cNvPr id="79" name="pl79"/>
            <p:cNvSpPr/>
            <p:nvPr/>
          </p:nvSpPr>
          <p:spPr>
            <a:xfrm>
              <a:off x="788017" y="5093173"/>
              <a:ext cx="1856925" cy="269820"/>
            </a:xfrm>
            <a:custGeom>
              <a:avLst/>
              <a:pathLst>
                <a:path w="1856925" h="269820">
                  <a:moveTo>
                    <a:pt x="0" y="107928"/>
                  </a:moveTo>
                  <a:lnTo>
                    <a:pt x="265275" y="107928"/>
                  </a:lnTo>
                  <a:lnTo>
                    <a:pt x="530550" y="269820"/>
                  </a:lnTo>
                  <a:lnTo>
                    <a:pt x="795825" y="107928"/>
                  </a:lnTo>
                  <a:lnTo>
                    <a:pt x="1061100" y="0"/>
                  </a:lnTo>
                  <a:lnTo>
                    <a:pt x="1326375" y="107928"/>
                  </a:lnTo>
                  <a:lnTo>
                    <a:pt x="1591650" y="107928"/>
                  </a:lnTo>
                  <a:lnTo>
                    <a:pt x="1856925" y="53964"/>
                  </a:lnTo>
                </a:path>
              </a:pathLst>
            </a:custGeom>
            <a:ln w="35231" cap="flat">
              <a:solidFill>
                <a:srgbClr val="80BD41">
                  <a:alpha val="100000"/>
                </a:srgbClr>
              </a:solidFill>
              <a:prstDash val="solid"/>
              <a:round/>
            </a:ln>
          </p:spPr>
          <p:txBody>
            <a:bodyPr/>
            <a:lstStyle/>
            <a:p/>
          </p:txBody>
        </p:sp>
        <p:sp>
          <p:nvSpPr>
            <p:cNvPr id="80" name="pl80"/>
            <p:cNvSpPr/>
            <p:nvPr/>
          </p:nvSpPr>
          <p:spPr>
            <a:xfrm>
              <a:off x="695171" y="520110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1" name="tx81"/>
            <p:cNvSpPr/>
            <p:nvPr/>
          </p:nvSpPr>
          <p:spPr>
            <a:xfrm>
              <a:off x="757887" y="5022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1023163" y="5022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270378" y="51844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4" name="tx84"/>
            <p:cNvSpPr/>
            <p:nvPr/>
          </p:nvSpPr>
          <p:spPr>
            <a:xfrm>
              <a:off x="1553713" y="5022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1818988" y="4914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 name="tx86"/>
            <p:cNvSpPr/>
            <p:nvPr/>
          </p:nvSpPr>
          <p:spPr>
            <a:xfrm>
              <a:off x="2084263" y="5022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2349538" y="5022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2614813" y="4968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rc89"/>
            <p:cNvSpPr/>
            <p:nvPr/>
          </p:nvSpPr>
          <p:spPr>
            <a:xfrm>
              <a:off x="2807378" y="874964"/>
              <a:ext cx="2042618" cy="1454334"/>
            </a:xfrm>
            <a:prstGeom prst="rect">
              <a:avLst/>
            </a:prstGeom>
            <a:solidFill>
              <a:srgbClr val="EBEBEB">
                <a:alpha val="100000"/>
              </a:srgbClr>
            </a:solidFill>
          </p:spPr>
          <p:txBody>
            <a:bodyPr/>
            <a:lstStyle/>
            <a:p/>
          </p:txBody>
        </p:sp>
        <p:sp>
          <p:nvSpPr>
            <p:cNvPr id="90" name="pl90"/>
            <p:cNvSpPr/>
            <p:nvPr/>
          </p:nvSpPr>
          <p:spPr>
            <a:xfrm>
              <a:off x="2807378" y="206082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1" name="pl91"/>
            <p:cNvSpPr/>
            <p:nvPr/>
          </p:nvSpPr>
          <p:spPr>
            <a:xfrm>
              <a:off x="2807378" y="13862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2" name="pl92"/>
            <p:cNvSpPr/>
            <p:nvPr/>
          </p:nvSpPr>
          <p:spPr>
            <a:xfrm>
              <a:off x="2807378" y="17235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3" name="pl93"/>
            <p:cNvSpPr/>
            <p:nvPr/>
          </p:nvSpPr>
          <p:spPr>
            <a:xfrm>
              <a:off x="2807378" y="104899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4" name="pl94"/>
            <p:cNvSpPr/>
            <p:nvPr/>
          </p:nvSpPr>
          <p:spPr>
            <a:xfrm>
              <a:off x="29002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316549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343077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369604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39613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422660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449187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47571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2900224" y="1723550"/>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103" name="pl103"/>
            <p:cNvSpPr/>
            <p:nvPr/>
          </p:nvSpPr>
          <p:spPr>
            <a:xfrm>
              <a:off x="2900224" y="1723550"/>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104" name="pl104"/>
            <p:cNvSpPr/>
            <p:nvPr/>
          </p:nvSpPr>
          <p:spPr>
            <a:xfrm>
              <a:off x="2900224" y="1723550"/>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105" name="pl105"/>
            <p:cNvSpPr/>
            <p:nvPr/>
          </p:nvSpPr>
          <p:spPr>
            <a:xfrm>
              <a:off x="2900224" y="1723550"/>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106" name="pl106"/>
            <p:cNvSpPr/>
            <p:nvPr/>
          </p:nvSpPr>
          <p:spPr>
            <a:xfrm>
              <a:off x="2900224" y="1723550"/>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107" name="pl107"/>
            <p:cNvSpPr/>
            <p:nvPr/>
          </p:nvSpPr>
          <p:spPr>
            <a:xfrm>
              <a:off x="2900224" y="1723550"/>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80BD41">
                  <a:alpha val="100000"/>
                </a:srgbClr>
              </a:solidFill>
              <a:prstDash val="solid"/>
              <a:round/>
            </a:ln>
          </p:spPr>
          <p:txBody>
            <a:bodyPr/>
            <a:lstStyle/>
            <a:p/>
          </p:txBody>
        </p:sp>
        <p:sp>
          <p:nvSpPr>
            <p:cNvPr id="108" name="pl108"/>
            <p:cNvSpPr/>
            <p:nvPr/>
          </p:nvSpPr>
          <p:spPr>
            <a:xfrm>
              <a:off x="2807378" y="172355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09" name="tx109"/>
            <p:cNvSpPr/>
            <p:nvPr/>
          </p:nvSpPr>
          <p:spPr>
            <a:xfrm>
              <a:off x="2870095"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0" name="tx110"/>
            <p:cNvSpPr/>
            <p:nvPr/>
          </p:nvSpPr>
          <p:spPr>
            <a:xfrm>
              <a:off x="3135370"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3400645"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2" name="tx112"/>
            <p:cNvSpPr/>
            <p:nvPr/>
          </p:nvSpPr>
          <p:spPr>
            <a:xfrm>
              <a:off x="3665920"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3" name="tx113"/>
            <p:cNvSpPr/>
            <p:nvPr/>
          </p:nvSpPr>
          <p:spPr>
            <a:xfrm>
              <a:off x="3931195"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4196470"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4461745"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6" name="tx116"/>
            <p:cNvSpPr/>
            <p:nvPr/>
          </p:nvSpPr>
          <p:spPr>
            <a:xfrm>
              <a:off x="4727020"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7" name="rc117"/>
            <p:cNvSpPr/>
            <p:nvPr/>
          </p:nvSpPr>
          <p:spPr>
            <a:xfrm>
              <a:off x="2807378" y="2613739"/>
              <a:ext cx="2042618" cy="1454334"/>
            </a:xfrm>
            <a:prstGeom prst="rect">
              <a:avLst/>
            </a:prstGeom>
            <a:solidFill>
              <a:srgbClr val="EBEBEB">
                <a:alpha val="100000"/>
              </a:srgbClr>
            </a:solidFill>
          </p:spPr>
          <p:txBody>
            <a:bodyPr/>
            <a:lstStyle/>
            <a:p/>
          </p:txBody>
        </p:sp>
        <p:sp>
          <p:nvSpPr>
            <p:cNvPr id="118" name="pl118"/>
            <p:cNvSpPr/>
            <p:nvPr/>
          </p:nvSpPr>
          <p:spPr>
            <a:xfrm>
              <a:off x="2807378" y="379960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19" name="pl119"/>
            <p:cNvSpPr/>
            <p:nvPr/>
          </p:nvSpPr>
          <p:spPr>
            <a:xfrm>
              <a:off x="2807378" y="31250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0" name="pl120"/>
            <p:cNvSpPr/>
            <p:nvPr/>
          </p:nvSpPr>
          <p:spPr>
            <a:xfrm>
              <a:off x="2807378" y="346232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1" name="pl121"/>
            <p:cNvSpPr/>
            <p:nvPr/>
          </p:nvSpPr>
          <p:spPr>
            <a:xfrm>
              <a:off x="2807378" y="27877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2" name="pl122"/>
            <p:cNvSpPr/>
            <p:nvPr/>
          </p:nvSpPr>
          <p:spPr>
            <a:xfrm>
              <a:off x="29002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16549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343077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69604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9613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422660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449187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7571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00224" y="3462326"/>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131" name="pl131"/>
            <p:cNvSpPr/>
            <p:nvPr/>
          </p:nvSpPr>
          <p:spPr>
            <a:xfrm>
              <a:off x="2900224" y="3462326"/>
              <a:ext cx="1856925" cy="377749"/>
            </a:xfrm>
            <a:custGeom>
              <a:avLst/>
              <a:pathLst>
                <a:path w="1856925" h="377749">
                  <a:moveTo>
                    <a:pt x="0" y="0"/>
                  </a:moveTo>
                  <a:lnTo>
                    <a:pt x="265275" y="0"/>
                  </a:lnTo>
                  <a:lnTo>
                    <a:pt x="530550" y="188874"/>
                  </a:lnTo>
                  <a:lnTo>
                    <a:pt x="795825" y="377749"/>
                  </a:lnTo>
                  <a:lnTo>
                    <a:pt x="1061100" y="242838"/>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132" name="pl132"/>
            <p:cNvSpPr/>
            <p:nvPr/>
          </p:nvSpPr>
          <p:spPr>
            <a:xfrm>
              <a:off x="2900224" y="3462326"/>
              <a:ext cx="1856925" cy="377749"/>
            </a:xfrm>
            <a:custGeom>
              <a:avLst/>
              <a:pathLst>
                <a:path w="1856925" h="377749">
                  <a:moveTo>
                    <a:pt x="0" y="0"/>
                  </a:moveTo>
                  <a:lnTo>
                    <a:pt x="265275" y="0"/>
                  </a:lnTo>
                  <a:lnTo>
                    <a:pt x="530550" y="188874"/>
                  </a:lnTo>
                  <a:lnTo>
                    <a:pt x="795825" y="377749"/>
                  </a:lnTo>
                  <a:lnTo>
                    <a:pt x="1061100" y="242838"/>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133" name="pl133"/>
            <p:cNvSpPr/>
            <p:nvPr/>
          </p:nvSpPr>
          <p:spPr>
            <a:xfrm>
              <a:off x="2900224" y="3462326"/>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134" name="pl134"/>
            <p:cNvSpPr/>
            <p:nvPr/>
          </p:nvSpPr>
          <p:spPr>
            <a:xfrm>
              <a:off x="2900224" y="3462326"/>
              <a:ext cx="1856925" cy="377749"/>
            </a:xfrm>
            <a:custGeom>
              <a:avLst/>
              <a:pathLst>
                <a:path w="1856925" h="377749">
                  <a:moveTo>
                    <a:pt x="0" y="0"/>
                  </a:moveTo>
                  <a:lnTo>
                    <a:pt x="265275" y="0"/>
                  </a:lnTo>
                  <a:lnTo>
                    <a:pt x="530550" y="188874"/>
                  </a:lnTo>
                  <a:lnTo>
                    <a:pt x="795825" y="377749"/>
                  </a:lnTo>
                  <a:lnTo>
                    <a:pt x="1061100" y="242838"/>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135" name="pl135"/>
            <p:cNvSpPr/>
            <p:nvPr/>
          </p:nvSpPr>
          <p:spPr>
            <a:xfrm>
              <a:off x="2900224" y="3462326"/>
              <a:ext cx="1856925" cy="377749"/>
            </a:xfrm>
            <a:custGeom>
              <a:avLst/>
              <a:pathLst>
                <a:path w="1856925" h="377749">
                  <a:moveTo>
                    <a:pt x="0" y="0"/>
                  </a:moveTo>
                  <a:lnTo>
                    <a:pt x="265275" y="0"/>
                  </a:lnTo>
                  <a:lnTo>
                    <a:pt x="530550" y="188874"/>
                  </a:lnTo>
                  <a:lnTo>
                    <a:pt x="795825" y="377749"/>
                  </a:lnTo>
                  <a:lnTo>
                    <a:pt x="1061100" y="242838"/>
                  </a:lnTo>
                  <a:lnTo>
                    <a:pt x="1326375" y="0"/>
                  </a:lnTo>
                  <a:lnTo>
                    <a:pt x="1591650" y="0"/>
                  </a:lnTo>
                  <a:lnTo>
                    <a:pt x="1856925" y="0"/>
                  </a:lnTo>
                </a:path>
              </a:pathLst>
            </a:custGeom>
            <a:ln w="35231" cap="flat">
              <a:solidFill>
                <a:srgbClr val="80BD41">
                  <a:alpha val="100000"/>
                </a:srgbClr>
              </a:solidFill>
              <a:prstDash val="solid"/>
              <a:round/>
            </a:ln>
          </p:spPr>
          <p:txBody>
            <a:bodyPr/>
            <a:lstStyle/>
            <a:p/>
          </p:txBody>
        </p:sp>
        <p:sp>
          <p:nvSpPr>
            <p:cNvPr id="136" name="pl136"/>
            <p:cNvSpPr/>
            <p:nvPr/>
          </p:nvSpPr>
          <p:spPr>
            <a:xfrm>
              <a:off x="2807378" y="346232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37" name="tx137"/>
            <p:cNvSpPr/>
            <p:nvPr/>
          </p:nvSpPr>
          <p:spPr>
            <a:xfrm>
              <a:off x="2870095" y="32837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3135370" y="32837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3382585" y="347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40" name="tx140"/>
            <p:cNvSpPr/>
            <p:nvPr/>
          </p:nvSpPr>
          <p:spPr>
            <a:xfrm>
              <a:off x="3617731" y="366152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41" name="tx141"/>
            <p:cNvSpPr/>
            <p:nvPr/>
          </p:nvSpPr>
          <p:spPr>
            <a:xfrm>
              <a:off x="3913136" y="35266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42" name="tx142"/>
            <p:cNvSpPr/>
            <p:nvPr/>
          </p:nvSpPr>
          <p:spPr>
            <a:xfrm>
              <a:off x="4196470" y="32837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4461745" y="32837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4727020" y="32837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2807378" y="4352515"/>
              <a:ext cx="2042618" cy="1454334"/>
            </a:xfrm>
            <a:prstGeom prst="rect">
              <a:avLst/>
            </a:prstGeom>
            <a:solidFill>
              <a:srgbClr val="EBEBEB">
                <a:alpha val="100000"/>
              </a:srgbClr>
            </a:solidFill>
          </p:spPr>
          <p:txBody>
            <a:bodyPr/>
            <a:lstStyle/>
            <a:p/>
          </p:txBody>
        </p:sp>
        <p:sp>
          <p:nvSpPr>
            <p:cNvPr id="146" name="pl146"/>
            <p:cNvSpPr/>
            <p:nvPr/>
          </p:nvSpPr>
          <p:spPr>
            <a:xfrm>
              <a:off x="2807378" y="553837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7" name="pl147"/>
            <p:cNvSpPr/>
            <p:nvPr/>
          </p:nvSpPr>
          <p:spPr>
            <a:xfrm>
              <a:off x="2807378" y="486382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8" name="pl148"/>
            <p:cNvSpPr/>
            <p:nvPr/>
          </p:nvSpPr>
          <p:spPr>
            <a:xfrm>
              <a:off x="2807378" y="520110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49" name="pl149"/>
            <p:cNvSpPr/>
            <p:nvPr/>
          </p:nvSpPr>
          <p:spPr>
            <a:xfrm>
              <a:off x="2807378" y="45265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0" name="pl150"/>
            <p:cNvSpPr/>
            <p:nvPr/>
          </p:nvSpPr>
          <p:spPr>
            <a:xfrm>
              <a:off x="29002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16549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343077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69604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9613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422660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449187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475715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0224" y="5201102"/>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159" name="pl159"/>
            <p:cNvSpPr/>
            <p:nvPr/>
          </p:nvSpPr>
          <p:spPr>
            <a:xfrm>
              <a:off x="2900224" y="5201102"/>
              <a:ext cx="1856925" cy="26982"/>
            </a:xfrm>
            <a:custGeom>
              <a:avLst/>
              <a:pathLst>
                <a:path w="1856925" h="26982">
                  <a:moveTo>
                    <a:pt x="0" y="0"/>
                  </a:moveTo>
                  <a:lnTo>
                    <a:pt x="265275" y="0"/>
                  </a:lnTo>
                  <a:lnTo>
                    <a:pt x="530550" y="26982"/>
                  </a:lnTo>
                  <a:lnTo>
                    <a:pt x="795825" y="26982"/>
                  </a:lnTo>
                  <a:lnTo>
                    <a:pt x="1061100" y="26982"/>
                  </a:lnTo>
                  <a:lnTo>
                    <a:pt x="1326375" y="26982"/>
                  </a:lnTo>
                  <a:lnTo>
                    <a:pt x="1591650" y="26982"/>
                  </a:lnTo>
                  <a:lnTo>
                    <a:pt x="1856925" y="26982"/>
                  </a:lnTo>
                </a:path>
              </a:pathLst>
            </a:custGeom>
            <a:ln w="40651" cap="flat">
              <a:solidFill>
                <a:srgbClr val="BEBEBE">
                  <a:alpha val="69803"/>
                </a:srgbClr>
              </a:solidFill>
              <a:prstDash val="solid"/>
              <a:round/>
            </a:ln>
          </p:spPr>
          <p:txBody>
            <a:bodyPr/>
            <a:lstStyle/>
            <a:p/>
          </p:txBody>
        </p:sp>
        <p:sp>
          <p:nvSpPr>
            <p:cNvPr id="160" name="pl160"/>
            <p:cNvSpPr/>
            <p:nvPr/>
          </p:nvSpPr>
          <p:spPr>
            <a:xfrm>
              <a:off x="2900224" y="5201102"/>
              <a:ext cx="1856925" cy="26982"/>
            </a:xfrm>
            <a:custGeom>
              <a:avLst/>
              <a:pathLst>
                <a:path w="1856925" h="26982">
                  <a:moveTo>
                    <a:pt x="0" y="0"/>
                  </a:moveTo>
                  <a:lnTo>
                    <a:pt x="265275" y="0"/>
                  </a:lnTo>
                  <a:lnTo>
                    <a:pt x="530550" y="26982"/>
                  </a:lnTo>
                  <a:lnTo>
                    <a:pt x="795825" y="26982"/>
                  </a:lnTo>
                  <a:lnTo>
                    <a:pt x="1061100" y="26982"/>
                  </a:lnTo>
                  <a:lnTo>
                    <a:pt x="1326375" y="26982"/>
                  </a:lnTo>
                  <a:lnTo>
                    <a:pt x="1591650" y="26982"/>
                  </a:lnTo>
                  <a:lnTo>
                    <a:pt x="1856925" y="26982"/>
                  </a:lnTo>
                </a:path>
              </a:pathLst>
            </a:custGeom>
            <a:ln w="35231" cap="flat">
              <a:solidFill>
                <a:srgbClr val="BEBEBE">
                  <a:alpha val="69803"/>
                </a:srgbClr>
              </a:solidFill>
              <a:prstDash val="solid"/>
              <a:round/>
            </a:ln>
          </p:spPr>
          <p:txBody>
            <a:bodyPr/>
            <a:lstStyle/>
            <a:p/>
          </p:txBody>
        </p:sp>
        <p:sp>
          <p:nvSpPr>
            <p:cNvPr id="161" name="pl161"/>
            <p:cNvSpPr/>
            <p:nvPr/>
          </p:nvSpPr>
          <p:spPr>
            <a:xfrm>
              <a:off x="2900224" y="5201102"/>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162" name="pl162"/>
            <p:cNvSpPr/>
            <p:nvPr/>
          </p:nvSpPr>
          <p:spPr>
            <a:xfrm>
              <a:off x="2900224" y="5201102"/>
              <a:ext cx="1856925" cy="26982"/>
            </a:xfrm>
            <a:custGeom>
              <a:avLst/>
              <a:pathLst>
                <a:path w="1856925" h="26982">
                  <a:moveTo>
                    <a:pt x="0" y="0"/>
                  </a:moveTo>
                  <a:lnTo>
                    <a:pt x="265275" y="0"/>
                  </a:lnTo>
                  <a:lnTo>
                    <a:pt x="530550" y="26982"/>
                  </a:lnTo>
                  <a:lnTo>
                    <a:pt x="795825" y="26982"/>
                  </a:lnTo>
                  <a:lnTo>
                    <a:pt x="1061100" y="26982"/>
                  </a:lnTo>
                  <a:lnTo>
                    <a:pt x="1326375" y="26982"/>
                  </a:lnTo>
                  <a:lnTo>
                    <a:pt x="1591650" y="26982"/>
                  </a:lnTo>
                  <a:lnTo>
                    <a:pt x="1856925" y="26982"/>
                  </a:lnTo>
                </a:path>
              </a:pathLst>
            </a:custGeom>
            <a:ln w="40651" cap="flat">
              <a:solidFill>
                <a:srgbClr val="000000">
                  <a:alpha val="100000"/>
                </a:srgbClr>
              </a:solidFill>
              <a:prstDash val="solid"/>
              <a:round/>
            </a:ln>
          </p:spPr>
          <p:txBody>
            <a:bodyPr/>
            <a:lstStyle/>
            <a:p/>
          </p:txBody>
        </p:sp>
        <p:sp>
          <p:nvSpPr>
            <p:cNvPr id="163" name="pl163"/>
            <p:cNvSpPr/>
            <p:nvPr/>
          </p:nvSpPr>
          <p:spPr>
            <a:xfrm>
              <a:off x="2900224" y="5201102"/>
              <a:ext cx="1856925" cy="26982"/>
            </a:xfrm>
            <a:custGeom>
              <a:avLst/>
              <a:pathLst>
                <a:path w="1856925" h="26982">
                  <a:moveTo>
                    <a:pt x="0" y="0"/>
                  </a:moveTo>
                  <a:lnTo>
                    <a:pt x="265275" y="0"/>
                  </a:lnTo>
                  <a:lnTo>
                    <a:pt x="530550" y="26982"/>
                  </a:lnTo>
                  <a:lnTo>
                    <a:pt x="795825" y="26982"/>
                  </a:lnTo>
                  <a:lnTo>
                    <a:pt x="1061100" y="26982"/>
                  </a:lnTo>
                  <a:lnTo>
                    <a:pt x="1326375" y="26982"/>
                  </a:lnTo>
                  <a:lnTo>
                    <a:pt x="1591650" y="26982"/>
                  </a:lnTo>
                  <a:lnTo>
                    <a:pt x="1856925" y="26982"/>
                  </a:lnTo>
                </a:path>
              </a:pathLst>
            </a:custGeom>
            <a:ln w="35231" cap="flat">
              <a:solidFill>
                <a:srgbClr val="80BD41">
                  <a:alpha val="100000"/>
                </a:srgbClr>
              </a:solidFill>
              <a:prstDash val="solid"/>
              <a:round/>
            </a:ln>
          </p:spPr>
          <p:txBody>
            <a:bodyPr/>
            <a:lstStyle/>
            <a:p/>
          </p:txBody>
        </p:sp>
        <p:sp>
          <p:nvSpPr>
            <p:cNvPr id="164" name="pl164"/>
            <p:cNvSpPr/>
            <p:nvPr/>
          </p:nvSpPr>
          <p:spPr>
            <a:xfrm>
              <a:off x="2807378" y="520110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65" name="tx165"/>
            <p:cNvSpPr/>
            <p:nvPr/>
          </p:nvSpPr>
          <p:spPr>
            <a:xfrm>
              <a:off x="2870095" y="5022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3135370" y="5022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3382585" y="50495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8" name="tx168"/>
            <p:cNvSpPr/>
            <p:nvPr/>
          </p:nvSpPr>
          <p:spPr>
            <a:xfrm>
              <a:off x="3647861" y="50495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9" name="tx169"/>
            <p:cNvSpPr/>
            <p:nvPr/>
          </p:nvSpPr>
          <p:spPr>
            <a:xfrm>
              <a:off x="3913136" y="50495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0" name="tx170"/>
            <p:cNvSpPr/>
            <p:nvPr/>
          </p:nvSpPr>
          <p:spPr>
            <a:xfrm>
              <a:off x="4178411" y="50495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1" name="tx171"/>
            <p:cNvSpPr/>
            <p:nvPr/>
          </p:nvSpPr>
          <p:spPr>
            <a:xfrm>
              <a:off x="4443686" y="50495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4708961" y="50495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3" name="rc173"/>
            <p:cNvSpPr/>
            <p:nvPr/>
          </p:nvSpPr>
          <p:spPr>
            <a:xfrm>
              <a:off x="4919585" y="874964"/>
              <a:ext cx="2042618" cy="1454334"/>
            </a:xfrm>
            <a:prstGeom prst="rect">
              <a:avLst/>
            </a:prstGeom>
            <a:solidFill>
              <a:srgbClr val="EBEBEB">
                <a:alpha val="100000"/>
              </a:srgbClr>
            </a:solidFill>
          </p:spPr>
          <p:txBody>
            <a:bodyPr/>
            <a:lstStyle/>
            <a:p/>
          </p:txBody>
        </p:sp>
        <p:sp>
          <p:nvSpPr>
            <p:cNvPr id="174" name="pl174"/>
            <p:cNvSpPr/>
            <p:nvPr/>
          </p:nvSpPr>
          <p:spPr>
            <a:xfrm>
              <a:off x="4919585" y="206082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5" name="pl175"/>
            <p:cNvSpPr/>
            <p:nvPr/>
          </p:nvSpPr>
          <p:spPr>
            <a:xfrm>
              <a:off x="4919585" y="13862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6" name="pl176"/>
            <p:cNvSpPr/>
            <p:nvPr/>
          </p:nvSpPr>
          <p:spPr>
            <a:xfrm>
              <a:off x="4919585" y="17235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7" name="pl177"/>
            <p:cNvSpPr/>
            <p:nvPr/>
          </p:nvSpPr>
          <p:spPr>
            <a:xfrm>
              <a:off x="4919585" y="104899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8" name="pl178"/>
            <p:cNvSpPr/>
            <p:nvPr/>
          </p:nvSpPr>
          <p:spPr>
            <a:xfrm>
              <a:off x="501243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527770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55429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58082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607353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633880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66040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68693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5012431" y="1723550"/>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187" name="pl187"/>
            <p:cNvSpPr/>
            <p:nvPr/>
          </p:nvSpPr>
          <p:spPr>
            <a:xfrm>
              <a:off x="5012431" y="1642604"/>
              <a:ext cx="1856925" cy="404731"/>
            </a:xfrm>
            <a:custGeom>
              <a:avLst/>
              <a:pathLst>
                <a:path w="1856925" h="404731">
                  <a:moveTo>
                    <a:pt x="0" y="80946"/>
                  </a:moveTo>
                  <a:lnTo>
                    <a:pt x="265275" y="80946"/>
                  </a:lnTo>
                  <a:lnTo>
                    <a:pt x="530550" y="323784"/>
                  </a:lnTo>
                  <a:lnTo>
                    <a:pt x="795825" y="350767"/>
                  </a:lnTo>
                  <a:lnTo>
                    <a:pt x="1061100" y="0"/>
                  </a:lnTo>
                  <a:lnTo>
                    <a:pt x="1326375" y="269820"/>
                  </a:lnTo>
                  <a:lnTo>
                    <a:pt x="1591650" y="215856"/>
                  </a:lnTo>
                  <a:lnTo>
                    <a:pt x="1856925" y="404731"/>
                  </a:lnTo>
                </a:path>
              </a:pathLst>
            </a:custGeom>
            <a:ln w="40651" cap="flat">
              <a:solidFill>
                <a:srgbClr val="BEBEBE">
                  <a:alpha val="69803"/>
                </a:srgbClr>
              </a:solidFill>
              <a:prstDash val="solid"/>
              <a:round/>
            </a:ln>
          </p:spPr>
          <p:txBody>
            <a:bodyPr/>
            <a:lstStyle/>
            <a:p/>
          </p:txBody>
        </p:sp>
        <p:sp>
          <p:nvSpPr>
            <p:cNvPr id="188" name="pl188"/>
            <p:cNvSpPr/>
            <p:nvPr/>
          </p:nvSpPr>
          <p:spPr>
            <a:xfrm>
              <a:off x="5012431" y="1642604"/>
              <a:ext cx="1856925" cy="404731"/>
            </a:xfrm>
            <a:custGeom>
              <a:avLst/>
              <a:pathLst>
                <a:path w="1856925" h="404731">
                  <a:moveTo>
                    <a:pt x="0" y="80946"/>
                  </a:moveTo>
                  <a:lnTo>
                    <a:pt x="265275" y="80946"/>
                  </a:lnTo>
                  <a:lnTo>
                    <a:pt x="530550" y="323784"/>
                  </a:lnTo>
                  <a:lnTo>
                    <a:pt x="795825" y="350767"/>
                  </a:lnTo>
                  <a:lnTo>
                    <a:pt x="1061100" y="0"/>
                  </a:lnTo>
                  <a:lnTo>
                    <a:pt x="1326375" y="269820"/>
                  </a:lnTo>
                  <a:lnTo>
                    <a:pt x="1591650" y="215856"/>
                  </a:lnTo>
                  <a:lnTo>
                    <a:pt x="1856925" y="404731"/>
                  </a:lnTo>
                </a:path>
              </a:pathLst>
            </a:custGeom>
            <a:ln w="35231" cap="flat">
              <a:solidFill>
                <a:srgbClr val="BEBEBE">
                  <a:alpha val="69803"/>
                </a:srgbClr>
              </a:solidFill>
              <a:prstDash val="solid"/>
              <a:round/>
            </a:ln>
          </p:spPr>
          <p:txBody>
            <a:bodyPr/>
            <a:lstStyle/>
            <a:p/>
          </p:txBody>
        </p:sp>
        <p:sp>
          <p:nvSpPr>
            <p:cNvPr id="189" name="pl189"/>
            <p:cNvSpPr/>
            <p:nvPr/>
          </p:nvSpPr>
          <p:spPr>
            <a:xfrm>
              <a:off x="5012431" y="1723550"/>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190" name="pl190"/>
            <p:cNvSpPr/>
            <p:nvPr/>
          </p:nvSpPr>
          <p:spPr>
            <a:xfrm>
              <a:off x="5012431" y="1642604"/>
              <a:ext cx="1856925" cy="404731"/>
            </a:xfrm>
            <a:custGeom>
              <a:avLst/>
              <a:pathLst>
                <a:path w="1856925" h="404731">
                  <a:moveTo>
                    <a:pt x="0" y="80946"/>
                  </a:moveTo>
                  <a:lnTo>
                    <a:pt x="265275" y="80946"/>
                  </a:lnTo>
                  <a:lnTo>
                    <a:pt x="530550" y="323784"/>
                  </a:lnTo>
                  <a:lnTo>
                    <a:pt x="795825" y="350767"/>
                  </a:lnTo>
                  <a:lnTo>
                    <a:pt x="1061100" y="0"/>
                  </a:lnTo>
                  <a:lnTo>
                    <a:pt x="1326375" y="269820"/>
                  </a:lnTo>
                  <a:lnTo>
                    <a:pt x="1591650" y="215856"/>
                  </a:lnTo>
                  <a:lnTo>
                    <a:pt x="1856925" y="404731"/>
                  </a:lnTo>
                </a:path>
              </a:pathLst>
            </a:custGeom>
            <a:ln w="40651" cap="flat">
              <a:solidFill>
                <a:srgbClr val="000000">
                  <a:alpha val="100000"/>
                </a:srgbClr>
              </a:solidFill>
              <a:prstDash val="solid"/>
              <a:round/>
            </a:ln>
          </p:spPr>
          <p:txBody>
            <a:bodyPr/>
            <a:lstStyle/>
            <a:p/>
          </p:txBody>
        </p:sp>
        <p:sp>
          <p:nvSpPr>
            <p:cNvPr id="191" name="pl191"/>
            <p:cNvSpPr/>
            <p:nvPr/>
          </p:nvSpPr>
          <p:spPr>
            <a:xfrm>
              <a:off x="5012431" y="1642604"/>
              <a:ext cx="1856925" cy="404731"/>
            </a:xfrm>
            <a:custGeom>
              <a:avLst/>
              <a:pathLst>
                <a:path w="1856925" h="404731">
                  <a:moveTo>
                    <a:pt x="0" y="80946"/>
                  </a:moveTo>
                  <a:lnTo>
                    <a:pt x="265275" y="80946"/>
                  </a:lnTo>
                  <a:lnTo>
                    <a:pt x="530550" y="323784"/>
                  </a:lnTo>
                  <a:lnTo>
                    <a:pt x="795825" y="350767"/>
                  </a:lnTo>
                  <a:lnTo>
                    <a:pt x="1061100" y="0"/>
                  </a:lnTo>
                  <a:lnTo>
                    <a:pt x="1326375" y="269820"/>
                  </a:lnTo>
                  <a:lnTo>
                    <a:pt x="1591650" y="215856"/>
                  </a:lnTo>
                  <a:lnTo>
                    <a:pt x="1856925" y="404731"/>
                  </a:lnTo>
                </a:path>
              </a:pathLst>
            </a:custGeom>
            <a:ln w="35231" cap="flat">
              <a:solidFill>
                <a:srgbClr val="80BD41">
                  <a:alpha val="100000"/>
                </a:srgbClr>
              </a:solidFill>
              <a:prstDash val="solid"/>
              <a:round/>
            </a:ln>
          </p:spPr>
          <p:txBody>
            <a:bodyPr/>
            <a:lstStyle/>
            <a:p/>
          </p:txBody>
        </p:sp>
        <p:sp>
          <p:nvSpPr>
            <p:cNvPr id="192" name="pl192"/>
            <p:cNvSpPr/>
            <p:nvPr/>
          </p:nvSpPr>
          <p:spPr>
            <a:xfrm>
              <a:off x="4919585" y="172355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93" name="tx193"/>
            <p:cNvSpPr/>
            <p:nvPr/>
          </p:nvSpPr>
          <p:spPr>
            <a:xfrm>
              <a:off x="4982302"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4" name="tx194"/>
            <p:cNvSpPr/>
            <p:nvPr/>
          </p:nvSpPr>
          <p:spPr>
            <a:xfrm>
              <a:off x="5247577"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5494793" y="17878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6" name="tx196"/>
            <p:cNvSpPr/>
            <p:nvPr/>
          </p:nvSpPr>
          <p:spPr>
            <a:xfrm>
              <a:off x="5729938" y="18148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7" name="tx197"/>
            <p:cNvSpPr/>
            <p:nvPr/>
          </p:nvSpPr>
          <p:spPr>
            <a:xfrm>
              <a:off x="6043402" y="14640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8" name="tx198"/>
            <p:cNvSpPr/>
            <p:nvPr/>
          </p:nvSpPr>
          <p:spPr>
            <a:xfrm>
              <a:off x="6290618" y="17338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9" name="tx199"/>
            <p:cNvSpPr/>
            <p:nvPr/>
          </p:nvSpPr>
          <p:spPr>
            <a:xfrm>
              <a:off x="6555893" y="16799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0" name="tx200"/>
            <p:cNvSpPr/>
            <p:nvPr/>
          </p:nvSpPr>
          <p:spPr>
            <a:xfrm>
              <a:off x="6791039" y="18687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01" name="rc201"/>
            <p:cNvSpPr/>
            <p:nvPr/>
          </p:nvSpPr>
          <p:spPr>
            <a:xfrm>
              <a:off x="4919585" y="2613739"/>
              <a:ext cx="2042618" cy="1454334"/>
            </a:xfrm>
            <a:prstGeom prst="rect">
              <a:avLst/>
            </a:prstGeom>
            <a:solidFill>
              <a:srgbClr val="EBEBEB">
                <a:alpha val="100000"/>
              </a:srgbClr>
            </a:solidFill>
          </p:spPr>
          <p:txBody>
            <a:bodyPr/>
            <a:lstStyle/>
            <a:p/>
          </p:txBody>
        </p:sp>
        <p:sp>
          <p:nvSpPr>
            <p:cNvPr id="202" name="pl202"/>
            <p:cNvSpPr/>
            <p:nvPr/>
          </p:nvSpPr>
          <p:spPr>
            <a:xfrm>
              <a:off x="4919585" y="379960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3" name="pl203"/>
            <p:cNvSpPr/>
            <p:nvPr/>
          </p:nvSpPr>
          <p:spPr>
            <a:xfrm>
              <a:off x="4919585" y="31250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4" name="pl204"/>
            <p:cNvSpPr/>
            <p:nvPr/>
          </p:nvSpPr>
          <p:spPr>
            <a:xfrm>
              <a:off x="4919585" y="346232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5" name="pl205"/>
            <p:cNvSpPr/>
            <p:nvPr/>
          </p:nvSpPr>
          <p:spPr>
            <a:xfrm>
              <a:off x="4919585" y="27877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6" name="pl206"/>
            <p:cNvSpPr/>
            <p:nvPr/>
          </p:nvSpPr>
          <p:spPr>
            <a:xfrm>
              <a:off x="501243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527770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55429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58082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607353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633880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66040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68693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5012431" y="3462326"/>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215" name="pl215"/>
            <p:cNvSpPr/>
            <p:nvPr/>
          </p:nvSpPr>
          <p:spPr>
            <a:xfrm>
              <a:off x="5012431" y="3408362"/>
              <a:ext cx="1856925" cy="404731"/>
            </a:xfrm>
            <a:custGeom>
              <a:avLst/>
              <a:pathLst>
                <a:path w="1856925" h="404731">
                  <a:moveTo>
                    <a:pt x="0" y="0"/>
                  </a:moveTo>
                  <a:lnTo>
                    <a:pt x="265275" y="53964"/>
                  </a:lnTo>
                  <a:lnTo>
                    <a:pt x="530550" y="26982"/>
                  </a:lnTo>
                  <a:lnTo>
                    <a:pt x="795825" y="0"/>
                  </a:lnTo>
                  <a:lnTo>
                    <a:pt x="1061100" y="107928"/>
                  </a:lnTo>
                  <a:lnTo>
                    <a:pt x="1326375" y="161892"/>
                  </a:lnTo>
                  <a:lnTo>
                    <a:pt x="1591650" y="404731"/>
                  </a:lnTo>
                  <a:lnTo>
                    <a:pt x="1856925" y="215856"/>
                  </a:lnTo>
                </a:path>
              </a:pathLst>
            </a:custGeom>
            <a:ln w="40651" cap="flat">
              <a:solidFill>
                <a:srgbClr val="BEBEBE">
                  <a:alpha val="69803"/>
                </a:srgbClr>
              </a:solidFill>
              <a:prstDash val="solid"/>
              <a:round/>
            </a:ln>
          </p:spPr>
          <p:txBody>
            <a:bodyPr/>
            <a:lstStyle/>
            <a:p/>
          </p:txBody>
        </p:sp>
        <p:sp>
          <p:nvSpPr>
            <p:cNvPr id="216" name="pl216"/>
            <p:cNvSpPr/>
            <p:nvPr/>
          </p:nvSpPr>
          <p:spPr>
            <a:xfrm>
              <a:off x="5012431" y="3408362"/>
              <a:ext cx="1856925" cy="404731"/>
            </a:xfrm>
            <a:custGeom>
              <a:avLst/>
              <a:pathLst>
                <a:path w="1856925" h="404731">
                  <a:moveTo>
                    <a:pt x="0" y="0"/>
                  </a:moveTo>
                  <a:lnTo>
                    <a:pt x="265275" y="53964"/>
                  </a:lnTo>
                  <a:lnTo>
                    <a:pt x="530550" y="26982"/>
                  </a:lnTo>
                  <a:lnTo>
                    <a:pt x="795825" y="0"/>
                  </a:lnTo>
                  <a:lnTo>
                    <a:pt x="1061100" y="107928"/>
                  </a:lnTo>
                  <a:lnTo>
                    <a:pt x="1326375" y="161892"/>
                  </a:lnTo>
                  <a:lnTo>
                    <a:pt x="1591650" y="404731"/>
                  </a:lnTo>
                  <a:lnTo>
                    <a:pt x="1856925" y="215856"/>
                  </a:lnTo>
                </a:path>
              </a:pathLst>
            </a:custGeom>
            <a:ln w="35231" cap="flat">
              <a:solidFill>
                <a:srgbClr val="BEBEBE">
                  <a:alpha val="69803"/>
                </a:srgbClr>
              </a:solidFill>
              <a:prstDash val="solid"/>
              <a:round/>
            </a:ln>
          </p:spPr>
          <p:txBody>
            <a:bodyPr/>
            <a:lstStyle/>
            <a:p/>
          </p:txBody>
        </p:sp>
        <p:sp>
          <p:nvSpPr>
            <p:cNvPr id="217" name="pl217"/>
            <p:cNvSpPr/>
            <p:nvPr/>
          </p:nvSpPr>
          <p:spPr>
            <a:xfrm>
              <a:off x="5012431" y="3462326"/>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218" name="pl218"/>
            <p:cNvSpPr/>
            <p:nvPr/>
          </p:nvSpPr>
          <p:spPr>
            <a:xfrm>
              <a:off x="5012431" y="3408362"/>
              <a:ext cx="1856925" cy="404731"/>
            </a:xfrm>
            <a:custGeom>
              <a:avLst/>
              <a:pathLst>
                <a:path w="1856925" h="404731">
                  <a:moveTo>
                    <a:pt x="0" y="0"/>
                  </a:moveTo>
                  <a:lnTo>
                    <a:pt x="265275" y="53964"/>
                  </a:lnTo>
                  <a:lnTo>
                    <a:pt x="530550" y="26982"/>
                  </a:lnTo>
                  <a:lnTo>
                    <a:pt x="795825" y="0"/>
                  </a:lnTo>
                  <a:lnTo>
                    <a:pt x="1061100" y="107928"/>
                  </a:lnTo>
                  <a:lnTo>
                    <a:pt x="1326375" y="161892"/>
                  </a:lnTo>
                  <a:lnTo>
                    <a:pt x="1591650" y="404731"/>
                  </a:lnTo>
                  <a:lnTo>
                    <a:pt x="1856925" y="215856"/>
                  </a:lnTo>
                </a:path>
              </a:pathLst>
            </a:custGeom>
            <a:ln w="40651" cap="flat">
              <a:solidFill>
                <a:srgbClr val="000000">
                  <a:alpha val="100000"/>
                </a:srgbClr>
              </a:solidFill>
              <a:prstDash val="solid"/>
              <a:round/>
            </a:ln>
          </p:spPr>
          <p:txBody>
            <a:bodyPr/>
            <a:lstStyle/>
            <a:p/>
          </p:txBody>
        </p:sp>
        <p:sp>
          <p:nvSpPr>
            <p:cNvPr id="219" name="pl219"/>
            <p:cNvSpPr/>
            <p:nvPr/>
          </p:nvSpPr>
          <p:spPr>
            <a:xfrm>
              <a:off x="5012431" y="3408362"/>
              <a:ext cx="1856925" cy="404731"/>
            </a:xfrm>
            <a:custGeom>
              <a:avLst/>
              <a:pathLst>
                <a:path w="1856925" h="404731">
                  <a:moveTo>
                    <a:pt x="0" y="0"/>
                  </a:moveTo>
                  <a:lnTo>
                    <a:pt x="265275" y="53964"/>
                  </a:lnTo>
                  <a:lnTo>
                    <a:pt x="530550" y="26982"/>
                  </a:lnTo>
                  <a:lnTo>
                    <a:pt x="795825" y="0"/>
                  </a:lnTo>
                  <a:lnTo>
                    <a:pt x="1061100" y="107928"/>
                  </a:lnTo>
                  <a:lnTo>
                    <a:pt x="1326375" y="161892"/>
                  </a:lnTo>
                  <a:lnTo>
                    <a:pt x="1591650" y="404731"/>
                  </a:lnTo>
                  <a:lnTo>
                    <a:pt x="1856925" y="215856"/>
                  </a:lnTo>
                </a:path>
              </a:pathLst>
            </a:custGeom>
            <a:ln w="35231" cap="flat">
              <a:solidFill>
                <a:srgbClr val="80BD41">
                  <a:alpha val="100000"/>
                </a:srgbClr>
              </a:solidFill>
              <a:prstDash val="solid"/>
              <a:round/>
            </a:ln>
          </p:spPr>
          <p:txBody>
            <a:bodyPr/>
            <a:lstStyle/>
            <a:p/>
          </p:txBody>
        </p:sp>
        <p:sp>
          <p:nvSpPr>
            <p:cNvPr id="220" name="pl220"/>
            <p:cNvSpPr/>
            <p:nvPr/>
          </p:nvSpPr>
          <p:spPr>
            <a:xfrm>
              <a:off x="4919585" y="346232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1" name="tx221"/>
            <p:cNvSpPr/>
            <p:nvPr/>
          </p:nvSpPr>
          <p:spPr>
            <a:xfrm>
              <a:off x="4982302" y="3229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2" name="tx222"/>
            <p:cNvSpPr/>
            <p:nvPr/>
          </p:nvSpPr>
          <p:spPr>
            <a:xfrm>
              <a:off x="5247577" y="32837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5512852" y="3256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4" name="tx224"/>
            <p:cNvSpPr/>
            <p:nvPr/>
          </p:nvSpPr>
          <p:spPr>
            <a:xfrm>
              <a:off x="5778127" y="3229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5" name="tx225"/>
            <p:cNvSpPr/>
            <p:nvPr/>
          </p:nvSpPr>
          <p:spPr>
            <a:xfrm>
              <a:off x="6025343" y="33377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6" name="tx226"/>
            <p:cNvSpPr/>
            <p:nvPr/>
          </p:nvSpPr>
          <p:spPr>
            <a:xfrm>
              <a:off x="6290618" y="33916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7" name="tx227"/>
            <p:cNvSpPr/>
            <p:nvPr/>
          </p:nvSpPr>
          <p:spPr>
            <a:xfrm>
              <a:off x="6525764" y="363453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28" name="tx228"/>
            <p:cNvSpPr/>
            <p:nvPr/>
          </p:nvSpPr>
          <p:spPr>
            <a:xfrm>
              <a:off x="6821168" y="34456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9" name="rc229"/>
            <p:cNvSpPr/>
            <p:nvPr/>
          </p:nvSpPr>
          <p:spPr>
            <a:xfrm>
              <a:off x="7031792" y="874964"/>
              <a:ext cx="2042618" cy="1454334"/>
            </a:xfrm>
            <a:prstGeom prst="rect">
              <a:avLst/>
            </a:prstGeom>
            <a:solidFill>
              <a:srgbClr val="EBEBEB">
                <a:alpha val="100000"/>
              </a:srgbClr>
            </a:solidFill>
          </p:spPr>
          <p:txBody>
            <a:bodyPr/>
            <a:lstStyle/>
            <a:p/>
          </p:txBody>
        </p:sp>
        <p:sp>
          <p:nvSpPr>
            <p:cNvPr id="230" name="pl230"/>
            <p:cNvSpPr/>
            <p:nvPr/>
          </p:nvSpPr>
          <p:spPr>
            <a:xfrm>
              <a:off x="7031792" y="206082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1" name="pl231"/>
            <p:cNvSpPr/>
            <p:nvPr/>
          </p:nvSpPr>
          <p:spPr>
            <a:xfrm>
              <a:off x="7031792" y="138627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2" name="pl232"/>
            <p:cNvSpPr/>
            <p:nvPr/>
          </p:nvSpPr>
          <p:spPr>
            <a:xfrm>
              <a:off x="7031792" y="172355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3" name="pl233"/>
            <p:cNvSpPr/>
            <p:nvPr/>
          </p:nvSpPr>
          <p:spPr>
            <a:xfrm>
              <a:off x="7031792" y="104899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4" name="pl234"/>
            <p:cNvSpPr/>
            <p:nvPr/>
          </p:nvSpPr>
          <p:spPr>
            <a:xfrm>
              <a:off x="71246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738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76551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79204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81857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84510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87162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89815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7124639" y="1723550"/>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243" name="pl243"/>
            <p:cNvSpPr/>
            <p:nvPr/>
          </p:nvSpPr>
          <p:spPr>
            <a:xfrm>
              <a:off x="7124639" y="1642604"/>
              <a:ext cx="1856925" cy="242838"/>
            </a:xfrm>
            <a:custGeom>
              <a:avLst/>
              <a:pathLst>
                <a:path w="1856925" h="242838">
                  <a:moveTo>
                    <a:pt x="0" y="53964"/>
                  </a:moveTo>
                  <a:lnTo>
                    <a:pt x="265275" y="80946"/>
                  </a:lnTo>
                  <a:lnTo>
                    <a:pt x="530550" y="53964"/>
                  </a:lnTo>
                  <a:lnTo>
                    <a:pt x="795825" y="0"/>
                  </a:lnTo>
                  <a:lnTo>
                    <a:pt x="1061100" y="26982"/>
                  </a:lnTo>
                  <a:lnTo>
                    <a:pt x="1326375" y="134910"/>
                  </a:lnTo>
                  <a:lnTo>
                    <a:pt x="1591650" y="242838"/>
                  </a:lnTo>
                  <a:lnTo>
                    <a:pt x="1856925" y="188874"/>
                  </a:lnTo>
                </a:path>
              </a:pathLst>
            </a:custGeom>
            <a:ln w="40651" cap="flat">
              <a:solidFill>
                <a:srgbClr val="BEBEBE">
                  <a:alpha val="69803"/>
                </a:srgbClr>
              </a:solidFill>
              <a:prstDash val="solid"/>
              <a:round/>
            </a:ln>
          </p:spPr>
          <p:txBody>
            <a:bodyPr/>
            <a:lstStyle/>
            <a:p/>
          </p:txBody>
        </p:sp>
        <p:sp>
          <p:nvSpPr>
            <p:cNvPr id="244" name="pl244"/>
            <p:cNvSpPr/>
            <p:nvPr/>
          </p:nvSpPr>
          <p:spPr>
            <a:xfrm>
              <a:off x="7124639" y="1642604"/>
              <a:ext cx="1856925" cy="242838"/>
            </a:xfrm>
            <a:custGeom>
              <a:avLst/>
              <a:pathLst>
                <a:path w="1856925" h="242838">
                  <a:moveTo>
                    <a:pt x="0" y="53964"/>
                  </a:moveTo>
                  <a:lnTo>
                    <a:pt x="265275" y="80946"/>
                  </a:lnTo>
                  <a:lnTo>
                    <a:pt x="530550" y="53964"/>
                  </a:lnTo>
                  <a:lnTo>
                    <a:pt x="795825" y="0"/>
                  </a:lnTo>
                  <a:lnTo>
                    <a:pt x="1061100" y="26982"/>
                  </a:lnTo>
                  <a:lnTo>
                    <a:pt x="1326375" y="134910"/>
                  </a:lnTo>
                  <a:lnTo>
                    <a:pt x="1591650" y="242838"/>
                  </a:lnTo>
                  <a:lnTo>
                    <a:pt x="1856925" y="188874"/>
                  </a:lnTo>
                </a:path>
              </a:pathLst>
            </a:custGeom>
            <a:ln w="35231" cap="flat">
              <a:solidFill>
                <a:srgbClr val="BEBEBE">
                  <a:alpha val="69803"/>
                </a:srgbClr>
              </a:solidFill>
              <a:prstDash val="solid"/>
              <a:round/>
            </a:ln>
          </p:spPr>
          <p:txBody>
            <a:bodyPr/>
            <a:lstStyle/>
            <a:p/>
          </p:txBody>
        </p:sp>
        <p:sp>
          <p:nvSpPr>
            <p:cNvPr id="245" name="pl245"/>
            <p:cNvSpPr/>
            <p:nvPr/>
          </p:nvSpPr>
          <p:spPr>
            <a:xfrm>
              <a:off x="7124639" y="1723550"/>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246" name="pl246"/>
            <p:cNvSpPr/>
            <p:nvPr/>
          </p:nvSpPr>
          <p:spPr>
            <a:xfrm>
              <a:off x="7124639" y="1642604"/>
              <a:ext cx="1856925" cy="242838"/>
            </a:xfrm>
            <a:custGeom>
              <a:avLst/>
              <a:pathLst>
                <a:path w="1856925" h="242838">
                  <a:moveTo>
                    <a:pt x="0" y="53964"/>
                  </a:moveTo>
                  <a:lnTo>
                    <a:pt x="265275" y="80946"/>
                  </a:lnTo>
                  <a:lnTo>
                    <a:pt x="530550" y="53964"/>
                  </a:lnTo>
                  <a:lnTo>
                    <a:pt x="795825" y="0"/>
                  </a:lnTo>
                  <a:lnTo>
                    <a:pt x="1061100" y="26982"/>
                  </a:lnTo>
                  <a:lnTo>
                    <a:pt x="1326375" y="134910"/>
                  </a:lnTo>
                  <a:lnTo>
                    <a:pt x="1591650" y="242838"/>
                  </a:lnTo>
                  <a:lnTo>
                    <a:pt x="1856925" y="188874"/>
                  </a:lnTo>
                </a:path>
              </a:pathLst>
            </a:custGeom>
            <a:ln w="40651" cap="flat">
              <a:solidFill>
                <a:srgbClr val="000000">
                  <a:alpha val="100000"/>
                </a:srgbClr>
              </a:solidFill>
              <a:prstDash val="solid"/>
              <a:round/>
            </a:ln>
          </p:spPr>
          <p:txBody>
            <a:bodyPr/>
            <a:lstStyle/>
            <a:p/>
          </p:txBody>
        </p:sp>
        <p:sp>
          <p:nvSpPr>
            <p:cNvPr id="247" name="pl247"/>
            <p:cNvSpPr/>
            <p:nvPr/>
          </p:nvSpPr>
          <p:spPr>
            <a:xfrm>
              <a:off x="7124639" y="1642604"/>
              <a:ext cx="1856925" cy="242838"/>
            </a:xfrm>
            <a:custGeom>
              <a:avLst/>
              <a:pathLst>
                <a:path w="1856925" h="242838">
                  <a:moveTo>
                    <a:pt x="0" y="53964"/>
                  </a:moveTo>
                  <a:lnTo>
                    <a:pt x="265275" y="80946"/>
                  </a:lnTo>
                  <a:lnTo>
                    <a:pt x="530550" y="53964"/>
                  </a:lnTo>
                  <a:lnTo>
                    <a:pt x="795825" y="0"/>
                  </a:lnTo>
                  <a:lnTo>
                    <a:pt x="1061100" y="26982"/>
                  </a:lnTo>
                  <a:lnTo>
                    <a:pt x="1326375" y="134910"/>
                  </a:lnTo>
                  <a:lnTo>
                    <a:pt x="1591650" y="242838"/>
                  </a:lnTo>
                  <a:lnTo>
                    <a:pt x="1856925" y="188874"/>
                  </a:lnTo>
                </a:path>
              </a:pathLst>
            </a:custGeom>
            <a:ln w="35231" cap="flat">
              <a:solidFill>
                <a:srgbClr val="80BD41">
                  <a:alpha val="100000"/>
                </a:srgbClr>
              </a:solidFill>
              <a:prstDash val="solid"/>
              <a:round/>
            </a:ln>
          </p:spPr>
          <p:txBody>
            <a:bodyPr/>
            <a:lstStyle/>
            <a:p/>
          </p:txBody>
        </p:sp>
        <p:sp>
          <p:nvSpPr>
            <p:cNvPr id="248" name="pl248"/>
            <p:cNvSpPr/>
            <p:nvPr/>
          </p:nvSpPr>
          <p:spPr>
            <a:xfrm>
              <a:off x="7031792" y="172355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49" name="tx249"/>
            <p:cNvSpPr/>
            <p:nvPr/>
          </p:nvSpPr>
          <p:spPr>
            <a:xfrm>
              <a:off x="7094509" y="1518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0" name="tx250"/>
            <p:cNvSpPr/>
            <p:nvPr/>
          </p:nvSpPr>
          <p:spPr>
            <a:xfrm>
              <a:off x="7359784" y="1544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7625059" y="1518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2" name="tx252"/>
            <p:cNvSpPr/>
            <p:nvPr/>
          </p:nvSpPr>
          <p:spPr>
            <a:xfrm>
              <a:off x="7890334" y="14640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tx253"/>
            <p:cNvSpPr/>
            <p:nvPr/>
          </p:nvSpPr>
          <p:spPr>
            <a:xfrm>
              <a:off x="8155609" y="1491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4" name="tx254"/>
            <p:cNvSpPr/>
            <p:nvPr/>
          </p:nvSpPr>
          <p:spPr>
            <a:xfrm>
              <a:off x="8402825" y="1598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5" name="tx255"/>
            <p:cNvSpPr/>
            <p:nvPr/>
          </p:nvSpPr>
          <p:spPr>
            <a:xfrm>
              <a:off x="8668100" y="17068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6" name="tx256"/>
            <p:cNvSpPr/>
            <p:nvPr/>
          </p:nvSpPr>
          <p:spPr>
            <a:xfrm>
              <a:off x="8933375" y="165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7" name="rc257"/>
            <p:cNvSpPr/>
            <p:nvPr/>
          </p:nvSpPr>
          <p:spPr>
            <a:xfrm>
              <a:off x="7031792" y="2613739"/>
              <a:ext cx="2042618" cy="1454334"/>
            </a:xfrm>
            <a:prstGeom prst="rect">
              <a:avLst/>
            </a:prstGeom>
            <a:solidFill>
              <a:srgbClr val="EBEBEB">
                <a:alpha val="100000"/>
              </a:srgbClr>
            </a:solidFill>
          </p:spPr>
          <p:txBody>
            <a:bodyPr/>
            <a:lstStyle/>
            <a:p/>
          </p:txBody>
        </p:sp>
        <p:sp>
          <p:nvSpPr>
            <p:cNvPr id="258" name="pl258"/>
            <p:cNvSpPr/>
            <p:nvPr/>
          </p:nvSpPr>
          <p:spPr>
            <a:xfrm>
              <a:off x="7031792" y="379960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59" name="pl259"/>
            <p:cNvSpPr/>
            <p:nvPr/>
          </p:nvSpPr>
          <p:spPr>
            <a:xfrm>
              <a:off x="7031792" y="31250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0" name="pl260"/>
            <p:cNvSpPr/>
            <p:nvPr/>
          </p:nvSpPr>
          <p:spPr>
            <a:xfrm>
              <a:off x="7031792" y="346232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1" name="pl261"/>
            <p:cNvSpPr/>
            <p:nvPr/>
          </p:nvSpPr>
          <p:spPr>
            <a:xfrm>
              <a:off x="7031792" y="27877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2" name="pl262"/>
            <p:cNvSpPr/>
            <p:nvPr/>
          </p:nvSpPr>
          <p:spPr>
            <a:xfrm>
              <a:off x="71246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738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76551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79204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81857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84510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87162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89815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7124639" y="3462326"/>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BEBEBE">
                  <a:alpha val="69803"/>
                </a:srgbClr>
              </a:solidFill>
              <a:prstDash val="solid"/>
              <a:round/>
            </a:ln>
          </p:spPr>
          <p:txBody>
            <a:bodyPr/>
            <a:lstStyle/>
            <a:p/>
          </p:txBody>
        </p:sp>
        <p:sp>
          <p:nvSpPr>
            <p:cNvPr id="271" name="pl271"/>
            <p:cNvSpPr/>
            <p:nvPr/>
          </p:nvSpPr>
          <p:spPr>
            <a:xfrm>
              <a:off x="7124639" y="3354398"/>
              <a:ext cx="1856925" cy="647569"/>
            </a:xfrm>
            <a:custGeom>
              <a:avLst/>
              <a:pathLst>
                <a:path w="1856925" h="647569">
                  <a:moveTo>
                    <a:pt x="0" y="188874"/>
                  </a:moveTo>
                  <a:lnTo>
                    <a:pt x="265275" y="107928"/>
                  </a:lnTo>
                  <a:lnTo>
                    <a:pt x="530550" y="80946"/>
                  </a:lnTo>
                  <a:lnTo>
                    <a:pt x="795825" y="0"/>
                  </a:lnTo>
                  <a:lnTo>
                    <a:pt x="1061100" y="107928"/>
                  </a:lnTo>
                  <a:lnTo>
                    <a:pt x="1326375" y="269820"/>
                  </a:lnTo>
                  <a:lnTo>
                    <a:pt x="1591650" y="404731"/>
                  </a:lnTo>
                  <a:lnTo>
                    <a:pt x="1856925" y="647569"/>
                  </a:lnTo>
                </a:path>
              </a:pathLst>
            </a:custGeom>
            <a:ln w="40651" cap="flat">
              <a:solidFill>
                <a:srgbClr val="BEBEBE">
                  <a:alpha val="69803"/>
                </a:srgbClr>
              </a:solidFill>
              <a:prstDash val="solid"/>
              <a:round/>
            </a:ln>
          </p:spPr>
          <p:txBody>
            <a:bodyPr/>
            <a:lstStyle/>
            <a:p/>
          </p:txBody>
        </p:sp>
        <p:sp>
          <p:nvSpPr>
            <p:cNvPr id="272" name="pl272"/>
            <p:cNvSpPr/>
            <p:nvPr/>
          </p:nvSpPr>
          <p:spPr>
            <a:xfrm>
              <a:off x="7124639" y="3354398"/>
              <a:ext cx="1856925" cy="647569"/>
            </a:xfrm>
            <a:custGeom>
              <a:avLst/>
              <a:pathLst>
                <a:path w="1856925" h="647569">
                  <a:moveTo>
                    <a:pt x="0" y="188874"/>
                  </a:moveTo>
                  <a:lnTo>
                    <a:pt x="265275" y="107928"/>
                  </a:lnTo>
                  <a:lnTo>
                    <a:pt x="530550" y="80946"/>
                  </a:lnTo>
                  <a:lnTo>
                    <a:pt x="795825" y="0"/>
                  </a:lnTo>
                  <a:lnTo>
                    <a:pt x="1061100" y="107928"/>
                  </a:lnTo>
                  <a:lnTo>
                    <a:pt x="1326375" y="269820"/>
                  </a:lnTo>
                  <a:lnTo>
                    <a:pt x="1591650" y="404731"/>
                  </a:lnTo>
                  <a:lnTo>
                    <a:pt x="1856925" y="647569"/>
                  </a:lnTo>
                </a:path>
              </a:pathLst>
            </a:custGeom>
            <a:ln w="35231" cap="flat">
              <a:solidFill>
                <a:srgbClr val="BEBEBE">
                  <a:alpha val="69803"/>
                </a:srgbClr>
              </a:solidFill>
              <a:prstDash val="solid"/>
              <a:round/>
            </a:ln>
          </p:spPr>
          <p:txBody>
            <a:bodyPr/>
            <a:lstStyle/>
            <a:p/>
          </p:txBody>
        </p:sp>
        <p:sp>
          <p:nvSpPr>
            <p:cNvPr id="273" name="pl273"/>
            <p:cNvSpPr/>
            <p:nvPr/>
          </p:nvSpPr>
          <p:spPr>
            <a:xfrm>
              <a:off x="7124639" y="3462326"/>
              <a:ext cx="1856925" cy="161892"/>
            </a:xfrm>
            <a:custGeom>
              <a:avLst/>
              <a:pathLst>
                <a:path w="1856925" h="161892">
                  <a:moveTo>
                    <a:pt x="0" y="0"/>
                  </a:moveTo>
                  <a:lnTo>
                    <a:pt x="265275" y="0"/>
                  </a:lnTo>
                  <a:lnTo>
                    <a:pt x="530550" y="80946"/>
                  </a:lnTo>
                  <a:lnTo>
                    <a:pt x="795825" y="107928"/>
                  </a:lnTo>
                  <a:lnTo>
                    <a:pt x="1061100" y="134910"/>
                  </a:lnTo>
                  <a:lnTo>
                    <a:pt x="1326375" y="0"/>
                  </a:lnTo>
                  <a:lnTo>
                    <a:pt x="1591650" y="80946"/>
                  </a:lnTo>
                  <a:lnTo>
                    <a:pt x="1856925" y="161892"/>
                  </a:lnTo>
                </a:path>
              </a:pathLst>
            </a:custGeom>
            <a:ln w="20325" cap="flat">
              <a:solidFill>
                <a:srgbClr val="6B6B6B">
                  <a:alpha val="100000"/>
                </a:srgbClr>
              </a:solidFill>
              <a:prstDash val="solid"/>
              <a:round/>
            </a:ln>
          </p:spPr>
          <p:txBody>
            <a:bodyPr/>
            <a:lstStyle/>
            <a:p/>
          </p:txBody>
        </p:sp>
        <p:sp>
          <p:nvSpPr>
            <p:cNvPr id="274" name="pl274"/>
            <p:cNvSpPr/>
            <p:nvPr/>
          </p:nvSpPr>
          <p:spPr>
            <a:xfrm>
              <a:off x="7124639" y="3354398"/>
              <a:ext cx="1856925" cy="647569"/>
            </a:xfrm>
            <a:custGeom>
              <a:avLst/>
              <a:pathLst>
                <a:path w="1856925" h="647569">
                  <a:moveTo>
                    <a:pt x="0" y="188874"/>
                  </a:moveTo>
                  <a:lnTo>
                    <a:pt x="265275" y="107928"/>
                  </a:lnTo>
                  <a:lnTo>
                    <a:pt x="530550" y="80946"/>
                  </a:lnTo>
                  <a:lnTo>
                    <a:pt x="795825" y="0"/>
                  </a:lnTo>
                  <a:lnTo>
                    <a:pt x="1061100" y="107928"/>
                  </a:lnTo>
                  <a:lnTo>
                    <a:pt x="1326375" y="269820"/>
                  </a:lnTo>
                  <a:lnTo>
                    <a:pt x="1591650" y="404731"/>
                  </a:lnTo>
                  <a:lnTo>
                    <a:pt x="1856925" y="647569"/>
                  </a:lnTo>
                </a:path>
              </a:pathLst>
            </a:custGeom>
            <a:ln w="40651" cap="flat">
              <a:solidFill>
                <a:srgbClr val="000000">
                  <a:alpha val="100000"/>
                </a:srgbClr>
              </a:solidFill>
              <a:prstDash val="solid"/>
              <a:round/>
            </a:ln>
          </p:spPr>
          <p:txBody>
            <a:bodyPr/>
            <a:lstStyle/>
            <a:p/>
          </p:txBody>
        </p:sp>
        <p:sp>
          <p:nvSpPr>
            <p:cNvPr id="275" name="pl275"/>
            <p:cNvSpPr/>
            <p:nvPr/>
          </p:nvSpPr>
          <p:spPr>
            <a:xfrm>
              <a:off x="7124639" y="3354398"/>
              <a:ext cx="1856925" cy="647569"/>
            </a:xfrm>
            <a:custGeom>
              <a:avLst/>
              <a:pathLst>
                <a:path w="1856925" h="647569">
                  <a:moveTo>
                    <a:pt x="0" y="188874"/>
                  </a:moveTo>
                  <a:lnTo>
                    <a:pt x="265275" y="107928"/>
                  </a:lnTo>
                  <a:lnTo>
                    <a:pt x="530550" y="80946"/>
                  </a:lnTo>
                  <a:lnTo>
                    <a:pt x="795825" y="0"/>
                  </a:lnTo>
                  <a:lnTo>
                    <a:pt x="1061100" y="107928"/>
                  </a:lnTo>
                  <a:lnTo>
                    <a:pt x="1326375" y="269820"/>
                  </a:lnTo>
                  <a:lnTo>
                    <a:pt x="1591650" y="404731"/>
                  </a:lnTo>
                  <a:lnTo>
                    <a:pt x="1856925" y="647569"/>
                  </a:lnTo>
                </a:path>
              </a:pathLst>
            </a:custGeom>
            <a:ln w="35231" cap="flat">
              <a:solidFill>
                <a:srgbClr val="80BD41">
                  <a:alpha val="100000"/>
                </a:srgbClr>
              </a:solidFill>
              <a:prstDash val="solid"/>
              <a:round/>
            </a:ln>
          </p:spPr>
          <p:txBody>
            <a:bodyPr/>
            <a:lstStyle/>
            <a:p/>
          </p:txBody>
        </p:sp>
        <p:sp>
          <p:nvSpPr>
            <p:cNvPr id="276" name="pl276"/>
            <p:cNvSpPr/>
            <p:nvPr/>
          </p:nvSpPr>
          <p:spPr>
            <a:xfrm>
              <a:off x="7031792" y="346232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77" name="tx277"/>
            <p:cNvSpPr/>
            <p:nvPr/>
          </p:nvSpPr>
          <p:spPr>
            <a:xfrm>
              <a:off x="7076450" y="33647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8" name="tx278"/>
            <p:cNvSpPr/>
            <p:nvPr/>
          </p:nvSpPr>
          <p:spPr>
            <a:xfrm>
              <a:off x="7359784" y="32837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7625059" y="3256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7890334" y="3175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1" name="tx281"/>
            <p:cNvSpPr/>
            <p:nvPr/>
          </p:nvSpPr>
          <p:spPr>
            <a:xfrm>
              <a:off x="8155609" y="32837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2" name="tx282"/>
            <p:cNvSpPr/>
            <p:nvPr/>
          </p:nvSpPr>
          <p:spPr>
            <a:xfrm>
              <a:off x="8402825" y="34456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3" name="tx283"/>
            <p:cNvSpPr/>
            <p:nvPr/>
          </p:nvSpPr>
          <p:spPr>
            <a:xfrm>
              <a:off x="8641994" y="358057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84" name="tx284"/>
            <p:cNvSpPr/>
            <p:nvPr/>
          </p:nvSpPr>
          <p:spPr>
            <a:xfrm>
              <a:off x="8903246" y="38234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85" name="tx285"/>
            <p:cNvSpPr/>
            <p:nvPr/>
          </p:nvSpPr>
          <p:spPr>
            <a:xfrm>
              <a:off x="1530171" y="420508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286" name="tx286"/>
            <p:cNvSpPr/>
            <p:nvPr/>
          </p:nvSpPr>
          <p:spPr>
            <a:xfrm>
              <a:off x="3570963" y="420508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287" name="tx287"/>
            <p:cNvSpPr/>
            <p:nvPr/>
          </p:nvSpPr>
          <p:spPr>
            <a:xfrm>
              <a:off x="1542652" y="2466308"/>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288" name="tx288"/>
            <p:cNvSpPr/>
            <p:nvPr/>
          </p:nvSpPr>
          <p:spPr>
            <a:xfrm>
              <a:off x="3508738" y="2466308"/>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289" name="tx289"/>
            <p:cNvSpPr/>
            <p:nvPr/>
          </p:nvSpPr>
          <p:spPr>
            <a:xfrm>
              <a:off x="5735977" y="2466308"/>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290" name="tx290"/>
            <p:cNvSpPr/>
            <p:nvPr/>
          </p:nvSpPr>
          <p:spPr>
            <a:xfrm>
              <a:off x="7751715" y="246630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291" name="tx291"/>
            <p:cNvSpPr/>
            <p:nvPr/>
          </p:nvSpPr>
          <p:spPr>
            <a:xfrm>
              <a:off x="1542469"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292" name="tx292"/>
            <p:cNvSpPr/>
            <p:nvPr/>
          </p:nvSpPr>
          <p:spPr>
            <a:xfrm>
              <a:off x="3583262"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293" name="tx293"/>
            <p:cNvSpPr/>
            <p:nvPr/>
          </p:nvSpPr>
          <p:spPr>
            <a:xfrm>
              <a:off x="5732868" y="727533"/>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294" name="tx294"/>
            <p:cNvSpPr/>
            <p:nvPr/>
          </p:nvSpPr>
          <p:spPr>
            <a:xfrm>
              <a:off x="7854174" y="727533"/>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295" name="pl29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6" name="pl29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7" name="pl29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8" name="pl29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9" name="pl29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0" name="pl30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1" name="pl30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2" name="pl30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3" name="tx30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04" name="tx30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05" name="tx30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06" name="tx30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07" name="tx30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08" name="tx30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09" name="tx30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10" name="tx31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11" name="pl31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pl31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4" name="pl31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5" name="pl31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6" name="pl31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7" name="pl31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8" name="pl31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9" name="tx31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20" name="tx32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21" name="tx32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22" name="tx32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23" name="tx32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4" name="tx32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5" name="tx32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6" name="tx32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7" name="pl327"/>
            <p:cNvSpPr/>
            <p:nvPr/>
          </p:nvSpPr>
          <p:spPr>
            <a:xfrm>
              <a:off x="501243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527770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pl329"/>
            <p:cNvSpPr/>
            <p:nvPr/>
          </p:nvSpPr>
          <p:spPr>
            <a:xfrm>
              <a:off x="55429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0" name="pl330"/>
            <p:cNvSpPr/>
            <p:nvPr/>
          </p:nvSpPr>
          <p:spPr>
            <a:xfrm>
              <a:off x="58082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1" name="pl331"/>
            <p:cNvSpPr/>
            <p:nvPr/>
          </p:nvSpPr>
          <p:spPr>
            <a:xfrm>
              <a:off x="607353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633880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pl333"/>
            <p:cNvSpPr/>
            <p:nvPr/>
          </p:nvSpPr>
          <p:spPr>
            <a:xfrm>
              <a:off x="66040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4" name="pl334"/>
            <p:cNvSpPr/>
            <p:nvPr/>
          </p:nvSpPr>
          <p:spPr>
            <a:xfrm>
              <a:off x="68693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5" name="tx335"/>
            <p:cNvSpPr/>
            <p:nvPr/>
          </p:nvSpPr>
          <p:spPr>
            <a:xfrm rot="-5400000">
              <a:off x="48880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6" name="tx336"/>
            <p:cNvSpPr/>
            <p:nvPr/>
          </p:nvSpPr>
          <p:spPr>
            <a:xfrm rot="-5400000">
              <a:off x="51533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7" name="tx337"/>
            <p:cNvSpPr/>
            <p:nvPr/>
          </p:nvSpPr>
          <p:spPr>
            <a:xfrm rot="-5400000">
              <a:off x="54186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8" name="tx338"/>
            <p:cNvSpPr/>
            <p:nvPr/>
          </p:nvSpPr>
          <p:spPr>
            <a:xfrm rot="-5400000">
              <a:off x="568389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9" name="tx339"/>
            <p:cNvSpPr/>
            <p:nvPr/>
          </p:nvSpPr>
          <p:spPr>
            <a:xfrm rot="-5400000">
              <a:off x="59491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40" name="tx340"/>
            <p:cNvSpPr/>
            <p:nvPr/>
          </p:nvSpPr>
          <p:spPr>
            <a:xfrm rot="-5400000">
              <a:off x="62144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41" name="tx341"/>
            <p:cNvSpPr/>
            <p:nvPr/>
          </p:nvSpPr>
          <p:spPr>
            <a:xfrm rot="-5400000">
              <a:off x="64797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2" name="tx342"/>
            <p:cNvSpPr/>
            <p:nvPr/>
          </p:nvSpPr>
          <p:spPr>
            <a:xfrm rot="-5400000">
              <a:off x="674499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3" name="pl343"/>
            <p:cNvSpPr/>
            <p:nvPr/>
          </p:nvSpPr>
          <p:spPr>
            <a:xfrm>
              <a:off x="71246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73899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pl345"/>
            <p:cNvSpPr/>
            <p:nvPr/>
          </p:nvSpPr>
          <p:spPr>
            <a:xfrm>
              <a:off x="76551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6" name="pl346"/>
            <p:cNvSpPr/>
            <p:nvPr/>
          </p:nvSpPr>
          <p:spPr>
            <a:xfrm>
              <a:off x="79204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7" name="pl347"/>
            <p:cNvSpPr/>
            <p:nvPr/>
          </p:nvSpPr>
          <p:spPr>
            <a:xfrm>
              <a:off x="81857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84510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pl349"/>
            <p:cNvSpPr/>
            <p:nvPr/>
          </p:nvSpPr>
          <p:spPr>
            <a:xfrm>
              <a:off x="87162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0" name="pl350"/>
            <p:cNvSpPr/>
            <p:nvPr/>
          </p:nvSpPr>
          <p:spPr>
            <a:xfrm>
              <a:off x="89815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1" name="tx351"/>
            <p:cNvSpPr/>
            <p:nvPr/>
          </p:nvSpPr>
          <p:spPr>
            <a:xfrm rot="-5400000">
              <a:off x="700028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2" name="tx352"/>
            <p:cNvSpPr/>
            <p:nvPr/>
          </p:nvSpPr>
          <p:spPr>
            <a:xfrm rot="-5400000">
              <a:off x="726555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3" name="tx353"/>
            <p:cNvSpPr/>
            <p:nvPr/>
          </p:nvSpPr>
          <p:spPr>
            <a:xfrm rot="-5400000">
              <a:off x="753083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4" name="tx354"/>
            <p:cNvSpPr/>
            <p:nvPr/>
          </p:nvSpPr>
          <p:spPr>
            <a:xfrm rot="-5400000">
              <a:off x="779610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5" name="tx355"/>
            <p:cNvSpPr/>
            <p:nvPr/>
          </p:nvSpPr>
          <p:spPr>
            <a:xfrm rot="-5400000">
              <a:off x="806138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6" name="tx356"/>
            <p:cNvSpPr/>
            <p:nvPr/>
          </p:nvSpPr>
          <p:spPr>
            <a:xfrm rot="-5400000">
              <a:off x="832665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7" name="tx357"/>
            <p:cNvSpPr/>
            <p:nvPr/>
          </p:nvSpPr>
          <p:spPr>
            <a:xfrm rot="-5400000">
              <a:off x="859193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8" name="tx358"/>
            <p:cNvSpPr/>
            <p:nvPr/>
          </p:nvSpPr>
          <p:spPr>
            <a:xfrm rot="-5400000">
              <a:off x="885720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9" name="tx359"/>
            <p:cNvSpPr/>
            <p:nvPr/>
          </p:nvSpPr>
          <p:spPr>
            <a:xfrm>
              <a:off x="570361" y="168354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0" name="tx360"/>
            <p:cNvSpPr/>
            <p:nvPr/>
          </p:nvSpPr>
          <p:spPr>
            <a:xfrm>
              <a:off x="508182" y="100899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1" name="pl361"/>
            <p:cNvSpPr/>
            <p:nvPr/>
          </p:nvSpPr>
          <p:spPr>
            <a:xfrm>
              <a:off x="660376" y="17235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62" name="pl362"/>
            <p:cNvSpPr/>
            <p:nvPr/>
          </p:nvSpPr>
          <p:spPr>
            <a:xfrm>
              <a:off x="660376" y="10489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63" name="tx363"/>
            <p:cNvSpPr/>
            <p:nvPr/>
          </p:nvSpPr>
          <p:spPr>
            <a:xfrm>
              <a:off x="570361" y="34223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4" name="tx364"/>
            <p:cNvSpPr/>
            <p:nvPr/>
          </p:nvSpPr>
          <p:spPr>
            <a:xfrm>
              <a:off x="508182" y="27477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5" name="pl365"/>
            <p:cNvSpPr/>
            <p:nvPr/>
          </p:nvSpPr>
          <p:spPr>
            <a:xfrm>
              <a:off x="660376" y="34623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66" name="pl366"/>
            <p:cNvSpPr/>
            <p:nvPr/>
          </p:nvSpPr>
          <p:spPr>
            <a:xfrm>
              <a:off x="660376" y="27877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67" name="tx367"/>
            <p:cNvSpPr/>
            <p:nvPr/>
          </p:nvSpPr>
          <p:spPr>
            <a:xfrm>
              <a:off x="570361" y="51610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8" name="tx368"/>
            <p:cNvSpPr/>
            <p:nvPr/>
          </p:nvSpPr>
          <p:spPr>
            <a:xfrm>
              <a:off x="508182" y="44865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9" name="pl369"/>
            <p:cNvSpPr/>
            <p:nvPr/>
          </p:nvSpPr>
          <p:spPr>
            <a:xfrm>
              <a:off x="660376" y="52011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0" name="pl370"/>
            <p:cNvSpPr/>
            <p:nvPr/>
          </p:nvSpPr>
          <p:spPr>
            <a:xfrm>
              <a:off x="660376" y="45265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1" name="tx37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372" name="tx372"/>
            <p:cNvSpPr/>
            <p:nvPr/>
          </p:nvSpPr>
          <p:spPr>
            <a:xfrm>
              <a:off x="695171" y="435349"/>
              <a:ext cx="632655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Southern Africa, 2018-2025</a:t>
              </a:r>
            </a:p>
          </p:txBody>
        </p:sp>
        <p:sp>
          <p:nvSpPr>
            <p:cNvPr id="373" name="tx37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4" name="tx37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375" name="tx37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3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1 countries (Zambia).
The largest increase in coverage was 2% points in Zambia from 94% in 2019 to 96% in 2025.
Coverage was lower than in 2019 in 7 countries (Angola, Eswatini, Lesotho, Malawi, Namibia, South Africa, and Zimbabwe).
The largest decline in coverage was 20% points in South Africa from 87% in 2019 to 67%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230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6527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1824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121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25228" y="5527164"/>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9" name="pl9"/>
            <p:cNvSpPr/>
            <p:nvPr/>
          </p:nvSpPr>
          <p:spPr>
            <a:xfrm>
              <a:off x="1425228" y="5020180"/>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0" name="pl10"/>
            <p:cNvSpPr/>
            <p:nvPr/>
          </p:nvSpPr>
          <p:spPr>
            <a:xfrm>
              <a:off x="1425228" y="4513195"/>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1" name="pl11"/>
            <p:cNvSpPr/>
            <p:nvPr/>
          </p:nvSpPr>
          <p:spPr>
            <a:xfrm>
              <a:off x="1425228" y="4006210"/>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2" name="pl12"/>
            <p:cNvSpPr/>
            <p:nvPr/>
          </p:nvSpPr>
          <p:spPr>
            <a:xfrm>
              <a:off x="1425228" y="3499226"/>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3" name="pl13"/>
            <p:cNvSpPr/>
            <p:nvPr/>
          </p:nvSpPr>
          <p:spPr>
            <a:xfrm>
              <a:off x="1425228" y="2992241"/>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4" name="pl14"/>
            <p:cNvSpPr/>
            <p:nvPr/>
          </p:nvSpPr>
          <p:spPr>
            <a:xfrm>
              <a:off x="1425228" y="2485256"/>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5" name="pl15"/>
            <p:cNvSpPr/>
            <p:nvPr/>
          </p:nvSpPr>
          <p:spPr>
            <a:xfrm>
              <a:off x="1425228" y="1978271"/>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6" name="pl16"/>
            <p:cNvSpPr/>
            <p:nvPr/>
          </p:nvSpPr>
          <p:spPr>
            <a:xfrm>
              <a:off x="1425228" y="1471287"/>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7" name="pl17"/>
            <p:cNvSpPr/>
            <p:nvPr/>
          </p:nvSpPr>
          <p:spPr>
            <a:xfrm>
              <a:off x="1425228" y="964302"/>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8" name="pl18"/>
            <p:cNvSpPr/>
            <p:nvPr/>
          </p:nvSpPr>
          <p:spPr>
            <a:xfrm>
              <a:off x="173582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8879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4176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947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4769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3461" y="964302"/>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24" name="pl24"/>
            <p:cNvSpPr/>
            <p:nvPr/>
          </p:nvSpPr>
          <p:spPr>
            <a:xfrm>
              <a:off x="7202273" y="1471287"/>
              <a:ext cx="621187" cy="0"/>
            </a:xfrm>
            <a:custGeom>
              <a:avLst/>
              <a:pathLst>
                <a:path w="621187" h="0">
                  <a:moveTo>
                    <a:pt x="0" y="0"/>
                  </a:moveTo>
                  <a:lnTo>
                    <a:pt x="372712" y="0"/>
                  </a:lnTo>
                  <a:lnTo>
                    <a:pt x="372712" y="0"/>
                  </a:lnTo>
                  <a:lnTo>
                    <a:pt x="372712" y="0"/>
                  </a:lnTo>
                  <a:lnTo>
                    <a:pt x="372712" y="0"/>
                  </a:lnTo>
                  <a:lnTo>
                    <a:pt x="496950" y="0"/>
                  </a:lnTo>
                  <a:lnTo>
                    <a:pt x="621187" y="0"/>
                  </a:lnTo>
                </a:path>
              </a:pathLst>
            </a:custGeom>
            <a:ln w="108405" cap="flat">
              <a:solidFill>
                <a:srgbClr val="E8E8E8">
                  <a:alpha val="100000"/>
                </a:srgbClr>
              </a:solidFill>
              <a:prstDash val="solid"/>
              <a:round/>
            </a:ln>
          </p:spPr>
          <p:txBody>
            <a:bodyPr/>
            <a:lstStyle/>
            <a:p/>
          </p:txBody>
        </p:sp>
        <p:sp>
          <p:nvSpPr>
            <p:cNvPr id="25" name="pl25"/>
            <p:cNvSpPr/>
            <p:nvPr/>
          </p:nvSpPr>
          <p:spPr>
            <a:xfrm>
              <a:off x="7264392" y="1978271"/>
              <a:ext cx="496950" cy="0"/>
            </a:xfrm>
            <a:custGeom>
              <a:avLst/>
              <a:pathLst>
                <a:path w="496950" h="0">
                  <a:moveTo>
                    <a:pt x="0" y="0"/>
                  </a:moveTo>
                  <a:lnTo>
                    <a:pt x="310593" y="0"/>
                  </a:lnTo>
                  <a:lnTo>
                    <a:pt x="310593" y="0"/>
                  </a:lnTo>
                  <a:lnTo>
                    <a:pt x="372712" y="0"/>
                  </a:lnTo>
                  <a:lnTo>
                    <a:pt x="372712" y="0"/>
                  </a:lnTo>
                  <a:lnTo>
                    <a:pt x="372712" y="0"/>
                  </a:lnTo>
                  <a:lnTo>
                    <a:pt x="496950" y="0"/>
                  </a:lnTo>
                </a:path>
              </a:pathLst>
            </a:custGeom>
            <a:ln w="108405" cap="flat">
              <a:solidFill>
                <a:srgbClr val="E8E8E8">
                  <a:alpha val="100000"/>
                </a:srgbClr>
              </a:solidFill>
              <a:prstDash val="solid"/>
              <a:round/>
            </a:ln>
          </p:spPr>
          <p:txBody>
            <a:bodyPr/>
            <a:lstStyle/>
            <a:p/>
          </p:txBody>
        </p:sp>
        <p:sp>
          <p:nvSpPr>
            <p:cNvPr id="26" name="pl26"/>
            <p:cNvSpPr/>
            <p:nvPr/>
          </p:nvSpPr>
          <p:spPr>
            <a:xfrm>
              <a:off x="7512867" y="2485256"/>
              <a:ext cx="62118" cy="0"/>
            </a:xfrm>
            <a:custGeom>
              <a:avLst/>
              <a:pathLst>
                <a:path w="62118" h="0">
                  <a:moveTo>
                    <a:pt x="0" y="0"/>
                  </a:moveTo>
                  <a:lnTo>
                    <a:pt x="0" y="0"/>
                  </a:lnTo>
                  <a:lnTo>
                    <a:pt x="0" y="0"/>
                  </a:lnTo>
                  <a:lnTo>
                    <a:pt x="0" y="0"/>
                  </a:lnTo>
                  <a:lnTo>
                    <a:pt x="0" y="0"/>
                  </a:lnTo>
                  <a:lnTo>
                    <a:pt x="0" y="0"/>
                  </a:lnTo>
                  <a:lnTo>
                    <a:pt x="62118" y="0"/>
                  </a:lnTo>
                </a:path>
              </a:pathLst>
            </a:custGeom>
            <a:ln w="108405" cap="flat">
              <a:solidFill>
                <a:srgbClr val="E8E8E8">
                  <a:alpha val="100000"/>
                </a:srgbClr>
              </a:solidFill>
              <a:prstDash val="solid"/>
              <a:round/>
            </a:ln>
          </p:spPr>
          <p:txBody>
            <a:bodyPr/>
            <a:lstStyle/>
            <a:p/>
          </p:txBody>
        </p:sp>
        <p:sp>
          <p:nvSpPr>
            <p:cNvPr id="27" name="pl27"/>
            <p:cNvSpPr/>
            <p:nvPr/>
          </p:nvSpPr>
          <p:spPr>
            <a:xfrm>
              <a:off x="6456848" y="2992241"/>
              <a:ext cx="869662" cy="0"/>
            </a:xfrm>
            <a:custGeom>
              <a:avLst/>
              <a:pathLst>
                <a:path w="869662" h="0">
                  <a:moveTo>
                    <a:pt x="0" y="0"/>
                  </a:moveTo>
                  <a:lnTo>
                    <a:pt x="310593" y="0"/>
                  </a:lnTo>
                  <a:lnTo>
                    <a:pt x="434831" y="0"/>
                  </a:lnTo>
                  <a:lnTo>
                    <a:pt x="869662" y="0"/>
                  </a:lnTo>
                  <a:lnTo>
                    <a:pt x="869662" y="0"/>
                  </a:lnTo>
                  <a:lnTo>
                    <a:pt x="869662" y="0"/>
                  </a:lnTo>
                  <a:lnTo>
                    <a:pt x="869662" y="0"/>
                  </a:lnTo>
                </a:path>
              </a:pathLst>
            </a:custGeom>
            <a:ln w="108405" cap="flat">
              <a:solidFill>
                <a:srgbClr val="E8E8E8">
                  <a:alpha val="100000"/>
                </a:srgbClr>
              </a:solidFill>
              <a:prstDash val="solid"/>
              <a:round/>
            </a:ln>
          </p:spPr>
          <p:txBody>
            <a:bodyPr/>
            <a:lstStyle/>
            <a:p/>
          </p:txBody>
        </p:sp>
        <p:sp>
          <p:nvSpPr>
            <p:cNvPr id="28" name="pl28"/>
            <p:cNvSpPr/>
            <p:nvPr/>
          </p:nvSpPr>
          <p:spPr>
            <a:xfrm>
              <a:off x="7078036" y="3499226"/>
              <a:ext cx="559068" cy="0"/>
            </a:xfrm>
            <a:custGeom>
              <a:avLst/>
              <a:pathLst>
                <a:path w="559068" h="0">
                  <a:moveTo>
                    <a:pt x="0" y="0"/>
                  </a:moveTo>
                  <a:lnTo>
                    <a:pt x="124237" y="0"/>
                  </a:lnTo>
                  <a:lnTo>
                    <a:pt x="248475" y="0"/>
                  </a:lnTo>
                  <a:lnTo>
                    <a:pt x="372712" y="0"/>
                  </a:lnTo>
                  <a:lnTo>
                    <a:pt x="434831" y="0"/>
                  </a:lnTo>
                  <a:lnTo>
                    <a:pt x="496950" y="0"/>
                  </a:lnTo>
                  <a:lnTo>
                    <a:pt x="559068" y="0"/>
                  </a:lnTo>
                </a:path>
              </a:pathLst>
            </a:custGeom>
            <a:ln w="108405" cap="flat">
              <a:solidFill>
                <a:srgbClr val="E8E8E8">
                  <a:alpha val="100000"/>
                </a:srgbClr>
              </a:solidFill>
              <a:prstDash val="solid"/>
              <a:round/>
            </a:ln>
          </p:spPr>
          <p:txBody>
            <a:bodyPr/>
            <a:lstStyle/>
            <a:p/>
          </p:txBody>
        </p:sp>
        <p:sp>
          <p:nvSpPr>
            <p:cNvPr id="29" name="pl29"/>
            <p:cNvSpPr/>
            <p:nvPr/>
          </p:nvSpPr>
          <p:spPr>
            <a:xfrm>
              <a:off x="6643204" y="4006210"/>
              <a:ext cx="931781" cy="0"/>
            </a:xfrm>
            <a:custGeom>
              <a:avLst/>
              <a:pathLst>
                <a:path w="931781" h="0">
                  <a:moveTo>
                    <a:pt x="0" y="0"/>
                  </a:moveTo>
                  <a:lnTo>
                    <a:pt x="434831" y="0"/>
                  </a:lnTo>
                  <a:lnTo>
                    <a:pt x="559068" y="0"/>
                  </a:lnTo>
                  <a:lnTo>
                    <a:pt x="683306" y="0"/>
                  </a:lnTo>
                  <a:lnTo>
                    <a:pt x="807544" y="0"/>
                  </a:lnTo>
                  <a:lnTo>
                    <a:pt x="869662" y="0"/>
                  </a:lnTo>
                  <a:lnTo>
                    <a:pt x="931781" y="0"/>
                  </a:lnTo>
                </a:path>
              </a:pathLst>
            </a:custGeom>
            <a:ln w="108405" cap="flat">
              <a:solidFill>
                <a:srgbClr val="E8E8E8">
                  <a:alpha val="100000"/>
                </a:srgbClr>
              </a:solidFill>
              <a:prstDash val="solid"/>
              <a:round/>
            </a:ln>
          </p:spPr>
          <p:txBody>
            <a:bodyPr/>
            <a:lstStyle/>
            <a:p/>
          </p:txBody>
        </p:sp>
        <p:sp>
          <p:nvSpPr>
            <p:cNvPr id="30" name="pl30"/>
            <p:cNvSpPr/>
            <p:nvPr/>
          </p:nvSpPr>
          <p:spPr>
            <a:xfrm>
              <a:off x="6953798" y="4513195"/>
              <a:ext cx="931781" cy="0"/>
            </a:xfrm>
            <a:custGeom>
              <a:avLst/>
              <a:pathLst>
                <a:path w="931781" h="0">
                  <a:moveTo>
                    <a:pt x="0" y="0"/>
                  </a:moveTo>
                  <a:lnTo>
                    <a:pt x="124237" y="0"/>
                  </a:lnTo>
                  <a:lnTo>
                    <a:pt x="186356" y="0"/>
                  </a:lnTo>
                  <a:lnTo>
                    <a:pt x="310593" y="0"/>
                  </a:lnTo>
                  <a:lnTo>
                    <a:pt x="434831" y="0"/>
                  </a:lnTo>
                  <a:lnTo>
                    <a:pt x="745425" y="0"/>
                  </a:lnTo>
                  <a:lnTo>
                    <a:pt x="931781" y="0"/>
                  </a:lnTo>
                </a:path>
              </a:pathLst>
            </a:custGeom>
            <a:ln w="108405" cap="flat">
              <a:solidFill>
                <a:srgbClr val="E8E8E8">
                  <a:alpha val="100000"/>
                </a:srgbClr>
              </a:solidFill>
              <a:prstDash val="solid"/>
              <a:round/>
            </a:ln>
          </p:spPr>
          <p:txBody>
            <a:bodyPr/>
            <a:lstStyle/>
            <a:p/>
          </p:txBody>
        </p:sp>
        <p:sp>
          <p:nvSpPr>
            <p:cNvPr id="31" name="pl31"/>
            <p:cNvSpPr/>
            <p:nvPr/>
          </p:nvSpPr>
          <p:spPr>
            <a:xfrm>
              <a:off x="5649304" y="5020180"/>
              <a:ext cx="993900" cy="0"/>
            </a:xfrm>
            <a:custGeom>
              <a:avLst/>
              <a:pathLst>
                <a:path w="993900" h="0">
                  <a:moveTo>
                    <a:pt x="0" y="0"/>
                  </a:moveTo>
                  <a:lnTo>
                    <a:pt x="124237" y="0"/>
                  </a:lnTo>
                  <a:lnTo>
                    <a:pt x="248475" y="0"/>
                  </a:lnTo>
                  <a:lnTo>
                    <a:pt x="248475" y="0"/>
                  </a:lnTo>
                  <a:lnTo>
                    <a:pt x="434831" y="0"/>
                  </a:lnTo>
                  <a:lnTo>
                    <a:pt x="434831" y="0"/>
                  </a:lnTo>
                  <a:lnTo>
                    <a:pt x="993900" y="0"/>
                  </a:lnTo>
                </a:path>
              </a:pathLst>
            </a:custGeom>
            <a:ln w="108405" cap="flat">
              <a:solidFill>
                <a:srgbClr val="E8E8E8">
                  <a:alpha val="100000"/>
                </a:srgbClr>
              </a:solidFill>
              <a:prstDash val="solid"/>
              <a:round/>
            </a:ln>
          </p:spPr>
          <p:txBody>
            <a:bodyPr/>
            <a:lstStyle/>
            <a:p/>
          </p:txBody>
        </p:sp>
        <p:sp>
          <p:nvSpPr>
            <p:cNvPr id="32" name="pl32"/>
            <p:cNvSpPr/>
            <p:nvPr/>
          </p:nvSpPr>
          <p:spPr>
            <a:xfrm>
              <a:off x="5897779" y="5527164"/>
              <a:ext cx="1490850" cy="0"/>
            </a:xfrm>
            <a:custGeom>
              <a:avLst/>
              <a:pathLst>
                <a:path w="1490850" h="0">
                  <a:moveTo>
                    <a:pt x="0" y="0"/>
                  </a:moveTo>
                  <a:lnTo>
                    <a:pt x="559068" y="0"/>
                  </a:lnTo>
                  <a:lnTo>
                    <a:pt x="869662" y="0"/>
                  </a:lnTo>
                  <a:lnTo>
                    <a:pt x="1242375" y="0"/>
                  </a:lnTo>
                  <a:lnTo>
                    <a:pt x="1242375" y="0"/>
                  </a:lnTo>
                  <a:lnTo>
                    <a:pt x="1304494" y="0"/>
                  </a:lnTo>
                  <a:lnTo>
                    <a:pt x="1490850" y="0"/>
                  </a:lnTo>
                </a:path>
              </a:pathLst>
            </a:custGeom>
            <a:ln w="108405" cap="flat">
              <a:solidFill>
                <a:srgbClr val="E8E8E8">
                  <a:alpha val="100000"/>
                </a:srgbClr>
              </a:solidFill>
              <a:prstDash val="solid"/>
              <a:round/>
            </a:ln>
          </p:spPr>
          <p:txBody>
            <a:bodyPr/>
            <a:lstStyle/>
            <a:p/>
          </p:txBody>
        </p:sp>
        <p:sp>
          <p:nvSpPr>
            <p:cNvPr id="33" name="pt33"/>
            <p:cNvSpPr/>
            <p:nvPr/>
          </p:nvSpPr>
          <p:spPr>
            <a:xfrm>
              <a:off x="6079635"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893279"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769042"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644804"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638704"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079635"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893279"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1896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81896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1896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1896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1896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1896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1896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472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35655"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73536"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8108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259892"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38413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949298"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46248"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0836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32605"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70486"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22011"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73536"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97773"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56842"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32605"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32605"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59892"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32605"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70486"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70486"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22011"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87179"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452348"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62942"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22011"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22011"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22011"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4624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083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7048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2201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97773"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38704"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07353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35655"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9777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8413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35655"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6294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452348"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9327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7048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7773"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7048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18961"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7048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7048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94724"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7048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0836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0836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0836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0836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0836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0836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025433" y="4961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025433" y="4961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5839077" y="4961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764759"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764759"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764759"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640521" y="4454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329927" y="4454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895096" y="4454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392046" y="34405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019333" y="34405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143571" y="34405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702640" y="1919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516283" y="1919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516283" y="1919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267808" y="29335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267808" y="29335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267808" y="29335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392046"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584502"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019333"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081452"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398146"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5839077"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516283" y="1412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516283" y="1412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640521" y="1412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516283"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454165"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454165"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601359" y="5462425"/>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South</a:t>
              </a:r>
            </a:p>
          </p:txBody>
        </p:sp>
        <p:sp>
          <p:nvSpPr>
            <p:cNvPr id="134" name="tx134"/>
            <p:cNvSpPr/>
            <p:nvPr/>
          </p:nvSpPr>
          <p:spPr>
            <a:xfrm>
              <a:off x="1005433" y="546242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Africa</a:t>
              </a:r>
            </a:p>
          </p:txBody>
        </p:sp>
        <p:sp>
          <p:nvSpPr>
            <p:cNvPr id="135" name="tx135"/>
            <p:cNvSpPr/>
            <p:nvPr/>
          </p:nvSpPr>
          <p:spPr>
            <a:xfrm>
              <a:off x="927526" y="4955440"/>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Angola</a:t>
              </a:r>
            </a:p>
          </p:txBody>
        </p:sp>
        <p:sp>
          <p:nvSpPr>
            <p:cNvPr id="136" name="tx136"/>
            <p:cNvSpPr/>
            <p:nvPr/>
          </p:nvSpPr>
          <p:spPr>
            <a:xfrm>
              <a:off x="842395" y="4448455"/>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Eswatini</a:t>
              </a:r>
            </a:p>
          </p:txBody>
        </p:sp>
        <p:sp>
          <p:nvSpPr>
            <p:cNvPr id="137" name="tx137"/>
            <p:cNvSpPr/>
            <p:nvPr/>
          </p:nvSpPr>
          <p:spPr>
            <a:xfrm>
              <a:off x="850168" y="3941471"/>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Namibia</a:t>
              </a:r>
            </a:p>
          </p:txBody>
        </p:sp>
        <p:sp>
          <p:nvSpPr>
            <p:cNvPr id="138" name="tx138"/>
            <p:cNvSpPr/>
            <p:nvPr/>
          </p:nvSpPr>
          <p:spPr>
            <a:xfrm>
              <a:off x="865255" y="3434486"/>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Lesotho</a:t>
              </a:r>
            </a:p>
          </p:txBody>
        </p:sp>
        <p:sp>
          <p:nvSpPr>
            <p:cNvPr id="139" name="tx139"/>
            <p:cNvSpPr/>
            <p:nvPr/>
          </p:nvSpPr>
          <p:spPr>
            <a:xfrm>
              <a:off x="508182" y="2927501"/>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Mozambique*</a:t>
              </a:r>
            </a:p>
          </p:txBody>
        </p:sp>
        <p:sp>
          <p:nvSpPr>
            <p:cNvPr id="140" name="tx140"/>
            <p:cNvSpPr/>
            <p:nvPr/>
          </p:nvSpPr>
          <p:spPr>
            <a:xfrm>
              <a:off x="718128" y="2420517"/>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Zimbabwe</a:t>
              </a:r>
            </a:p>
          </p:txBody>
        </p:sp>
        <p:sp>
          <p:nvSpPr>
            <p:cNvPr id="141" name="tx141"/>
            <p:cNvSpPr/>
            <p:nvPr/>
          </p:nvSpPr>
          <p:spPr>
            <a:xfrm>
              <a:off x="927892" y="1913532"/>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142" name="tx142"/>
            <p:cNvSpPr/>
            <p:nvPr/>
          </p:nvSpPr>
          <p:spPr>
            <a:xfrm>
              <a:off x="842304" y="1406547"/>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Zambia*</a:t>
              </a:r>
            </a:p>
          </p:txBody>
        </p:sp>
        <p:sp>
          <p:nvSpPr>
            <p:cNvPr id="143" name="tx143"/>
            <p:cNvSpPr/>
            <p:nvPr/>
          </p:nvSpPr>
          <p:spPr>
            <a:xfrm>
              <a:off x="748944" y="899563"/>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Botswana</a:t>
              </a:r>
            </a:p>
          </p:txBody>
        </p:sp>
        <p:sp>
          <p:nvSpPr>
            <p:cNvPr id="144" name="tx144"/>
            <p:cNvSpPr/>
            <p:nvPr/>
          </p:nvSpPr>
          <p:spPr>
            <a:xfrm>
              <a:off x="170473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5" name="tx145"/>
            <p:cNvSpPr/>
            <p:nvPr/>
          </p:nvSpPr>
          <p:spPr>
            <a:xfrm>
              <a:off x="322661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46" name="tx146"/>
            <p:cNvSpPr/>
            <p:nvPr/>
          </p:nvSpPr>
          <p:spPr>
            <a:xfrm>
              <a:off x="477958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7" name="tx147"/>
            <p:cNvSpPr/>
            <p:nvPr/>
          </p:nvSpPr>
          <p:spPr>
            <a:xfrm>
              <a:off x="633255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48" name="tx148"/>
            <p:cNvSpPr/>
            <p:nvPr/>
          </p:nvSpPr>
          <p:spPr>
            <a:xfrm>
              <a:off x="785443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tx149"/>
            <p:cNvSpPr/>
            <p:nvPr/>
          </p:nvSpPr>
          <p:spPr>
            <a:xfrm>
              <a:off x="4410712"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0" name="pt150"/>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5" name="tx155"/>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6" name="tx156"/>
            <p:cNvSpPr/>
            <p:nvPr/>
          </p:nvSpPr>
          <p:spPr>
            <a:xfrm>
              <a:off x="1425228" y="435349"/>
              <a:ext cx="41502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Southern Africa, 2019-2025</a:t>
              </a:r>
            </a:p>
          </p:txBody>
        </p:sp>
        <p:sp>
          <p:nvSpPr>
            <p:cNvPr id="157" name="tx157"/>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59" name="tx159"/>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60" name="tx160"/>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6 (out of 10) countries had lower coverage than in 2019.
In 2025, 3 countries had lower DTP1 coverage than in 2024.
In 2025, 7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5260163"/>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5" name="pl5"/>
            <p:cNvSpPr/>
            <p:nvPr/>
          </p:nvSpPr>
          <p:spPr>
            <a:xfrm>
              <a:off x="1192790" y="4737055"/>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6" name="pl6"/>
            <p:cNvSpPr/>
            <p:nvPr/>
          </p:nvSpPr>
          <p:spPr>
            <a:xfrm>
              <a:off x="1192790" y="4213947"/>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7" name="pl7"/>
            <p:cNvSpPr/>
            <p:nvPr/>
          </p:nvSpPr>
          <p:spPr>
            <a:xfrm>
              <a:off x="1192790" y="3690839"/>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8" name="pl8"/>
            <p:cNvSpPr/>
            <p:nvPr/>
          </p:nvSpPr>
          <p:spPr>
            <a:xfrm>
              <a:off x="1192790" y="3167732"/>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9" name="pl9"/>
            <p:cNvSpPr/>
            <p:nvPr/>
          </p:nvSpPr>
          <p:spPr>
            <a:xfrm>
              <a:off x="1192790" y="2644624"/>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10" name="pl10"/>
            <p:cNvSpPr/>
            <p:nvPr/>
          </p:nvSpPr>
          <p:spPr>
            <a:xfrm>
              <a:off x="1192790" y="2121516"/>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11" name="pl11"/>
            <p:cNvSpPr/>
            <p:nvPr/>
          </p:nvSpPr>
          <p:spPr>
            <a:xfrm>
              <a:off x="12922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239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555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8716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187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504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03236" y="2121516"/>
              <a:ext cx="331629" cy="0"/>
            </a:xfrm>
            <a:custGeom>
              <a:avLst/>
              <a:pathLst>
                <a:path w="331629" h="0">
                  <a:moveTo>
                    <a:pt x="0" y="0"/>
                  </a:moveTo>
                  <a:lnTo>
                    <a:pt x="331629" y="0"/>
                  </a:lnTo>
                </a:path>
              </a:pathLst>
            </a:custGeom>
            <a:ln w="81303" cap="flat">
              <a:solidFill>
                <a:srgbClr val="E8E8E8">
                  <a:alpha val="100000"/>
                </a:srgbClr>
              </a:solidFill>
              <a:prstDash val="solid"/>
              <a:round/>
            </a:ln>
          </p:spPr>
          <p:txBody>
            <a:bodyPr/>
            <a:lstStyle/>
            <a:p/>
          </p:txBody>
        </p:sp>
        <p:sp>
          <p:nvSpPr>
            <p:cNvPr id="18" name="pl18"/>
            <p:cNvSpPr/>
            <p:nvPr/>
          </p:nvSpPr>
          <p:spPr>
            <a:xfrm>
              <a:off x="2685121" y="2644624"/>
              <a:ext cx="198977" cy="0"/>
            </a:xfrm>
            <a:custGeom>
              <a:avLst/>
              <a:pathLst>
                <a:path w="198977" h="0">
                  <a:moveTo>
                    <a:pt x="0" y="0"/>
                  </a:moveTo>
                  <a:lnTo>
                    <a:pt x="198977" y="0"/>
                  </a:lnTo>
                </a:path>
              </a:pathLst>
            </a:custGeom>
            <a:ln w="81303" cap="flat">
              <a:solidFill>
                <a:srgbClr val="E8E8E8">
                  <a:alpha val="100000"/>
                </a:srgbClr>
              </a:solidFill>
              <a:prstDash val="solid"/>
              <a:round/>
            </a:ln>
          </p:spPr>
          <p:txBody>
            <a:bodyPr/>
            <a:lstStyle/>
            <a:p/>
          </p:txBody>
        </p:sp>
        <p:sp>
          <p:nvSpPr>
            <p:cNvPr id="19" name="pl19"/>
            <p:cNvSpPr/>
            <p:nvPr/>
          </p:nvSpPr>
          <p:spPr>
            <a:xfrm>
              <a:off x="2718284" y="3167732"/>
              <a:ext cx="99488" cy="0"/>
            </a:xfrm>
            <a:custGeom>
              <a:avLst/>
              <a:pathLst>
                <a:path w="99488" h="0">
                  <a:moveTo>
                    <a:pt x="0" y="0"/>
                  </a:moveTo>
                  <a:lnTo>
                    <a:pt x="99488" y="0"/>
                  </a:lnTo>
                </a:path>
              </a:pathLst>
            </a:custGeom>
            <a:ln w="81303" cap="flat">
              <a:solidFill>
                <a:srgbClr val="E8E8E8">
                  <a:alpha val="100000"/>
                </a:srgbClr>
              </a:solidFill>
              <a:prstDash val="solid"/>
              <a:round/>
            </a:ln>
          </p:spPr>
          <p:txBody>
            <a:bodyPr/>
            <a:lstStyle/>
            <a:p/>
          </p:txBody>
        </p:sp>
        <p:sp>
          <p:nvSpPr>
            <p:cNvPr id="20" name="pl20"/>
            <p:cNvSpPr/>
            <p:nvPr/>
          </p:nvSpPr>
          <p:spPr>
            <a:xfrm>
              <a:off x="2751447" y="3690839"/>
              <a:ext cx="66325" cy="0"/>
            </a:xfrm>
            <a:custGeom>
              <a:avLst/>
              <a:pathLst>
                <a:path w="66325" h="0">
                  <a:moveTo>
                    <a:pt x="0" y="0"/>
                  </a:moveTo>
                  <a:lnTo>
                    <a:pt x="66325" y="0"/>
                  </a:lnTo>
                </a:path>
              </a:pathLst>
            </a:custGeom>
            <a:ln w="81303" cap="flat">
              <a:solidFill>
                <a:srgbClr val="E8E8E8">
                  <a:alpha val="100000"/>
                </a:srgbClr>
              </a:solidFill>
              <a:prstDash val="solid"/>
              <a:round/>
            </a:ln>
          </p:spPr>
          <p:txBody>
            <a:bodyPr/>
            <a:lstStyle/>
            <a:p/>
          </p:txBody>
        </p:sp>
        <p:sp>
          <p:nvSpPr>
            <p:cNvPr id="21" name="pl21"/>
            <p:cNvSpPr/>
            <p:nvPr/>
          </p:nvSpPr>
          <p:spPr>
            <a:xfrm>
              <a:off x="2403236" y="4213947"/>
              <a:ext cx="49744" cy="0"/>
            </a:xfrm>
            <a:custGeom>
              <a:avLst/>
              <a:pathLst>
                <a:path w="49744" h="0">
                  <a:moveTo>
                    <a:pt x="0" y="0"/>
                  </a:moveTo>
                  <a:lnTo>
                    <a:pt x="49744" y="0"/>
                  </a:lnTo>
                </a:path>
              </a:pathLst>
            </a:custGeom>
            <a:ln w="81303" cap="flat">
              <a:solidFill>
                <a:srgbClr val="E8E8E8">
                  <a:alpha val="100000"/>
                </a:srgbClr>
              </a:solidFill>
              <a:prstDash val="solid"/>
              <a:round/>
            </a:ln>
          </p:spPr>
          <p:txBody>
            <a:bodyPr/>
            <a:lstStyle/>
            <a:p/>
          </p:txBody>
        </p:sp>
        <p:sp>
          <p:nvSpPr>
            <p:cNvPr id="22" name="pl22"/>
            <p:cNvSpPr/>
            <p:nvPr/>
          </p:nvSpPr>
          <p:spPr>
            <a:xfrm>
              <a:off x="2850936" y="4737055"/>
              <a:ext cx="49744" cy="0"/>
            </a:xfrm>
            <a:custGeom>
              <a:avLst/>
              <a:pathLst>
                <a:path w="49744" h="0">
                  <a:moveTo>
                    <a:pt x="0" y="0"/>
                  </a:moveTo>
                  <a:lnTo>
                    <a:pt x="49744" y="0"/>
                  </a:lnTo>
                </a:path>
              </a:pathLst>
            </a:custGeom>
            <a:ln w="81303" cap="flat">
              <a:solidFill>
                <a:srgbClr val="E8E8E8">
                  <a:alpha val="100000"/>
                </a:srgbClr>
              </a:solidFill>
              <a:prstDash val="solid"/>
              <a:round/>
            </a:ln>
          </p:spPr>
          <p:txBody>
            <a:bodyPr/>
            <a:lstStyle/>
            <a:p/>
          </p:txBody>
        </p:sp>
        <p:sp>
          <p:nvSpPr>
            <p:cNvPr id="23" name="pl23"/>
            <p:cNvSpPr/>
            <p:nvPr/>
          </p:nvSpPr>
          <p:spPr>
            <a:xfrm>
              <a:off x="2834354" y="5260163"/>
              <a:ext cx="16581" cy="0"/>
            </a:xfrm>
            <a:custGeom>
              <a:avLst/>
              <a:pathLst>
                <a:path w="16581" h="0">
                  <a:moveTo>
                    <a:pt x="0" y="0"/>
                  </a:moveTo>
                  <a:lnTo>
                    <a:pt x="16581" y="0"/>
                  </a:lnTo>
                </a:path>
              </a:pathLst>
            </a:custGeom>
            <a:ln w="81303" cap="flat">
              <a:solidFill>
                <a:srgbClr val="E8E8E8">
                  <a:alpha val="100000"/>
                </a:srgbClr>
              </a:solidFill>
              <a:prstDash val="solid"/>
              <a:round/>
            </a:ln>
          </p:spPr>
          <p:txBody>
            <a:bodyPr/>
            <a:lstStyle/>
            <a:p/>
          </p:txBody>
        </p:sp>
        <p:sp>
          <p:nvSpPr>
            <p:cNvPr id="24" name="pt24"/>
            <p:cNvSpPr/>
            <p:nvPr/>
          </p:nvSpPr>
          <p:spPr>
            <a:xfrm>
              <a:off x="244848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98736"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879599"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680621"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81327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74694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89618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846436"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81327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713784"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730365"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398736"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846436"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829854"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407829" y="4168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2358084"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838947"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1" name="pt41"/>
            <p:cNvSpPr/>
            <p:nvPr/>
          </p:nvSpPr>
          <p:spPr>
            <a:xfrm>
              <a:off x="2639969"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772621"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70629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855528"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805784"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772621" y="31225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2673132"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689714" y="20763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2358084"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805784" y="52150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789202"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tx52"/>
            <p:cNvSpPr/>
            <p:nvPr/>
          </p:nvSpPr>
          <p:spPr>
            <a:xfrm>
              <a:off x="3096459" y="41726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3" name="tx53"/>
            <p:cNvSpPr/>
            <p:nvPr/>
          </p:nvSpPr>
          <p:spPr>
            <a:xfrm>
              <a:off x="3064364" y="260329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54" name="tx54"/>
            <p:cNvSpPr/>
            <p:nvPr/>
          </p:nvSpPr>
          <p:spPr>
            <a:xfrm>
              <a:off x="3096459"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5" name="tx55"/>
            <p:cNvSpPr/>
            <p:nvPr/>
          </p:nvSpPr>
          <p:spPr>
            <a:xfrm>
              <a:off x="3096459"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6" name="tx56"/>
            <p:cNvSpPr/>
            <p:nvPr/>
          </p:nvSpPr>
          <p:spPr>
            <a:xfrm>
              <a:off x="3096459" y="31264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7" name="tx57"/>
            <p:cNvSpPr/>
            <p:nvPr/>
          </p:nvSpPr>
          <p:spPr>
            <a:xfrm>
              <a:off x="3064364" y="208018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-20%</a:t>
              </a:r>
            </a:p>
          </p:txBody>
        </p:sp>
        <p:sp>
          <p:nvSpPr>
            <p:cNvPr id="58" name="tx58"/>
            <p:cNvSpPr/>
            <p:nvPr/>
          </p:nvSpPr>
          <p:spPr>
            <a:xfrm>
              <a:off x="3096459" y="52188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9" name="rc59"/>
            <p:cNvSpPr/>
            <p:nvPr/>
          </p:nvSpPr>
          <p:spPr>
            <a:xfrm>
              <a:off x="1192790" y="1807652"/>
              <a:ext cx="2188751"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3905585" y="3690839"/>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61" name="pl61"/>
            <p:cNvSpPr/>
            <p:nvPr/>
          </p:nvSpPr>
          <p:spPr>
            <a:xfrm>
              <a:off x="40050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43367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6683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49999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315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6632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563730" y="3690839"/>
              <a:ext cx="33162" cy="0"/>
            </a:xfrm>
            <a:custGeom>
              <a:avLst/>
              <a:pathLst>
                <a:path w="33162" h="0">
                  <a:moveTo>
                    <a:pt x="0" y="0"/>
                  </a:moveTo>
                  <a:lnTo>
                    <a:pt x="33162" y="0"/>
                  </a:lnTo>
                </a:path>
              </a:pathLst>
            </a:custGeom>
            <a:ln w="81303" cap="flat">
              <a:solidFill>
                <a:srgbClr val="E8E8E8">
                  <a:alpha val="100000"/>
                </a:srgbClr>
              </a:solidFill>
              <a:prstDash val="solid"/>
              <a:round/>
            </a:ln>
          </p:spPr>
          <p:txBody>
            <a:bodyPr/>
            <a:lstStyle/>
            <a:p/>
          </p:txBody>
        </p:sp>
        <p:sp>
          <p:nvSpPr>
            <p:cNvPr id="68" name="pt68"/>
            <p:cNvSpPr/>
            <p:nvPr/>
          </p:nvSpPr>
          <p:spPr>
            <a:xfrm>
              <a:off x="555923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59239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518578"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555174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tx72"/>
            <p:cNvSpPr/>
            <p:nvPr/>
          </p:nvSpPr>
          <p:spPr>
            <a:xfrm>
              <a:off x="5794760"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3" name="rc73"/>
            <p:cNvSpPr/>
            <p:nvPr/>
          </p:nvSpPr>
          <p:spPr>
            <a:xfrm>
              <a:off x="3905585" y="1807652"/>
              <a:ext cx="2188751" cy="3766375"/>
            </a:xfrm>
            <a:prstGeom prst="rect">
              <a:avLst/>
            </a:prstGeom>
            <a:noFill/>
            <a:ln w="13550" cap="rnd">
              <a:solidFill>
                <a:srgbClr val="999999">
                  <a:alpha val="100000"/>
                </a:srgbClr>
              </a:solidFill>
              <a:prstDash val="solid"/>
              <a:round/>
            </a:ln>
          </p:spPr>
          <p:txBody>
            <a:bodyPr/>
            <a:lstStyle/>
            <a:p/>
          </p:txBody>
        </p:sp>
        <p:sp>
          <p:nvSpPr>
            <p:cNvPr id="74" name="pl74"/>
            <p:cNvSpPr/>
            <p:nvPr/>
          </p:nvSpPr>
          <p:spPr>
            <a:xfrm>
              <a:off x="6885659" y="4546834"/>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75" name="pl75"/>
            <p:cNvSpPr/>
            <p:nvPr/>
          </p:nvSpPr>
          <p:spPr>
            <a:xfrm>
              <a:off x="6885659" y="2834845"/>
              <a:ext cx="2188751" cy="0"/>
            </a:xfrm>
            <a:custGeom>
              <a:avLst/>
              <a:pathLst>
                <a:path w="2188751" h="0">
                  <a:moveTo>
                    <a:pt x="0" y="0"/>
                  </a:moveTo>
                  <a:lnTo>
                    <a:pt x="2188751" y="0"/>
                  </a:lnTo>
                  <a:lnTo>
                    <a:pt x="2188751" y="0"/>
                  </a:lnTo>
                </a:path>
              </a:pathLst>
            </a:custGeom>
            <a:ln w="13550" cap="flat">
              <a:solidFill>
                <a:srgbClr val="EBEBEB">
                  <a:alpha val="100000"/>
                </a:srgbClr>
              </a:solidFill>
              <a:prstDash val="solid"/>
              <a:round/>
            </a:ln>
          </p:spPr>
          <p:txBody>
            <a:bodyPr/>
            <a:lstStyle/>
            <a:p/>
          </p:txBody>
        </p:sp>
        <p:sp>
          <p:nvSpPr>
            <p:cNvPr id="76" name="pl76"/>
            <p:cNvSpPr/>
            <p:nvPr/>
          </p:nvSpPr>
          <p:spPr>
            <a:xfrm>
              <a:off x="69851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3167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6484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00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3116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432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10130"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3" name="pl83"/>
            <p:cNvSpPr/>
            <p:nvPr/>
          </p:nvSpPr>
          <p:spPr>
            <a:xfrm>
              <a:off x="8477478"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4" name="pt84"/>
            <p:cNvSpPr/>
            <p:nvPr/>
          </p:nvSpPr>
          <p:spPr>
            <a:xfrm>
              <a:off x="8605630"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05630"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72978"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72978"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978"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8564978"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432326"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432326"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tx92"/>
            <p:cNvSpPr/>
            <p:nvPr/>
          </p:nvSpPr>
          <p:spPr>
            <a:xfrm>
              <a:off x="8808575"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3" name="tx93"/>
            <p:cNvSpPr/>
            <p:nvPr/>
          </p:nvSpPr>
          <p:spPr>
            <a:xfrm>
              <a:off x="8808575"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6885659" y="1807652"/>
              <a:ext cx="2188751"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1192790" y="1592799"/>
              <a:ext cx="218875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2048005"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3905585" y="1592799"/>
              <a:ext cx="218875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78558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6885659" y="1592799"/>
              <a:ext cx="218875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834051"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1192790" y="5574027"/>
              <a:ext cx="2188751" cy="0"/>
            </a:xfrm>
            <a:custGeom>
              <a:avLst/>
              <a:pathLst>
                <a:path w="2188751" h="0">
                  <a:moveTo>
                    <a:pt x="0" y="0"/>
                  </a:moveTo>
                  <a:lnTo>
                    <a:pt x="2188751" y="0"/>
                  </a:lnTo>
                </a:path>
              </a:pathLst>
            </a:custGeom>
            <a:ln w="8130" cap="flat">
              <a:solidFill>
                <a:srgbClr val="000000">
                  <a:alpha val="100000"/>
                </a:srgbClr>
              </a:solidFill>
              <a:prstDash val="solid"/>
              <a:round/>
            </a:ln>
          </p:spPr>
          <p:txBody>
            <a:bodyPr/>
            <a:lstStyle/>
            <a:p/>
          </p:txBody>
        </p:sp>
        <p:sp>
          <p:nvSpPr>
            <p:cNvPr id="102" name="pl102"/>
            <p:cNvSpPr/>
            <p:nvPr/>
          </p:nvSpPr>
          <p:spPr>
            <a:xfrm>
              <a:off x="12922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6239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9555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28716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6187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9504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126118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5617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8933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222498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5566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85715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3905585" y="5574027"/>
              <a:ext cx="2188751" cy="0"/>
            </a:xfrm>
            <a:custGeom>
              <a:avLst/>
              <a:pathLst>
                <a:path w="2188751" h="0">
                  <a:moveTo>
                    <a:pt x="0" y="0"/>
                  </a:moveTo>
                  <a:lnTo>
                    <a:pt x="2188751" y="0"/>
                  </a:lnTo>
                </a:path>
              </a:pathLst>
            </a:custGeom>
            <a:ln w="8130" cap="flat">
              <a:solidFill>
                <a:srgbClr val="000000">
                  <a:alpha val="100000"/>
                </a:srgbClr>
              </a:solidFill>
              <a:prstDash val="solid"/>
              <a:round/>
            </a:ln>
          </p:spPr>
          <p:txBody>
            <a:bodyPr/>
            <a:lstStyle/>
            <a:p/>
          </p:txBody>
        </p:sp>
        <p:sp>
          <p:nvSpPr>
            <p:cNvPr id="115" name="pl115"/>
            <p:cNvSpPr/>
            <p:nvPr/>
          </p:nvSpPr>
          <p:spPr>
            <a:xfrm>
              <a:off x="40050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3367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6683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49999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3315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6632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397398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27452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6061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49377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2694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56995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6885659" y="5574027"/>
              <a:ext cx="2188751" cy="0"/>
            </a:xfrm>
            <a:custGeom>
              <a:avLst/>
              <a:pathLst>
                <a:path w="2188751" h="0">
                  <a:moveTo>
                    <a:pt x="0" y="0"/>
                  </a:moveTo>
                  <a:lnTo>
                    <a:pt x="2188751" y="0"/>
                  </a:lnTo>
                </a:path>
              </a:pathLst>
            </a:custGeom>
            <a:ln w="8130" cap="flat">
              <a:solidFill>
                <a:srgbClr val="000000">
                  <a:alpha val="100000"/>
                </a:srgbClr>
              </a:solidFill>
              <a:prstDash val="solid"/>
              <a:round/>
            </a:ln>
          </p:spPr>
          <p:txBody>
            <a:bodyPr/>
            <a:lstStyle/>
            <a:p/>
          </p:txBody>
        </p:sp>
        <p:sp>
          <p:nvSpPr>
            <p:cNvPr id="128" name="pl128"/>
            <p:cNvSpPr/>
            <p:nvPr/>
          </p:nvSpPr>
          <p:spPr>
            <a:xfrm>
              <a:off x="69851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3167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6484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9800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3116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432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695405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2545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58622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791785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2494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55002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6163926" y="4506829"/>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41" name="tx141"/>
            <p:cNvSpPr/>
            <p:nvPr/>
          </p:nvSpPr>
          <p:spPr>
            <a:xfrm>
              <a:off x="6312973" y="2794840"/>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142" name="tx142"/>
            <p:cNvSpPr/>
            <p:nvPr/>
          </p:nvSpPr>
          <p:spPr>
            <a:xfrm>
              <a:off x="3451131" y="365083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143" name="tx143"/>
            <p:cNvSpPr/>
            <p:nvPr/>
          </p:nvSpPr>
          <p:spPr>
            <a:xfrm>
              <a:off x="595507" y="5220158"/>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144" name="tx144"/>
            <p:cNvSpPr/>
            <p:nvPr/>
          </p:nvSpPr>
          <p:spPr>
            <a:xfrm>
              <a:off x="763300" y="4697050"/>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145" name="tx145"/>
            <p:cNvSpPr/>
            <p:nvPr/>
          </p:nvSpPr>
          <p:spPr>
            <a:xfrm>
              <a:off x="762934" y="4173942"/>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46" name="tx146"/>
            <p:cNvSpPr/>
            <p:nvPr/>
          </p:nvSpPr>
          <p:spPr>
            <a:xfrm>
              <a:off x="713099" y="3650834"/>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147" name="tx147"/>
            <p:cNvSpPr/>
            <p:nvPr/>
          </p:nvSpPr>
          <p:spPr>
            <a:xfrm>
              <a:off x="701121" y="3127727"/>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148" name="tx148"/>
            <p:cNvSpPr/>
            <p:nvPr/>
          </p:nvSpPr>
          <p:spPr>
            <a:xfrm>
              <a:off x="694903" y="2604619"/>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149" name="tx149"/>
            <p:cNvSpPr/>
            <p:nvPr/>
          </p:nvSpPr>
          <p:spPr>
            <a:xfrm>
              <a:off x="508182" y="2081511"/>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50" name="tx150"/>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157585"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119279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7 out of 10 (70%) countries in Southern Africa had a decline in coverage. The largest decline was in South Africa (-20 percentage points), followed by Eswatini (-12 percentage points).
There were 1 (10%) countries with an increase in DTP1 coverage. Coverage remained the same in 2 countries between 2019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one countries and decreased in seven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4867832"/>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5" name="pl5"/>
            <p:cNvSpPr/>
            <p:nvPr/>
          </p:nvSpPr>
          <p:spPr>
            <a:xfrm>
              <a:off x="1192790" y="3690839"/>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 name="pl6"/>
            <p:cNvSpPr/>
            <p:nvPr/>
          </p:nvSpPr>
          <p:spPr>
            <a:xfrm>
              <a:off x="1192790" y="2513847"/>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7" name="pl7"/>
            <p:cNvSpPr/>
            <p:nvPr/>
          </p:nvSpPr>
          <p:spPr>
            <a:xfrm>
              <a:off x="1291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214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95121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2809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107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404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96376" y="2513847"/>
              <a:ext cx="148387" cy="0"/>
            </a:xfrm>
            <a:custGeom>
              <a:avLst/>
              <a:pathLst>
                <a:path w="148387" h="0">
                  <a:moveTo>
                    <a:pt x="0" y="0"/>
                  </a:moveTo>
                  <a:lnTo>
                    <a:pt x="148387" y="0"/>
                  </a:lnTo>
                </a:path>
              </a:pathLst>
            </a:custGeom>
            <a:ln w="81303" cap="flat">
              <a:solidFill>
                <a:srgbClr val="E8E8E8">
                  <a:alpha val="100000"/>
                </a:srgbClr>
              </a:solidFill>
              <a:prstDash val="solid"/>
              <a:round/>
            </a:ln>
          </p:spPr>
          <p:txBody>
            <a:bodyPr/>
            <a:lstStyle/>
            <a:p/>
          </p:txBody>
        </p:sp>
        <p:sp>
          <p:nvSpPr>
            <p:cNvPr id="14" name="pl14"/>
            <p:cNvSpPr/>
            <p:nvPr/>
          </p:nvSpPr>
          <p:spPr>
            <a:xfrm>
              <a:off x="2676663" y="3690839"/>
              <a:ext cx="115412" cy="0"/>
            </a:xfrm>
            <a:custGeom>
              <a:avLst/>
              <a:pathLst>
                <a:path w="115412" h="0">
                  <a:moveTo>
                    <a:pt x="0" y="0"/>
                  </a:moveTo>
                  <a:lnTo>
                    <a:pt x="115412" y="0"/>
                  </a:lnTo>
                </a:path>
              </a:pathLst>
            </a:custGeom>
            <a:ln w="81303" cap="flat">
              <a:solidFill>
                <a:srgbClr val="E8E8E8">
                  <a:alpha val="100000"/>
                </a:srgbClr>
              </a:solidFill>
              <a:prstDash val="solid"/>
              <a:round/>
            </a:ln>
          </p:spPr>
          <p:txBody>
            <a:bodyPr/>
            <a:lstStyle/>
            <a:p/>
          </p:txBody>
        </p:sp>
        <p:sp>
          <p:nvSpPr>
            <p:cNvPr id="15" name="pl15"/>
            <p:cNvSpPr/>
            <p:nvPr/>
          </p:nvSpPr>
          <p:spPr>
            <a:xfrm>
              <a:off x="2396376" y="4867832"/>
              <a:ext cx="49462" cy="0"/>
            </a:xfrm>
            <a:custGeom>
              <a:avLst/>
              <a:pathLst>
                <a:path w="49462" h="0">
                  <a:moveTo>
                    <a:pt x="0" y="0"/>
                  </a:moveTo>
                  <a:lnTo>
                    <a:pt x="49462" y="0"/>
                  </a:lnTo>
                </a:path>
              </a:pathLst>
            </a:custGeom>
            <a:ln w="81303" cap="flat">
              <a:solidFill>
                <a:srgbClr val="E8E8E8">
                  <a:alpha val="100000"/>
                </a:srgbClr>
              </a:solidFill>
              <a:prstDash val="solid"/>
              <a:round/>
            </a:ln>
          </p:spPr>
          <p:txBody>
            <a:bodyPr/>
            <a:lstStyle/>
            <a:p/>
          </p:txBody>
        </p:sp>
        <p:sp>
          <p:nvSpPr>
            <p:cNvPr id="16" name="pt16"/>
            <p:cNvSpPr/>
            <p:nvPr/>
          </p:nvSpPr>
          <p:spPr>
            <a:xfrm>
              <a:off x="244133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39187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78757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67216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54026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391876"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400686"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2351224"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74692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263151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2499611"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351224"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3085087"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29" name="tx29"/>
            <p:cNvSpPr/>
            <p:nvPr/>
          </p:nvSpPr>
          <p:spPr>
            <a:xfrm>
              <a:off x="3085087"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30" name="tx30"/>
            <p:cNvSpPr/>
            <p:nvPr/>
          </p:nvSpPr>
          <p:spPr>
            <a:xfrm>
              <a:off x="3085087"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31" name="rc31"/>
            <p:cNvSpPr/>
            <p:nvPr/>
          </p:nvSpPr>
          <p:spPr>
            <a:xfrm>
              <a:off x="1192790" y="1807652"/>
              <a:ext cx="2176346"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3930396" y="4867832"/>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33" name="pl33"/>
            <p:cNvSpPr/>
            <p:nvPr/>
          </p:nvSpPr>
          <p:spPr>
            <a:xfrm>
              <a:off x="3930396" y="3690839"/>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34" name="pl34"/>
            <p:cNvSpPr/>
            <p:nvPr/>
          </p:nvSpPr>
          <p:spPr>
            <a:xfrm>
              <a:off x="3930396" y="2513847"/>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35" name="pl35"/>
            <p:cNvSpPr/>
            <p:nvPr/>
          </p:nvSpPr>
          <p:spPr>
            <a:xfrm>
              <a:off x="40293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3590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6888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0185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53483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56780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5331831" y="2513847"/>
              <a:ext cx="115412" cy="0"/>
            </a:xfrm>
            <a:custGeom>
              <a:avLst/>
              <a:pathLst>
                <a:path w="115412" h="0">
                  <a:moveTo>
                    <a:pt x="0" y="0"/>
                  </a:moveTo>
                  <a:lnTo>
                    <a:pt x="115412" y="0"/>
                  </a:lnTo>
                </a:path>
              </a:pathLst>
            </a:custGeom>
            <a:ln w="81303" cap="flat">
              <a:solidFill>
                <a:srgbClr val="E8E8E8">
                  <a:alpha val="100000"/>
                </a:srgbClr>
              </a:solidFill>
              <a:prstDash val="solid"/>
              <a:round/>
            </a:ln>
          </p:spPr>
          <p:txBody>
            <a:bodyPr/>
            <a:lstStyle/>
            <a:p/>
          </p:txBody>
        </p:sp>
        <p:sp>
          <p:nvSpPr>
            <p:cNvPr id="42" name="pl42"/>
            <p:cNvSpPr/>
            <p:nvPr/>
          </p:nvSpPr>
          <p:spPr>
            <a:xfrm>
              <a:off x="5447243" y="3690839"/>
              <a:ext cx="32974" cy="0"/>
            </a:xfrm>
            <a:custGeom>
              <a:avLst/>
              <a:pathLst>
                <a:path w="32974" h="0">
                  <a:moveTo>
                    <a:pt x="0" y="0"/>
                  </a:moveTo>
                  <a:lnTo>
                    <a:pt x="32974" y="0"/>
                  </a:lnTo>
                </a:path>
              </a:pathLst>
            </a:custGeom>
            <a:ln w="81303" cap="flat">
              <a:solidFill>
                <a:srgbClr val="E8E8E8">
                  <a:alpha val="100000"/>
                </a:srgbClr>
              </a:solidFill>
              <a:prstDash val="solid"/>
              <a:round/>
            </a:ln>
          </p:spPr>
          <p:txBody>
            <a:bodyPr/>
            <a:lstStyle/>
            <a:p/>
          </p:txBody>
        </p:sp>
        <p:sp>
          <p:nvSpPr>
            <p:cNvPr id="43" name="pl43"/>
            <p:cNvSpPr/>
            <p:nvPr/>
          </p:nvSpPr>
          <p:spPr>
            <a:xfrm>
              <a:off x="5579143" y="4867832"/>
              <a:ext cx="32974" cy="0"/>
            </a:xfrm>
            <a:custGeom>
              <a:avLst/>
              <a:pathLst>
                <a:path w="32974" h="0">
                  <a:moveTo>
                    <a:pt x="0" y="0"/>
                  </a:moveTo>
                  <a:lnTo>
                    <a:pt x="32974" y="0"/>
                  </a:lnTo>
                </a:path>
              </a:pathLst>
            </a:custGeom>
            <a:ln w="81303" cap="flat">
              <a:solidFill>
                <a:srgbClr val="E8E8E8">
                  <a:alpha val="100000"/>
                </a:srgbClr>
              </a:solidFill>
              <a:prstDash val="solid"/>
              <a:round/>
            </a:ln>
          </p:spPr>
          <p:txBody>
            <a:bodyPr/>
            <a:lstStyle/>
            <a:p/>
          </p:txBody>
        </p:sp>
        <p:sp>
          <p:nvSpPr>
            <p:cNvPr id="44" name="pt44"/>
            <p:cNvSpPr/>
            <p:nvPr/>
          </p:nvSpPr>
          <p:spPr>
            <a:xfrm>
              <a:off x="544274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47571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32733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44274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574643"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60761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402091"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543506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5286679"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5402091"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5533991"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5566966"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tx56"/>
            <p:cNvSpPr/>
            <p:nvPr/>
          </p:nvSpPr>
          <p:spPr>
            <a:xfrm>
              <a:off x="5808200"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7" name="tx57"/>
            <p:cNvSpPr/>
            <p:nvPr/>
          </p:nvSpPr>
          <p:spPr>
            <a:xfrm>
              <a:off x="5808200" y="24725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58" name="tx58"/>
            <p:cNvSpPr/>
            <p:nvPr/>
          </p:nvSpPr>
          <p:spPr>
            <a:xfrm>
              <a:off x="5808200" y="48265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9" name="rc59"/>
            <p:cNvSpPr/>
            <p:nvPr/>
          </p:nvSpPr>
          <p:spPr>
            <a:xfrm>
              <a:off x="3930396" y="1807652"/>
              <a:ext cx="2176346"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6898064" y="5035974"/>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1" name="pl61"/>
            <p:cNvSpPr/>
            <p:nvPr/>
          </p:nvSpPr>
          <p:spPr>
            <a:xfrm>
              <a:off x="6898064" y="4139217"/>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2" name="pl62"/>
            <p:cNvSpPr/>
            <p:nvPr/>
          </p:nvSpPr>
          <p:spPr>
            <a:xfrm>
              <a:off x="6898064" y="3242461"/>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3" name="pl63"/>
            <p:cNvSpPr/>
            <p:nvPr/>
          </p:nvSpPr>
          <p:spPr>
            <a:xfrm>
              <a:off x="6898064" y="2345705"/>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4" name="pl64"/>
            <p:cNvSpPr/>
            <p:nvPr/>
          </p:nvSpPr>
          <p:spPr>
            <a:xfrm>
              <a:off x="69969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3267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6564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9862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3159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64573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612761"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1" name="pl71"/>
            <p:cNvSpPr/>
            <p:nvPr/>
          </p:nvSpPr>
          <p:spPr>
            <a:xfrm>
              <a:off x="8546811" y="32424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2" name="pl72"/>
            <p:cNvSpPr/>
            <p:nvPr/>
          </p:nvSpPr>
          <p:spPr>
            <a:xfrm>
              <a:off x="8480861" y="41392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3" name="pl73"/>
            <p:cNvSpPr/>
            <p:nvPr/>
          </p:nvSpPr>
          <p:spPr>
            <a:xfrm>
              <a:off x="8530324"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4" name="pt74"/>
            <p:cNvSpPr/>
            <p:nvPr/>
          </p:nvSpPr>
          <p:spPr>
            <a:xfrm>
              <a:off x="8608261"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08261"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4231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4231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76361"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76361"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25824"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25824"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7609"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67609"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501659"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8501659"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8435710"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8435710"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8485172"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485172"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tx90"/>
            <p:cNvSpPr/>
            <p:nvPr/>
          </p:nvSpPr>
          <p:spPr>
            <a:xfrm>
              <a:off x="8809609"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1" name="tx91"/>
            <p:cNvSpPr/>
            <p:nvPr/>
          </p:nvSpPr>
          <p:spPr>
            <a:xfrm>
              <a:off x="8809609" y="32011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2" name="tx92"/>
            <p:cNvSpPr/>
            <p:nvPr/>
          </p:nvSpPr>
          <p:spPr>
            <a:xfrm>
              <a:off x="8809609" y="40978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3" name="tx93"/>
            <p:cNvSpPr/>
            <p:nvPr/>
          </p:nvSpPr>
          <p:spPr>
            <a:xfrm>
              <a:off x="8809609"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6898064" y="1807652"/>
              <a:ext cx="2176346"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1192790" y="1592799"/>
              <a:ext cx="217634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2041802"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3930396" y="1592799"/>
              <a:ext cx="217634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80418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6898064" y="1592799"/>
              <a:ext cx="217634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840253"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1192790" y="5574027"/>
              <a:ext cx="2176346" cy="0"/>
            </a:xfrm>
            <a:custGeom>
              <a:avLst/>
              <a:pathLst>
                <a:path w="2176346" h="0">
                  <a:moveTo>
                    <a:pt x="0" y="0"/>
                  </a:moveTo>
                  <a:lnTo>
                    <a:pt x="2176346" y="0"/>
                  </a:lnTo>
                </a:path>
              </a:pathLst>
            </a:custGeom>
            <a:ln w="8130" cap="flat">
              <a:solidFill>
                <a:srgbClr val="000000">
                  <a:alpha val="100000"/>
                </a:srgbClr>
              </a:solidFill>
              <a:prstDash val="solid"/>
              <a:round/>
            </a:ln>
          </p:spPr>
          <p:txBody>
            <a:bodyPr/>
            <a:lstStyle/>
            <a:p/>
          </p:txBody>
        </p:sp>
        <p:sp>
          <p:nvSpPr>
            <p:cNvPr id="102" name="pl102"/>
            <p:cNvSpPr/>
            <p:nvPr/>
          </p:nvSpPr>
          <p:spPr>
            <a:xfrm>
              <a:off x="1291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6214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95121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2809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6107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9404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126062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5592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88903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22187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5485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84719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3930396" y="5574027"/>
              <a:ext cx="2176346" cy="0"/>
            </a:xfrm>
            <a:custGeom>
              <a:avLst/>
              <a:pathLst>
                <a:path w="2176346" h="0">
                  <a:moveTo>
                    <a:pt x="0" y="0"/>
                  </a:moveTo>
                  <a:lnTo>
                    <a:pt x="2176346" y="0"/>
                  </a:lnTo>
                </a:path>
              </a:pathLst>
            </a:custGeom>
            <a:ln w="8130" cap="flat">
              <a:solidFill>
                <a:srgbClr val="000000">
                  <a:alpha val="100000"/>
                </a:srgbClr>
              </a:solidFill>
              <a:prstDash val="solid"/>
              <a:round/>
            </a:ln>
          </p:spPr>
          <p:txBody>
            <a:bodyPr/>
            <a:lstStyle/>
            <a:p/>
          </p:txBody>
        </p:sp>
        <p:sp>
          <p:nvSpPr>
            <p:cNvPr id="115" name="pl115"/>
            <p:cNvSpPr/>
            <p:nvPr/>
          </p:nvSpPr>
          <p:spPr>
            <a:xfrm>
              <a:off x="40293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3590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6888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50185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3483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6780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399823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29689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6266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49563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2861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58479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6898064" y="5574027"/>
              <a:ext cx="2176346" cy="0"/>
            </a:xfrm>
            <a:custGeom>
              <a:avLst/>
              <a:pathLst>
                <a:path w="2176346" h="0">
                  <a:moveTo>
                    <a:pt x="0" y="0"/>
                  </a:moveTo>
                  <a:lnTo>
                    <a:pt x="2176346" y="0"/>
                  </a:lnTo>
                </a:path>
              </a:pathLst>
            </a:custGeom>
            <a:ln w="8130" cap="flat">
              <a:solidFill>
                <a:srgbClr val="000000">
                  <a:alpha val="100000"/>
                </a:srgbClr>
              </a:solidFill>
              <a:prstDash val="solid"/>
              <a:round/>
            </a:ln>
          </p:spPr>
          <p:txBody>
            <a:bodyPr/>
            <a:lstStyle/>
            <a:p/>
          </p:txBody>
        </p:sp>
        <p:sp>
          <p:nvSpPr>
            <p:cNvPr id="128" name="pl128"/>
            <p:cNvSpPr/>
            <p:nvPr/>
          </p:nvSpPr>
          <p:spPr>
            <a:xfrm>
              <a:off x="69969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3267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6564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9862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3159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4573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696589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2645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59430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79240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25380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55246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6300781" y="4995969"/>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141" name="tx141"/>
            <p:cNvSpPr/>
            <p:nvPr/>
          </p:nvSpPr>
          <p:spPr>
            <a:xfrm>
              <a:off x="6176331" y="4099212"/>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42" name="tx142"/>
            <p:cNvSpPr/>
            <p:nvPr/>
          </p:nvSpPr>
          <p:spPr>
            <a:xfrm>
              <a:off x="6468573" y="320245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143" name="tx143"/>
            <p:cNvSpPr/>
            <p:nvPr/>
          </p:nvSpPr>
          <p:spPr>
            <a:xfrm>
              <a:off x="6325378" y="2305700"/>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144" name="tx144"/>
            <p:cNvSpPr/>
            <p:nvPr/>
          </p:nvSpPr>
          <p:spPr>
            <a:xfrm>
              <a:off x="3475942" y="4827827"/>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145" name="tx145"/>
            <p:cNvSpPr/>
            <p:nvPr/>
          </p:nvSpPr>
          <p:spPr>
            <a:xfrm>
              <a:off x="3450704" y="3650834"/>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146" name="tx146"/>
            <p:cNvSpPr/>
            <p:nvPr/>
          </p:nvSpPr>
          <p:spPr>
            <a:xfrm>
              <a:off x="3438726" y="2473842"/>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147" name="tx147"/>
            <p:cNvSpPr/>
            <p:nvPr/>
          </p:nvSpPr>
          <p:spPr>
            <a:xfrm>
              <a:off x="762934" y="4827827"/>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48" name="tx148"/>
            <p:cNvSpPr/>
            <p:nvPr/>
          </p:nvSpPr>
          <p:spPr>
            <a:xfrm>
              <a:off x="694903" y="365083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149" name="tx149"/>
            <p:cNvSpPr/>
            <p:nvPr/>
          </p:nvSpPr>
          <p:spPr>
            <a:xfrm>
              <a:off x="508182" y="2473842"/>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50" name="tx150"/>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4" name="tx154"/>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119279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3 out of 10 (30%) countries in Southern Africa had a decline in coverage. The largest decline was in South Africa (-9 percentage points), followed by Eswatini (-7 percentage points).
There were 3 (30%) countries with an increase in DTP1 coverage. Coverage remained the same in 4 countries between 2024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three countries and decreased in three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Southern Africa from lowest to highest coverage, and the rank of the top 10 countries with the most zero-dose children, based on absolute numbers.
In 2025, DTP1 coverage ranged from 67% in Angola and South Africa to 98% in Botswana.
5 out of 10 (50%) countries had coverage of at least 90%.
Angola had DTP1 coverage of 67% and the highest absolute number of zero-dose children in the region, followed by South Africa.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Angola, South Africa, and Eswatini had the lowest DTP1 coverage and were also among the countries with the highest number of zero-dose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53" cy="3630238"/>
            </a:xfrm>
            <a:custGeom>
              <a:avLst/>
              <a:pathLst>
                <a:path w="1938853" h="3630238">
                  <a:moveTo>
                    <a:pt x="245733" y="2377361"/>
                  </a:moveTo>
                  <a:lnTo>
                    <a:pt x="279166" y="2437022"/>
                  </a:lnTo>
                  <a:lnTo>
                    <a:pt x="312599" y="2496683"/>
                  </a:lnTo>
                  <a:lnTo>
                    <a:pt x="346032" y="2556343"/>
                  </a:lnTo>
                  <a:lnTo>
                    <a:pt x="379465" y="2616004"/>
                  </a:lnTo>
                  <a:lnTo>
                    <a:pt x="412898" y="2675665"/>
                  </a:lnTo>
                  <a:lnTo>
                    <a:pt x="446332" y="2735326"/>
                  </a:lnTo>
                  <a:lnTo>
                    <a:pt x="479765" y="2794986"/>
                  </a:lnTo>
                  <a:lnTo>
                    <a:pt x="513198" y="2854647"/>
                  </a:lnTo>
                  <a:lnTo>
                    <a:pt x="546631" y="2914308"/>
                  </a:lnTo>
                  <a:lnTo>
                    <a:pt x="580064" y="2973969"/>
                  </a:lnTo>
                  <a:lnTo>
                    <a:pt x="613497" y="3033630"/>
                  </a:lnTo>
                  <a:lnTo>
                    <a:pt x="646930" y="3093290"/>
                  </a:lnTo>
                  <a:lnTo>
                    <a:pt x="680363" y="3152951"/>
                  </a:lnTo>
                  <a:lnTo>
                    <a:pt x="713796" y="3212612"/>
                  </a:lnTo>
                  <a:lnTo>
                    <a:pt x="747230" y="3272273"/>
                  </a:lnTo>
                  <a:lnTo>
                    <a:pt x="780663" y="3331934"/>
                  </a:lnTo>
                  <a:lnTo>
                    <a:pt x="814096" y="3391594"/>
                  </a:lnTo>
                  <a:lnTo>
                    <a:pt x="847529" y="3451255"/>
                  </a:lnTo>
                  <a:lnTo>
                    <a:pt x="880962" y="3510916"/>
                  </a:lnTo>
                  <a:lnTo>
                    <a:pt x="914395" y="3570577"/>
                  </a:lnTo>
                  <a:lnTo>
                    <a:pt x="947828" y="3630238"/>
                  </a:lnTo>
                  <a:lnTo>
                    <a:pt x="1005052" y="3596873"/>
                  </a:lnTo>
                  <a:lnTo>
                    <a:pt x="1061103" y="3561573"/>
                  </a:lnTo>
                  <a:lnTo>
                    <a:pt x="1115915" y="3524379"/>
                  </a:lnTo>
                  <a:lnTo>
                    <a:pt x="1169425" y="3485334"/>
                  </a:lnTo>
                  <a:lnTo>
                    <a:pt x="1221570" y="3444484"/>
                  </a:lnTo>
                  <a:lnTo>
                    <a:pt x="1272289" y="3401877"/>
                  </a:lnTo>
                  <a:lnTo>
                    <a:pt x="1321523" y="3357562"/>
                  </a:lnTo>
                  <a:lnTo>
                    <a:pt x="1369214" y="3311591"/>
                  </a:lnTo>
                  <a:lnTo>
                    <a:pt x="1415308" y="3264018"/>
                  </a:lnTo>
                  <a:lnTo>
                    <a:pt x="1459749" y="3214898"/>
                  </a:lnTo>
                  <a:lnTo>
                    <a:pt x="1502486" y="3164289"/>
                  </a:lnTo>
                  <a:lnTo>
                    <a:pt x="1543470" y="3112249"/>
                  </a:lnTo>
                  <a:lnTo>
                    <a:pt x="1582652" y="3058840"/>
                  </a:lnTo>
                  <a:lnTo>
                    <a:pt x="1619987" y="3004123"/>
                  </a:lnTo>
                  <a:lnTo>
                    <a:pt x="1655431" y="2948163"/>
                  </a:lnTo>
                  <a:lnTo>
                    <a:pt x="1688942" y="2891025"/>
                  </a:lnTo>
                  <a:lnTo>
                    <a:pt x="1720482" y="2832776"/>
                  </a:lnTo>
                  <a:lnTo>
                    <a:pt x="1750014" y="2773483"/>
                  </a:lnTo>
                  <a:lnTo>
                    <a:pt x="1777504" y="2713216"/>
                  </a:lnTo>
                  <a:lnTo>
                    <a:pt x="1802918" y="2652045"/>
                  </a:lnTo>
                  <a:lnTo>
                    <a:pt x="1826229" y="2590041"/>
                  </a:lnTo>
                  <a:lnTo>
                    <a:pt x="1847407" y="2527278"/>
                  </a:lnTo>
                  <a:lnTo>
                    <a:pt x="1866429" y="2463828"/>
                  </a:lnTo>
                  <a:lnTo>
                    <a:pt x="1883273" y="2399764"/>
                  </a:lnTo>
                  <a:lnTo>
                    <a:pt x="1897918" y="2335163"/>
                  </a:lnTo>
                  <a:lnTo>
                    <a:pt x="1910349" y="2270100"/>
                  </a:lnTo>
                  <a:lnTo>
                    <a:pt x="1920549" y="2204649"/>
                  </a:lnTo>
                  <a:lnTo>
                    <a:pt x="1928508" y="2138889"/>
                  </a:lnTo>
                  <a:lnTo>
                    <a:pt x="1934215" y="2072895"/>
                  </a:lnTo>
                  <a:lnTo>
                    <a:pt x="1937665" y="2006744"/>
                  </a:lnTo>
                  <a:lnTo>
                    <a:pt x="1938853" y="1940515"/>
                  </a:lnTo>
                  <a:lnTo>
                    <a:pt x="1937779" y="1874283"/>
                  </a:lnTo>
                  <a:lnTo>
                    <a:pt x="1934442" y="1808127"/>
                  </a:lnTo>
                  <a:lnTo>
                    <a:pt x="1928847" y="1742123"/>
                  </a:lnTo>
                  <a:lnTo>
                    <a:pt x="1921001" y="1676349"/>
                  </a:lnTo>
                  <a:lnTo>
                    <a:pt x="1910913" y="1610881"/>
                  </a:lnTo>
                  <a:lnTo>
                    <a:pt x="1898594" y="1545796"/>
                  </a:lnTo>
                  <a:lnTo>
                    <a:pt x="1884060" y="1481170"/>
                  </a:lnTo>
                  <a:lnTo>
                    <a:pt x="1867326" y="1417078"/>
                  </a:lnTo>
                  <a:lnTo>
                    <a:pt x="1848412" y="1353596"/>
                  </a:lnTo>
                  <a:lnTo>
                    <a:pt x="1827341" y="1290796"/>
                  </a:lnTo>
                  <a:lnTo>
                    <a:pt x="1804137" y="1228753"/>
                  </a:lnTo>
                  <a:lnTo>
                    <a:pt x="1778827" y="1167538"/>
                  </a:lnTo>
                  <a:lnTo>
                    <a:pt x="1751441" y="1107224"/>
                  </a:lnTo>
                  <a:lnTo>
                    <a:pt x="1722011" y="1047881"/>
                  </a:lnTo>
                  <a:lnTo>
                    <a:pt x="1690571" y="989577"/>
                  </a:lnTo>
                  <a:lnTo>
                    <a:pt x="1657157" y="932382"/>
                  </a:lnTo>
                  <a:lnTo>
                    <a:pt x="1621809" y="876361"/>
                  </a:lnTo>
                  <a:lnTo>
                    <a:pt x="1584568" y="821581"/>
                  </a:lnTo>
                  <a:lnTo>
                    <a:pt x="1545477" y="768104"/>
                  </a:lnTo>
                  <a:lnTo>
                    <a:pt x="1504583" y="715995"/>
                  </a:lnTo>
                  <a:lnTo>
                    <a:pt x="1461932" y="665312"/>
                  </a:lnTo>
                  <a:lnTo>
                    <a:pt x="1417575" y="616116"/>
                  </a:lnTo>
                  <a:lnTo>
                    <a:pt x="1371564" y="568464"/>
                  </a:lnTo>
                  <a:lnTo>
                    <a:pt x="1323951" y="522412"/>
                  </a:lnTo>
                  <a:lnTo>
                    <a:pt x="1274793" y="478012"/>
                  </a:lnTo>
                  <a:lnTo>
                    <a:pt x="1224147" y="435318"/>
                  </a:lnTo>
                  <a:lnTo>
                    <a:pt x="1172072" y="394379"/>
                  </a:lnTo>
                  <a:lnTo>
                    <a:pt x="1118630" y="355243"/>
                  </a:lnTo>
                  <a:lnTo>
                    <a:pt x="1063881" y="317955"/>
                  </a:lnTo>
                  <a:lnTo>
                    <a:pt x="1007891" y="282559"/>
                  </a:lnTo>
                  <a:lnTo>
                    <a:pt x="950724" y="249097"/>
                  </a:lnTo>
                  <a:lnTo>
                    <a:pt x="892447" y="217606"/>
                  </a:lnTo>
                  <a:lnTo>
                    <a:pt x="833129" y="188125"/>
                  </a:lnTo>
                  <a:lnTo>
                    <a:pt x="772839" y="160687"/>
                  </a:lnTo>
                  <a:lnTo>
                    <a:pt x="711646" y="135325"/>
                  </a:lnTo>
                  <a:lnTo>
                    <a:pt x="649623" y="112068"/>
                  </a:lnTo>
                  <a:lnTo>
                    <a:pt x="586841" y="90943"/>
                  </a:lnTo>
                  <a:lnTo>
                    <a:pt x="523374" y="71975"/>
                  </a:lnTo>
                  <a:lnTo>
                    <a:pt x="459297" y="55187"/>
                  </a:lnTo>
                  <a:lnTo>
                    <a:pt x="394683" y="40596"/>
                  </a:lnTo>
                  <a:lnTo>
                    <a:pt x="329609" y="28222"/>
                  </a:lnTo>
                  <a:lnTo>
                    <a:pt x="264150" y="18078"/>
                  </a:lnTo>
                  <a:lnTo>
                    <a:pt x="198383" y="10175"/>
                  </a:lnTo>
                  <a:lnTo>
                    <a:pt x="132384" y="4524"/>
                  </a:lnTo>
                  <a:lnTo>
                    <a:pt x="66230" y="1131"/>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5930" y="1440531"/>
                  </a:lnTo>
                  <a:lnTo>
                    <a:pt x="130721" y="1453483"/>
                  </a:lnTo>
                  <a:lnTo>
                    <a:pt x="193254" y="1474822"/>
                  </a:lnTo>
                  <a:lnTo>
                    <a:pt x="252448" y="1504178"/>
                  </a:lnTo>
                  <a:lnTo>
                    <a:pt x="307279" y="1541045"/>
                  </a:lnTo>
                  <a:lnTo>
                    <a:pt x="356802" y="1584785"/>
                  </a:lnTo>
                  <a:lnTo>
                    <a:pt x="400160" y="1634642"/>
                  </a:lnTo>
                  <a:lnTo>
                    <a:pt x="436604" y="1689756"/>
                  </a:lnTo>
                  <a:lnTo>
                    <a:pt x="465504" y="1749174"/>
                  </a:lnTo>
                  <a:lnTo>
                    <a:pt x="486361" y="1811869"/>
                  </a:lnTo>
                  <a:lnTo>
                    <a:pt x="498815" y="1876758"/>
                  </a:lnTo>
                  <a:lnTo>
                    <a:pt x="502651" y="1942719"/>
                  </a:lnTo>
                  <a:lnTo>
                    <a:pt x="497801" y="2008615"/>
                  </a:lnTo>
                  <a:lnTo>
                    <a:pt x="484351" y="2073304"/>
                  </a:lnTo>
                  <a:lnTo>
                    <a:pt x="462532" y="2135671"/>
                  </a:lnTo>
                  <a:lnTo>
                    <a:pt x="432721" y="2194637"/>
                  </a:lnTo>
                  <a:lnTo>
                    <a:pt x="395434" y="2249184"/>
                  </a:lnTo>
                  <a:lnTo>
                    <a:pt x="351315" y="2298369"/>
                  </a:lnTo>
                  <a:lnTo>
                    <a:pt x="301125" y="234134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5" name="pg5"/>
            <p:cNvSpPr/>
            <p:nvPr/>
          </p:nvSpPr>
          <p:spPr>
            <a:xfrm>
              <a:off x="1277932" y="3710435"/>
              <a:ext cx="2886508" cy="2175193"/>
            </a:xfrm>
            <a:custGeom>
              <a:avLst/>
              <a:pathLst>
                <a:path w="2886508" h="2175193">
                  <a:moveTo>
                    <a:pt x="1439762" y="175069"/>
                  </a:moveTo>
                  <a:lnTo>
                    <a:pt x="1371882" y="166732"/>
                  </a:lnTo>
                  <a:lnTo>
                    <a:pt x="1304002" y="158395"/>
                  </a:lnTo>
                  <a:lnTo>
                    <a:pt x="1236122" y="150059"/>
                  </a:lnTo>
                  <a:lnTo>
                    <a:pt x="1168243" y="141722"/>
                  </a:lnTo>
                  <a:lnTo>
                    <a:pt x="1100363" y="133386"/>
                  </a:lnTo>
                  <a:lnTo>
                    <a:pt x="1032483" y="125049"/>
                  </a:lnTo>
                  <a:lnTo>
                    <a:pt x="964603" y="116712"/>
                  </a:lnTo>
                  <a:lnTo>
                    <a:pt x="896723" y="108376"/>
                  </a:lnTo>
                  <a:lnTo>
                    <a:pt x="828843" y="100039"/>
                  </a:lnTo>
                  <a:lnTo>
                    <a:pt x="760963" y="91702"/>
                  </a:lnTo>
                  <a:lnTo>
                    <a:pt x="693083" y="83366"/>
                  </a:lnTo>
                  <a:lnTo>
                    <a:pt x="625203" y="75029"/>
                  </a:lnTo>
                  <a:lnTo>
                    <a:pt x="557323" y="66693"/>
                  </a:lnTo>
                  <a:lnTo>
                    <a:pt x="489443" y="58356"/>
                  </a:lnTo>
                  <a:lnTo>
                    <a:pt x="421563" y="50019"/>
                  </a:lnTo>
                  <a:lnTo>
                    <a:pt x="353684" y="41683"/>
                  </a:lnTo>
                  <a:lnTo>
                    <a:pt x="285804" y="33346"/>
                  </a:lnTo>
                  <a:lnTo>
                    <a:pt x="217924" y="25009"/>
                  </a:lnTo>
                  <a:lnTo>
                    <a:pt x="150044" y="16673"/>
                  </a:lnTo>
                  <a:lnTo>
                    <a:pt x="82164" y="8336"/>
                  </a:lnTo>
                  <a:lnTo>
                    <a:pt x="14284" y="0"/>
                  </a:lnTo>
                  <a:lnTo>
                    <a:pt x="7378" y="65368"/>
                  </a:lnTo>
                  <a:lnTo>
                    <a:pt x="2693" y="130933"/>
                  </a:lnTo>
                  <a:lnTo>
                    <a:pt x="232" y="196620"/>
                  </a:lnTo>
                  <a:lnTo>
                    <a:pt x="0" y="262352"/>
                  </a:lnTo>
                  <a:lnTo>
                    <a:pt x="1995" y="328054"/>
                  </a:lnTo>
                  <a:lnTo>
                    <a:pt x="6217" y="393651"/>
                  </a:lnTo>
                  <a:lnTo>
                    <a:pt x="12660" y="459066"/>
                  </a:lnTo>
                  <a:lnTo>
                    <a:pt x="21317" y="524226"/>
                  </a:lnTo>
                  <a:lnTo>
                    <a:pt x="32177" y="589055"/>
                  </a:lnTo>
                  <a:lnTo>
                    <a:pt x="45229" y="653479"/>
                  </a:lnTo>
                  <a:lnTo>
                    <a:pt x="60457" y="717423"/>
                  </a:lnTo>
                  <a:lnTo>
                    <a:pt x="77844" y="780814"/>
                  </a:lnTo>
                  <a:lnTo>
                    <a:pt x="97370" y="843580"/>
                  </a:lnTo>
                  <a:lnTo>
                    <a:pt x="119012" y="905647"/>
                  </a:lnTo>
                  <a:lnTo>
                    <a:pt x="142746" y="966945"/>
                  </a:lnTo>
                  <a:lnTo>
                    <a:pt x="168544" y="1027404"/>
                  </a:lnTo>
                  <a:lnTo>
                    <a:pt x="196377" y="1086953"/>
                  </a:lnTo>
                  <a:lnTo>
                    <a:pt x="226212" y="1145524"/>
                  </a:lnTo>
                  <a:lnTo>
                    <a:pt x="258015" y="1203051"/>
                  </a:lnTo>
                  <a:lnTo>
                    <a:pt x="291750" y="1259466"/>
                  </a:lnTo>
                  <a:lnTo>
                    <a:pt x="327378" y="1314705"/>
                  </a:lnTo>
                  <a:lnTo>
                    <a:pt x="364859" y="1368705"/>
                  </a:lnTo>
                  <a:lnTo>
                    <a:pt x="404148" y="1421404"/>
                  </a:lnTo>
                  <a:lnTo>
                    <a:pt x="445201" y="1472740"/>
                  </a:lnTo>
                  <a:lnTo>
                    <a:pt x="487970" y="1522655"/>
                  </a:lnTo>
                  <a:lnTo>
                    <a:pt x="532407" y="1571092"/>
                  </a:lnTo>
                  <a:lnTo>
                    <a:pt x="578460" y="1617994"/>
                  </a:lnTo>
                  <a:lnTo>
                    <a:pt x="626077" y="1663309"/>
                  </a:lnTo>
                  <a:lnTo>
                    <a:pt x="675202" y="1706983"/>
                  </a:lnTo>
                  <a:lnTo>
                    <a:pt x="725780" y="1748967"/>
                  </a:lnTo>
                  <a:lnTo>
                    <a:pt x="777752" y="1789212"/>
                  </a:lnTo>
                  <a:lnTo>
                    <a:pt x="831058" y="1827673"/>
                  </a:lnTo>
                  <a:lnTo>
                    <a:pt x="885637" y="1864304"/>
                  </a:lnTo>
                  <a:lnTo>
                    <a:pt x="941426" y="1899065"/>
                  </a:lnTo>
                  <a:lnTo>
                    <a:pt x="998362" y="1931914"/>
                  </a:lnTo>
                  <a:lnTo>
                    <a:pt x="1056379" y="1962814"/>
                  </a:lnTo>
                  <a:lnTo>
                    <a:pt x="1115409" y="1991730"/>
                  </a:lnTo>
                  <a:lnTo>
                    <a:pt x="1175386" y="2018628"/>
                  </a:lnTo>
                  <a:lnTo>
                    <a:pt x="1236241" y="2043478"/>
                  </a:lnTo>
                  <a:lnTo>
                    <a:pt x="1297902" y="2066250"/>
                  </a:lnTo>
                  <a:lnTo>
                    <a:pt x="1360300" y="2086920"/>
                  </a:lnTo>
                  <a:lnTo>
                    <a:pt x="1423363" y="2105462"/>
                  </a:lnTo>
                  <a:lnTo>
                    <a:pt x="1487019" y="2121856"/>
                  </a:lnTo>
                  <a:lnTo>
                    <a:pt x="1551193" y="2136083"/>
                  </a:lnTo>
                  <a:lnTo>
                    <a:pt x="1615813" y="2148126"/>
                  </a:lnTo>
                  <a:lnTo>
                    <a:pt x="1680804" y="2157972"/>
                  </a:lnTo>
                  <a:lnTo>
                    <a:pt x="1746091" y="2165609"/>
                  </a:lnTo>
                  <a:lnTo>
                    <a:pt x="1811599" y="2171028"/>
                  </a:lnTo>
                  <a:lnTo>
                    <a:pt x="1877254" y="2174224"/>
                  </a:lnTo>
                  <a:lnTo>
                    <a:pt x="1942979" y="2175193"/>
                  </a:lnTo>
                  <a:lnTo>
                    <a:pt x="2008700" y="2173933"/>
                  </a:lnTo>
                  <a:lnTo>
                    <a:pt x="2074340" y="2170446"/>
                  </a:lnTo>
                  <a:lnTo>
                    <a:pt x="2139824" y="2164736"/>
                  </a:lnTo>
                  <a:lnTo>
                    <a:pt x="2205076" y="2156809"/>
                  </a:lnTo>
                  <a:lnTo>
                    <a:pt x="2270023" y="2146675"/>
                  </a:lnTo>
                  <a:lnTo>
                    <a:pt x="2334589" y="2134345"/>
                  </a:lnTo>
                  <a:lnTo>
                    <a:pt x="2398699" y="2119834"/>
                  </a:lnTo>
                  <a:lnTo>
                    <a:pt x="2462281" y="2103158"/>
                  </a:lnTo>
                  <a:lnTo>
                    <a:pt x="2525261" y="2084336"/>
                  </a:lnTo>
                  <a:lnTo>
                    <a:pt x="2587567" y="2063390"/>
                  </a:lnTo>
                  <a:lnTo>
                    <a:pt x="2649127" y="2040344"/>
                  </a:lnTo>
                  <a:lnTo>
                    <a:pt x="2709870" y="2015225"/>
                  </a:lnTo>
                  <a:lnTo>
                    <a:pt x="2769728" y="1988061"/>
                  </a:lnTo>
                  <a:lnTo>
                    <a:pt x="2828629" y="1958884"/>
                  </a:lnTo>
                  <a:lnTo>
                    <a:pt x="2886508" y="1927726"/>
                  </a:lnTo>
                  <a:lnTo>
                    <a:pt x="2853075" y="1868066"/>
                  </a:lnTo>
                  <a:lnTo>
                    <a:pt x="2819642" y="1808405"/>
                  </a:lnTo>
                  <a:lnTo>
                    <a:pt x="2786209" y="1748744"/>
                  </a:lnTo>
                  <a:lnTo>
                    <a:pt x="2752776" y="1689083"/>
                  </a:lnTo>
                  <a:lnTo>
                    <a:pt x="2719343" y="1629422"/>
                  </a:lnTo>
                  <a:lnTo>
                    <a:pt x="2685910" y="1569762"/>
                  </a:lnTo>
                  <a:lnTo>
                    <a:pt x="2652477" y="1510101"/>
                  </a:lnTo>
                  <a:lnTo>
                    <a:pt x="2619043" y="1450440"/>
                  </a:lnTo>
                  <a:lnTo>
                    <a:pt x="2585610" y="1390779"/>
                  </a:lnTo>
                  <a:lnTo>
                    <a:pt x="2552177" y="1331118"/>
                  </a:lnTo>
                  <a:lnTo>
                    <a:pt x="2518744" y="1271458"/>
                  </a:lnTo>
                  <a:lnTo>
                    <a:pt x="2485311" y="1211797"/>
                  </a:lnTo>
                  <a:lnTo>
                    <a:pt x="2451878" y="1152136"/>
                  </a:lnTo>
                  <a:lnTo>
                    <a:pt x="2418445" y="1092475"/>
                  </a:lnTo>
                  <a:lnTo>
                    <a:pt x="2385012" y="1032814"/>
                  </a:lnTo>
                  <a:lnTo>
                    <a:pt x="2351579" y="973154"/>
                  </a:lnTo>
                  <a:lnTo>
                    <a:pt x="2318145" y="913493"/>
                  </a:lnTo>
                  <a:lnTo>
                    <a:pt x="2284712" y="853832"/>
                  </a:lnTo>
                  <a:lnTo>
                    <a:pt x="2251279" y="794171"/>
                  </a:lnTo>
                  <a:lnTo>
                    <a:pt x="2217846" y="734511"/>
                  </a:lnTo>
                  <a:lnTo>
                    <a:pt x="2184413" y="674850"/>
                  </a:lnTo>
                  <a:lnTo>
                    <a:pt x="2121878" y="704436"/>
                  </a:lnTo>
                  <a:lnTo>
                    <a:pt x="2055873" y="725156"/>
                  </a:lnTo>
                  <a:lnTo>
                    <a:pt x="1987649" y="736618"/>
                  </a:lnTo>
                  <a:lnTo>
                    <a:pt x="1918497" y="738604"/>
                  </a:lnTo>
                  <a:lnTo>
                    <a:pt x="1849727" y="731076"/>
                  </a:lnTo>
                  <a:lnTo>
                    <a:pt x="1782642" y="714177"/>
                  </a:lnTo>
                  <a:lnTo>
                    <a:pt x="1718512" y="688227"/>
                  </a:lnTo>
                  <a:lnTo>
                    <a:pt x="1658553" y="653718"/>
                  </a:lnTo>
                  <a:lnTo>
                    <a:pt x="1603900" y="611304"/>
                  </a:lnTo>
                  <a:lnTo>
                    <a:pt x="1555588" y="561787"/>
                  </a:lnTo>
                  <a:lnTo>
                    <a:pt x="1514532" y="506106"/>
                  </a:lnTo>
                  <a:lnTo>
                    <a:pt x="1481510" y="445315"/>
                  </a:lnTo>
                  <a:lnTo>
                    <a:pt x="1457148" y="380566"/>
                  </a:lnTo>
                  <a:lnTo>
                    <a:pt x="1441906" y="313085"/>
                  </a:lnTo>
                  <a:lnTo>
                    <a:pt x="1436074" y="244151"/>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6" name="pg6"/>
            <p:cNvSpPr/>
            <p:nvPr/>
          </p:nvSpPr>
          <p:spPr>
            <a:xfrm>
              <a:off x="1292216" y="2491465"/>
              <a:ext cx="1592258" cy="1394039"/>
            </a:xfrm>
            <a:custGeom>
              <a:avLst/>
              <a:pathLst>
                <a:path w="1592258" h="1394039">
                  <a:moveTo>
                    <a:pt x="1592258" y="1078010"/>
                  </a:moveTo>
                  <a:lnTo>
                    <a:pt x="1547069" y="1026676"/>
                  </a:lnTo>
                  <a:lnTo>
                    <a:pt x="1501881" y="975342"/>
                  </a:lnTo>
                  <a:lnTo>
                    <a:pt x="1456692" y="924008"/>
                  </a:lnTo>
                  <a:lnTo>
                    <a:pt x="1411503" y="872675"/>
                  </a:lnTo>
                  <a:lnTo>
                    <a:pt x="1366314" y="821341"/>
                  </a:lnTo>
                  <a:lnTo>
                    <a:pt x="1321126" y="770007"/>
                  </a:lnTo>
                  <a:lnTo>
                    <a:pt x="1275937" y="718673"/>
                  </a:lnTo>
                  <a:lnTo>
                    <a:pt x="1230748" y="667339"/>
                  </a:lnTo>
                  <a:lnTo>
                    <a:pt x="1185559" y="616005"/>
                  </a:lnTo>
                  <a:lnTo>
                    <a:pt x="1140371" y="564672"/>
                  </a:lnTo>
                  <a:lnTo>
                    <a:pt x="1095182" y="513338"/>
                  </a:lnTo>
                  <a:lnTo>
                    <a:pt x="1049993" y="462004"/>
                  </a:lnTo>
                  <a:lnTo>
                    <a:pt x="1004805" y="410670"/>
                  </a:lnTo>
                  <a:lnTo>
                    <a:pt x="959616" y="359336"/>
                  </a:lnTo>
                  <a:lnTo>
                    <a:pt x="914427" y="308002"/>
                  </a:lnTo>
                  <a:lnTo>
                    <a:pt x="869238" y="256669"/>
                  </a:lnTo>
                  <a:lnTo>
                    <a:pt x="824050" y="205335"/>
                  </a:lnTo>
                  <a:lnTo>
                    <a:pt x="778861" y="154001"/>
                  </a:lnTo>
                  <a:lnTo>
                    <a:pt x="733672" y="102667"/>
                  </a:lnTo>
                  <a:lnTo>
                    <a:pt x="688483" y="51333"/>
                  </a:lnTo>
                  <a:lnTo>
                    <a:pt x="643295" y="0"/>
                  </a:lnTo>
                  <a:lnTo>
                    <a:pt x="593706" y="45199"/>
                  </a:lnTo>
                  <a:lnTo>
                    <a:pt x="545711" y="92087"/>
                  </a:lnTo>
                  <a:lnTo>
                    <a:pt x="499367" y="140608"/>
                  </a:lnTo>
                  <a:lnTo>
                    <a:pt x="454729" y="190703"/>
                  </a:lnTo>
                  <a:lnTo>
                    <a:pt x="411852" y="242313"/>
                  </a:lnTo>
                  <a:lnTo>
                    <a:pt x="370786" y="295375"/>
                  </a:lnTo>
                  <a:lnTo>
                    <a:pt x="331581" y="349827"/>
                  </a:lnTo>
                  <a:lnTo>
                    <a:pt x="294284" y="405602"/>
                  </a:lnTo>
                  <a:lnTo>
                    <a:pt x="258938" y="462635"/>
                  </a:lnTo>
                  <a:lnTo>
                    <a:pt x="225587" y="520857"/>
                  </a:lnTo>
                  <a:lnTo>
                    <a:pt x="194271" y="580198"/>
                  </a:lnTo>
                  <a:lnTo>
                    <a:pt x="165027" y="640586"/>
                  </a:lnTo>
                  <a:lnTo>
                    <a:pt x="137890" y="701951"/>
                  </a:lnTo>
                  <a:lnTo>
                    <a:pt x="112892" y="764218"/>
                  </a:lnTo>
                  <a:lnTo>
                    <a:pt x="90064" y="827312"/>
                  </a:lnTo>
                  <a:lnTo>
                    <a:pt x="69433" y="891158"/>
                  </a:lnTo>
                  <a:lnTo>
                    <a:pt x="51023" y="955681"/>
                  </a:lnTo>
                  <a:lnTo>
                    <a:pt x="34857" y="1020801"/>
                  </a:lnTo>
                  <a:lnTo>
                    <a:pt x="20953" y="1086442"/>
                  </a:lnTo>
                  <a:lnTo>
                    <a:pt x="9330" y="1152525"/>
                  </a:lnTo>
                  <a:lnTo>
                    <a:pt x="0" y="1218970"/>
                  </a:lnTo>
                  <a:lnTo>
                    <a:pt x="67879" y="1227307"/>
                  </a:lnTo>
                  <a:lnTo>
                    <a:pt x="135759" y="1235643"/>
                  </a:lnTo>
                  <a:lnTo>
                    <a:pt x="203639" y="1243980"/>
                  </a:lnTo>
                  <a:lnTo>
                    <a:pt x="271519" y="1252317"/>
                  </a:lnTo>
                  <a:lnTo>
                    <a:pt x="339399" y="1260653"/>
                  </a:lnTo>
                  <a:lnTo>
                    <a:pt x="407279" y="1268990"/>
                  </a:lnTo>
                  <a:lnTo>
                    <a:pt x="475159" y="1277326"/>
                  </a:lnTo>
                  <a:lnTo>
                    <a:pt x="543039" y="1285663"/>
                  </a:lnTo>
                  <a:lnTo>
                    <a:pt x="610919" y="1294000"/>
                  </a:lnTo>
                  <a:lnTo>
                    <a:pt x="678799" y="1302336"/>
                  </a:lnTo>
                  <a:lnTo>
                    <a:pt x="746679" y="1310673"/>
                  </a:lnTo>
                  <a:lnTo>
                    <a:pt x="814559" y="1319010"/>
                  </a:lnTo>
                  <a:lnTo>
                    <a:pt x="882438" y="1327346"/>
                  </a:lnTo>
                  <a:lnTo>
                    <a:pt x="950318" y="1335683"/>
                  </a:lnTo>
                  <a:lnTo>
                    <a:pt x="1018198" y="1344019"/>
                  </a:lnTo>
                  <a:lnTo>
                    <a:pt x="1086078" y="1352356"/>
                  </a:lnTo>
                  <a:lnTo>
                    <a:pt x="1153958" y="1360693"/>
                  </a:lnTo>
                  <a:lnTo>
                    <a:pt x="1221838" y="1369029"/>
                  </a:lnTo>
                  <a:lnTo>
                    <a:pt x="1289718" y="1377366"/>
                  </a:lnTo>
                  <a:lnTo>
                    <a:pt x="1357598" y="1385703"/>
                  </a:lnTo>
                  <a:lnTo>
                    <a:pt x="1425478" y="1394039"/>
                  </a:lnTo>
                  <a:lnTo>
                    <a:pt x="1439614" y="1322420"/>
                  </a:lnTo>
                  <a:lnTo>
                    <a:pt x="1463975" y="1253604"/>
                  </a:lnTo>
                  <a:lnTo>
                    <a:pt x="1498047" y="1189043"/>
                  </a:lnTo>
                  <a:lnTo>
                    <a:pt x="1541111" y="113009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7" name="pg7"/>
            <p:cNvSpPr/>
            <p:nvPr/>
          </p:nvSpPr>
          <p:spPr>
            <a:xfrm>
              <a:off x="1935511" y="2235490"/>
              <a:ext cx="1044811" cy="1333984"/>
            </a:xfrm>
            <a:custGeom>
              <a:avLst/>
              <a:pathLst>
                <a:path w="1044811" h="1333984">
                  <a:moveTo>
                    <a:pt x="1044811" y="1267620"/>
                  </a:moveTo>
                  <a:lnTo>
                    <a:pt x="1012663" y="1207257"/>
                  </a:lnTo>
                  <a:lnTo>
                    <a:pt x="980515" y="1146894"/>
                  </a:lnTo>
                  <a:lnTo>
                    <a:pt x="948367" y="1086532"/>
                  </a:lnTo>
                  <a:lnTo>
                    <a:pt x="916218" y="1026169"/>
                  </a:lnTo>
                  <a:lnTo>
                    <a:pt x="884070" y="965806"/>
                  </a:lnTo>
                  <a:lnTo>
                    <a:pt x="851922" y="905443"/>
                  </a:lnTo>
                  <a:lnTo>
                    <a:pt x="819774" y="845080"/>
                  </a:lnTo>
                  <a:lnTo>
                    <a:pt x="787626" y="784717"/>
                  </a:lnTo>
                  <a:lnTo>
                    <a:pt x="755478" y="724354"/>
                  </a:lnTo>
                  <a:lnTo>
                    <a:pt x="723330" y="663991"/>
                  </a:lnTo>
                  <a:lnTo>
                    <a:pt x="691181" y="603628"/>
                  </a:lnTo>
                  <a:lnTo>
                    <a:pt x="659033" y="543266"/>
                  </a:lnTo>
                  <a:lnTo>
                    <a:pt x="626885" y="482903"/>
                  </a:lnTo>
                  <a:lnTo>
                    <a:pt x="594737" y="422540"/>
                  </a:lnTo>
                  <a:lnTo>
                    <a:pt x="562589" y="362177"/>
                  </a:lnTo>
                  <a:lnTo>
                    <a:pt x="530441" y="301814"/>
                  </a:lnTo>
                  <a:lnTo>
                    <a:pt x="498292" y="241451"/>
                  </a:lnTo>
                  <a:lnTo>
                    <a:pt x="466144" y="181088"/>
                  </a:lnTo>
                  <a:lnTo>
                    <a:pt x="433996" y="120725"/>
                  </a:lnTo>
                  <a:lnTo>
                    <a:pt x="401848" y="60362"/>
                  </a:lnTo>
                  <a:lnTo>
                    <a:pt x="369700" y="0"/>
                  </a:lnTo>
                  <a:lnTo>
                    <a:pt x="304103" y="36583"/>
                  </a:lnTo>
                  <a:lnTo>
                    <a:pt x="239972" y="75681"/>
                  </a:lnTo>
                  <a:lnTo>
                    <a:pt x="177404" y="117232"/>
                  </a:lnTo>
                  <a:lnTo>
                    <a:pt x="116492" y="161176"/>
                  </a:lnTo>
                  <a:lnTo>
                    <a:pt x="57327" y="207447"/>
                  </a:lnTo>
                  <a:lnTo>
                    <a:pt x="0" y="255974"/>
                  </a:lnTo>
                  <a:lnTo>
                    <a:pt x="45188" y="307307"/>
                  </a:lnTo>
                  <a:lnTo>
                    <a:pt x="90377" y="358641"/>
                  </a:lnTo>
                  <a:lnTo>
                    <a:pt x="135566" y="409975"/>
                  </a:lnTo>
                  <a:lnTo>
                    <a:pt x="180754" y="461309"/>
                  </a:lnTo>
                  <a:lnTo>
                    <a:pt x="225943" y="512643"/>
                  </a:lnTo>
                  <a:lnTo>
                    <a:pt x="271132" y="563977"/>
                  </a:lnTo>
                  <a:lnTo>
                    <a:pt x="316321" y="615310"/>
                  </a:lnTo>
                  <a:lnTo>
                    <a:pt x="361509" y="666644"/>
                  </a:lnTo>
                  <a:lnTo>
                    <a:pt x="406698" y="717978"/>
                  </a:lnTo>
                  <a:lnTo>
                    <a:pt x="451887" y="769312"/>
                  </a:lnTo>
                  <a:lnTo>
                    <a:pt x="497076" y="820646"/>
                  </a:lnTo>
                  <a:lnTo>
                    <a:pt x="542264" y="871980"/>
                  </a:lnTo>
                  <a:lnTo>
                    <a:pt x="587453" y="923313"/>
                  </a:lnTo>
                  <a:lnTo>
                    <a:pt x="632642" y="974647"/>
                  </a:lnTo>
                  <a:lnTo>
                    <a:pt x="677830" y="1025981"/>
                  </a:lnTo>
                  <a:lnTo>
                    <a:pt x="723019" y="1077315"/>
                  </a:lnTo>
                  <a:lnTo>
                    <a:pt x="768208" y="1128649"/>
                  </a:lnTo>
                  <a:lnTo>
                    <a:pt x="813397" y="1179982"/>
                  </a:lnTo>
                  <a:lnTo>
                    <a:pt x="858585" y="1231316"/>
                  </a:lnTo>
                  <a:lnTo>
                    <a:pt x="903774" y="1282650"/>
                  </a:lnTo>
                  <a:lnTo>
                    <a:pt x="948963" y="133398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8" name="pg8"/>
            <p:cNvSpPr/>
            <p:nvPr/>
          </p:nvSpPr>
          <p:spPr>
            <a:xfrm>
              <a:off x="2305211" y="2089845"/>
              <a:ext cx="766828" cy="1413266"/>
            </a:xfrm>
            <a:custGeom>
              <a:avLst/>
              <a:pathLst>
                <a:path w="766828" h="1413266">
                  <a:moveTo>
                    <a:pt x="766828" y="1375506"/>
                  </a:moveTo>
                  <a:lnTo>
                    <a:pt x="747159" y="1310006"/>
                  </a:lnTo>
                  <a:lnTo>
                    <a:pt x="727489" y="1244505"/>
                  </a:lnTo>
                  <a:lnTo>
                    <a:pt x="707819" y="1179005"/>
                  </a:lnTo>
                  <a:lnTo>
                    <a:pt x="688150" y="1113505"/>
                  </a:lnTo>
                  <a:lnTo>
                    <a:pt x="668480" y="1048004"/>
                  </a:lnTo>
                  <a:lnTo>
                    <a:pt x="648811" y="982504"/>
                  </a:lnTo>
                  <a:lnTo>
                    <a:pt x="629141" y="917004"/>
                  </a:lnTo>
                  <a:lnTo>
                    <a:pt x="609471" y="851503"/>
                  </a:lnTo>
                  <a:lnTo>
                    <a:pt x="589802" y="786003"/>
                  </a:lnTo>
                  <a:lnTo>
                    <a:pt x="570132" y="720503"/>
                  </a:lnTo>
                  <a:lnTo>
                    <a:pt x="550463" y="655003"/>
                  </a:lnTo>
                  <a:lnTo>
                    <a:pt x="530793" y="589502"/>
                  </a:lnTo>
                  <a:lnTo>
                    <a:pt x="511123" y="524002"/>
                  </a:lnTo>
                  <a:lnTo>
                    <a:pt x="491454" y="458502"/>
                  </a:lnTo>
                  <a:lnTo>
                    <a:pt x="471784" y="393001"/>
                  </a:lnTo>
                  <a:lnTo>
                    <a:pt x="452115" y="327501"/>
                  </a:lnTo>
                  <a:lnTo>
                    <a:pt x="432445" y="262001"/>
                  </a:lnTo>
                  <a:lnTo>
                    <a:pt x="412775" y="196500"/>
                  </a:lnTo>
                  <a:lnTo>
                    <a:pt x="393106" y="131000"/>
                  </a:lnTo>
                  <a:lnTo>
                    <a:pt x="373436" y="65500"/>
                  </a:lnTo>
                  <a:lnTo>
                    <a:pt x="353767" y="0"/>
                  </a:lnTo>
                  <a:lnTo>
                    <a:pt x="280820" y="23487"/>
                  </a:lnTo>
                  <a:lnTo>
                    <a:pt x="208858" y="49838"/>
                  </a:lnTo>
                  <a:lnTo>
                    <a:pt x="137994" y="79013"/>
                  </a:lnTo>
                  <a:lnTo>
                    <a:pt x="68338" y="110965"/>
                  </a:lnTo>
                  <a:lnTo>
                    <a:pt x="0" y="145645"/>
                  </a:lnTo>
                  <a:lnTo>
                    <a:pt x="32148" y="206008"/>
                  </a:lnTo>
                  <a:lnTo>
                    <a:pt x="64296" y="266371"/>
                  </a:lnTo>
                  <a:lnTo>
                    <a:pt x="96444" y="326734"/>
                  </a:lnTo>
                  <a:lnTo>
                    <a:pt x="128592" y="387097"/>
                  </a:lnTo>
                  <a:lnTo>
                    <a:pt x="160740" y="447460"/>
                  </a:lnTo>
                  <a:lnTo>
                    <a:pt x="192888" y="507822"/>
                  </a:lnTo>
                  <a:lnTo>
                    <a:pt x="225037" y="568185"/>
                  </a:lnTo>
                  <a:lnTo>
                    <a:pt x="257185" y="628548"/>
                  </a:lnTo>
                  <a:lnTo>
                    <a:pt x="289333" y="688911"/>
                  </a:lnTo>
                  <a:lnTo>
                    <a:pt x="321481" y="749274"/>
                  </a:lnTo>
                  <a:lnTo>
                    <a:pt x="353629" y="809637"/>
                  </a:lnTo>
                  <a:lnTo>
                    <a:pt x="385777" y="870000"/>
                  </a:lnTo>
                  <a:lnTo>
                    <a:pt x="417926" y="930363"/>
                  </a:lnTo>
                  <a:lnTo>
                    <a:pt x="450074" y="990726"/>
                  </a:lnTo>
                  <a:lnTo>
                    <a:pt x="482222" y="1051088"/>
                  </a:lnTo>
                  <a:lnTo>
                    <a:pt x="514370" y="1111451"/>
                  </a:lnTo>
                  <a:lnTo>
                    <a:pt x="546518" y="1171814"/>
                  </a:lnTo>
                  <a:lnTo>
                    <a:pt x="578666" y="1232177"/>
                  </a:lnTo>
                  <a:lnTo>
                    <a:pt x="610814" y="1292540"/>
                  </a:lnTo>
                  <a:lnTo>
                    <a:pt x="642963" y="1352903"/>
                  </a:lnTo>
                  <a:lnTo>
                    <a:pt x="675111" y="141326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9" name="pg9"/>
            <p:cNvSpPr/>
            <p:nvPr/>
          </p:nvSpPr>
          <p:spPr>
            <a:xfrm>
              <a:off x="2658979" y="2024911"/>
              <a:ext cx="491239" cy="1440440"/>
            </a:xfrm>
            <a:custGeom>
              <a:avLst/>
              <a:pathLst>
                <a:path w="491239" h="1440440">
                  <a:moveTo>
                    <a:pt x="491239" y="1423605"/>
                  </a:moveTo>
                  <a:lnTo>
                    <a:pt x="482206" y="1355814"/>
                  </a:lnTo>
                  <a:lnTo>
                    <a:pt x="473173" y="1288024"/>
                  </a:lnTo>
                  <a:lnTo>
                    <a:pt x="464140" y="1220233"/>
                  </a:lnTo>
                  <a:lnTo>
                    <a:pt x="455106" y="1152442"/>
                  </a:lnTo>
                  <a:lnTo>
                    <a:pt x="446073" y="1084651"/>
                  </a:lnTo>
                  <a:lnTo>
                    <a:pt x="437040" y="1016861"/>
                  </a:lnTo>
                  <a:lnTo>
                    <a:pt x="428007" y="949070"/>
                  </a:lnTo>
                  <a:lnTo>
                    <a:pt x="418974" y="881279"/>
                  </a:lnTo>
                  <a:lnTo>
                    <a:pt x="409941" y="813488"/>
                  </a:lnTo>
                  <a:lnTo>
                    <a:pt x="400907" y="745698"/>
                  </a:lnTo>
                  <a:lnTo>
                    <a:pt x="391874" y="677907"/>
                  </a:lnTo>
                  <a:lnTo>
                    <a:pt x="382841" y="610116"/>
                  </a:lnTo>
                  <a:lnTo>
                    <a:pt x="373808" y="542325"/>
                  </a:lnTo>
                  <a:lnTo>
                    <a:pt x="364775" y="474535"/>
                  </a:lnTo>
                  <a:lnTo>
                    <a:pt x="355742" y="406744"/>
                  </a:lnTo>
                  <a:lnTo>
                    <a:pt x="346709" y="338953"/>
                  </a:lnTo>
                  <a:lnTo>
                    <a:pt x="337675" y="271162"/>
                  </a:lnTo>
                  <a:lnTo>
                    <a:pt x="328642" y="203372"/>
                  </a:lnTo>
                  <a:lnTo>
                    <a:pt x="319609" y="135581"/>
                  </a:lnTo>
                  <a:lnTo>
                    <a:pt x="310576" y="67790"/>
                  </a:lnTo>
                  <a:lnTo>
                    <a:pt x="301543" y="0"/>
                  </a:lnTo>
                  <a:lnTo>
                    <a:pt x="225247" y="11716"/>
                  </a:lnTo>
                  <a:lnTo>
                    <a:pt x="149478" y="26460"/>
                  </a:lnTo>
                  <a:lnTo>
                    <a:pt x="74356" y="44209"/>
                  </a:lnTo>
                  <a:lnTo>
                    <a:pt x="0" y="64934"/>
                  </a:lnTo>
                  <a:lnTo>
                    <a:pt x="19669" y="130434"/>
                  </a:lnTo>
                  <a:lnTo>
                    <a:pt x="39339" y="195934"/>
                  </a:lnTo>
                  <a:lnTo>
                    <a:pt x="59008" y="261434"/>
                  </a:lnTo>
                  <a:lnTo>
                    <a:pt x="78678" y="326935"/>
                  </a:lnTo>
                  <a:lnTo>
                    <a:pt x="98348" y="392435"/>
                  </a:lnTo>
                  <a:lnTo>
                    <a:pt x="118017" y="457935"/>
                  </a:lnTo>
                  <a:lnTo>
                    <a:pt x="137687" y="523436"/>
                  </a:lnTo>
                  <a:lnTo>
                    <a:pt x="157356" y="588936"/>
                  </a:lnTo>
                  <a:lnTo>
                    <a:pt x="177026" y="654436"/>
                  </a:lnTo>
                  <a:lnTo>
                    <a:pt x="196696" y="719937"/>
                  </a:lnTo>
                  <a:lnTo>
                    <a:pt x="216365" y="785437"/>
                  </a:lnTo>
                  <a:lnTo>
                    <a:pt x="236035" y="850937"/>
                  </a:lnTo>
                  <a:lnTo>
                    <a:pt x="255704" y="916437"/>
                  </a:lnTo>
                  <a:lnTo>
                    <a:pt x="275374" y="981938"/>
                  </a:lnTo>
                  <a:lnTo>
                    <a:pt x="295044" y="1047438"/>
                  </a:lnTo>
                  <a:lnTo>
                    <a:pt x="314713" y="1112938"/>
                  </a:lnTo>
                  <a:lnTo>
                    <a:pt x="334383" y="1178439"/>
                  </a:lnTo>
                  <a:lnTo>
                    <a:pt x="354052" y="1243939"/>
                  </a:lnTo>
                  <a:lnTo>
                    <a:pt x="373722" y="1309439"/>
                  </a:lnTo>
                  <a:lnTo>
                    <a:pt x="393392" y="1374940"/>
                  </a:lnTo>
                  <a:lnTo>
                    <a:pt x="413061" y="144044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0" name="pg10"/>
            <p:cNvSpPr/>
            <p:nvPr/>
          </p:nvSpPr>
          <p:spPr>
            <a:xfrm>
              <a:off x="2960522" y="2012686"/>
              <a:ext cx="220879" cy="1435830"/>
            </a:xfrm>
            <a:custGeom>
              <a:avLst/>
              <a:pathLst>
                <a:path w="220879" h="1435830">
                  <a:moveTo>
                    <a:pt x="220879" y="1432660"/>
                  </a:moveTo>
                  <a:lnTo>
                    <a:pt x="216089" y="1364438"/>
                  </a:lnTo>
                  <a:lnTo>
                    <a:pt x="211298" y="1296217"/>
                  </a:lnTo>
                  <a:lnTo>
                    <a:pt x="206508" y="1227995"/>
                  </a:lnTo>
                  <a:lnTo>
                    <a:pt x="201717" y="1159773"/>
                  </a:lnTo>
                  <a:lnTo>
                    <a:pt x="196927" y="1091551"/>
                  </a:lnTo>
                  <a:lnTo>
                    <a:pt x="192136" y="1023329"/>
                  </a:lnTo>
                  <a:lnTo>
                    <a:pt x="187346" y="955107"/>
                  </a:lnTo>
                  <a:lnTo>
                    <a:pt x="182556" y="886885"/>
                  </a:lnTo>
                  <a:lnTo>
                    <a:pt x="177765" y="818663"/>
                  </a:lnTo>
                  <a:lnTo>
                    <a:pt x="172975" y="750441"/>
                  </a:lnTo>
                  <a:lnTo>
                    <a:pt x="168184" y="682219"/>
                  </a:lnTo>
                  <a:lnTo>
                    <a:pt x="163394" y="613997"/>
                  </a:lnTo>
                  <a:lnTo>
                    <a:pt x="158603" y="545775"/>
                  </a:lnTo>
                  <a:lnTo>
                    <a:pt x="153813" y="477553"/>
                  </a:lnTo>
                  <a:lnTo>
                    <a:pt x="149022" y="409331"/>
                  </a:lnTo>
                  <a:lnTo>
                    <a:pt x="144232" y="341109"/>
                  </a:lnTo>
                  <a:lnTo>
                    <a:pt x="139441" y="272887"/>
                  </a:lnTo>
                  <a:lnTo>
                    <a:pt x="134651" y="204665"/>
                  </a:lnTo>
                  <a:lnTo>
                    <a:pt x="129860" y="136443"/>
                  </a:lnTo>
                  <a:lnTo>
                    <a:pt x="125070" y="68221"/>
                  </a:lnTo>
                  <a:lnTo>
                    <a:pt x="120279" y="0"/>
                  </a:lnTo>
                  <a:lnTo>
                    <a:pt x="0" y="12224"/>
                  </a:lnTo>
                  <a:lnTo>
                    <a:pt x="9033" y="80015"/>
                  </a:lnTo>
                  <a:lnTo>
                    <a:pt x="18066" y="147806"/>
                  </a:lnTo>
                  <a:lnTo>
                    <a:pt x="27099" y="215596"/>
                  </a:lnTo>
                  <a:lnTo>
                    <a:pt x="36132" y="283387"/>
                  </a:lnTo>
                  <a:lnTo>
                    <a:pt x="45165" y="351178"/>
                  </a:lnTo>
                  <a:lnTo>
                    <a:pt x="54198" y="418969"/>
                  </a:lnTo>
                  <a:lnTo>
                    <a:pt x="63232" y="486759"/>
                  </a:lnTo>
                  <a:lnTo>
                    <a:pt x="72265" y="554550"/>
                  </a:lnTo>
                  <a:lnTo>
                    <a:pt x="81298" y="622341"/>
                  </a:lnTo>
                  <a:lnTo>
                    <a:pt x="90331" y="690132"/>
                  </a:lnTo>
                  <a:lnTo>
                    <a:pt x="99364" y="757922"/>
                  </a:lnTo>
                  <a:lnTo>
                    <a:pt x="108397" y="825713"/>
                  </a:lnTo>
                  <a:lnTo>
                    <a:pt x="117431" y="893504"/>
                  </a:lnTo>
                  <a:lnTo>
                    <a:pt x="126464" y="961295"/>
                  </a:lnTo>
                  <a:lnTo>
                    <a:pt x="135497" y="1029085"/>
                  </a:lnTo>
                  <a:lnTo>
                    <a:pt x="144530" y="1096876"/>
                  </a:lnTo>
                  <a:lnTo>
                    <a:pt x="153563" y="1164667"/>
                  </a:lnTo>
                  <a:lnTo>
                    <a:pt x="162596" y="1232458"/>
                  </a:lnTo>
                  <a:lnTo>
                    <a:pt x="171629" y="1300248"/>
                  </a:lnTo>
                  <a:lnTo>
                    <a:pt x="180663" y="1368039"/>
                  </a:lnTo>
                  <a:lnTo>
                    <a:pt x="189696" y="143583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1" name="pg11"/>
            <p:cNvSpPr/>
            <p:nvPr/>
          </p:nvSpPr>
          <p:spPr>
            <a:xfrm>
              <a:off x="3080802" y="2008990"/>
              <a:ext cx="119142" cy="1436357"/>
            </a:xfrm>
            <a:custGeom>
              <a:avLst/>
              <a:pathLst>
                <a:path w="119142" h="1436357">
                  <a:moveTo>
                    <a:pt x="119142" y="1435398"/>
                  </a:moveTo>
                  <a:lnTo>
                    <a:pt x="116874" y="1367046"/>
                  </a:lnTo>
                  <a:lnTo>
                    <a:pt x="114606" y="1298694"/>
                  </a:lnTo>
                  <a:lnTo>
                    <a:pt x="112338" y="1230341"/>
                  </a:lnTo>
                  <a:lnTo>
                    <a:pt x="110071" y="1161989"/>
                  </a:lnTo>
                  <a:lnTo>
                    <a:pt x="107803" y="1093637"/>
                  </a:lnTo>
                  <a:lnTo>
                    <a:pt x="105535" y="1025284"/>
                  </a:lnTo>
                  <a:lnTo>
                    <a:pt x="103267" y="956932"/>
                  </a:lnTo>
                  <a:lnTo>
                    <a:pt x="101000" y="888580"/>
                  </a:lnTo>
                  <a:lnTo>
                    <a:pt x="98732" y="820227"/>
                  </a:lnTo>
                  <a:lnTo>
                    <a:pt x="96464" y="751875"/>
                  </a:lnTo>
                  <a:lnTo>
                    <a:pt x="94196" y="683523"/>
                  </a:lnTo>
                  <a:lnTo>
                    <a:pt x="91928" y="615170"/>
                  </a:lnTo>
                  <a:lnTo>
                    <a:pt x="89661" y="546818"/>
                  </a:lnTo>
                  <a:lnTo>
                    <a:pt x="87393" y="478466"/>
                  </a:lnTo>
                  <a:lnTo>
                    <a:pt x="85125" y="410113"/>
                  </a:lnTo>
                  <a:lnTo>
                    <a:pt x="82857" y="341761"/>
                  </a:lnTo>
                  <a:lnTo>
                    <a:pt x="80590" y="273409"/>
                  </a:lnTo>
                  <a:lnTo>
                    <a:pt x="78322" y="205056"/>
                  </a:lnTo>
                  <a:lnTo>
                    <a:pt x="76054" y="136704"/>
                  </a:lnTo>
                  <a:lnTo>
                    <a:pt x="73786" y="68352"/>
                  </a:lnTo>
                  <a:lnTo>
                    <a:pt x="71519" y="0"/>
                  </a:lnTo>
                  <a:lnTo>
                    <a:pt x="0" y="3696"/>
                  </a:lnTo>
                  <a:lnTo>
                    <a:pt x="4790" y="71918"/>
                  </a:lnTo>
                  <a:lnTo>
                    <a:pt x="9580" y="140140"/>
                  </a:lnTo>
                  <a:lnTo>
                    <a:pt x="14371" y="208362"/>
                  </a:lnTo>
                  <a:lnTo>
                    <a:pt x="19161" y="276583"/>
                  </a:lnTo>
                  <a:lnTo>
                    <a:pt x="23952" y="344805"/>
                  </a:lnTo>
                  <a:lnTo>
                    <a:pt x="28742" y="413027"/>
                  </a:lnTo>
                  <a:lnTo>
                    <a:pt x="33533" y="481249"/>
                  </a:lnTo>
                  <a:lnTo>
                    <a:pt x="38323" y="549471"/>
                  </a:lnTo>
                  <a:lnTo>
                    <a:pt x="43114" y="617693"/>
                  </a:lnTo>
                  <a:lnTo>
                    <a:pt x="47904" y="685915"/>
                  </a:lnTo>
                  <a:lnTo>
                    <a:pt x="52695" y="754137"/>
                  </a:lnTo>
                  <a:lnTo>
                    <a:pt x="57485" y="822359"/>
                  </a:lnTo>
                  <a:lnTo>
                    <a:pt x="62276" y="890581"/>
                  </a:lnTo>
                  <a:lnTo>
                    <a:pt x="67066" y="958803"/>
                  </a:lnTo>
                  <a:lnTo>
                    <a:pt x="71857" y="1027025"/>
                  </a:lnTo>
                  <a:lnTo>
                    <a:pt x="76647" y="1095247"/>
                  </a:lnTo>
                  <a:lnTo>
                    <a:pt x="81438" y="1163469"/>
                  </a:lnTo>
                  <a:lnTo>
                    <a:pt x="86228" y="1231691"/>
                  </a:lnTo>
                  <a:lnTo>
                    <a:pt x="91019" y="1299913"/>
                  </a:lnTo>
                  <a:lnTo>
                    <a:pt x="95809" y="1368135"/>
                  </a:lnTo>
                  <a:lnTo>
                    <a:pt x="100600" y="143635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2" name="pg12"/>
            <p:cNvSpPr/>
            <p:nvPr/>
          </p:nvSpPr>
          <p:spPr>
            <a:xfrm>
              <a:off x="3152321" y="2007970"/>
              <a:ext cx="60812" cy="1436418"/>
            </a:xfrm>
            <a:custGeom>
              <a:avLst/>
              <a:pathLst>
                <a:path w="60812" h="1436418">
                  <a:moveTo>
                    <a:pt x="60812" y="1436154"/>
                  </a:moveTo>
                  <a:lnTo>
                    <a:pt x="60339" y="1367765"/>
                  </a:lnTo>
                  <a:lnTo>
                    <a:pt x="59865" y="1299377"/>
                  </a:lnTo>
                  <a:lnTo>
                    <a:pt x="59392" y="1230989"/>
                  </a:lnTo>
                  <a:lnTo>
                    <a:pt x="58919" y="1162601"/>
                  </a:lnTo>
                  <a:lnTo>
                    <a:pt x="58445" y="1094212"/>
                  </a:lnTo>
                  <a:lnTo>
                    <a:pt x="57972" y="1025824"/>
                  </a:lnTo>
                  <a:lnTo>
                    <a:pt x="57499" y="957436"/>
                  </a:lnTo>
                  <a:lnTo>
                    <a:pt x="57025" y="889047"/>
                  </a:lnTo>
                  <a:lnTo>
                    <a:pt x="56552" y="820659"/>
                  </a:lnTo>
                  <a:lnTo>
                    <a:pt x="56079" y="752271"/>
                  </a:lnTo>
                  <a:lnTo>
                    <a:pt x="55606" y="683882"/>
                  </a:lnTo>
                  <a:lnTo>
                    <a:pt x="55132" y="615494"/>
                  </a:lnTo>
                  <a:lnTo>
                    <a:pt x="54659" y="547106"/>
                  </a:lnTo>
                  <a:lnTo>
                    <a:pt x="54186" y="478718"/>
                  </a:lnTo>
                  <a:lnTo>
                    <a:pt x="53712" y="410329"/>
                  </a:lnTo>
                  <a:lnTo>
                    <a:pt x="53239" y="341941"/>
                  </a:lnTo>
                  <a:lnTo>
                    <a:pt x="52766" y="273553"/>
                  </a:lnTo>
                  <a:lnTo>
                    <a:pt x="52293" y="205164"/>
                  </a:lnTo>
                  <a:lnTo>
                    <a:pt x="51819" y="136776"/>
                  </a:lnTo>
                  <a:lnTo>
                    <a:pt x="51346" y="68388"/>
                  </a:lnTo>
                  <a:lnTo>
                    <a:pt x="50873" y="0"/>
                  </a:lnTo>
                  <a:lnTo>
                    <a:pt x="0" y="1019"/>
                  </a:lnTo>
                  <a:lnTo>
                    <a:pt x="2267" y="69372"/>
                  </a:lnTo>
                  <a:lnTo>
                    <a:pt x="4535" y="137724"/>
                  </a:lnTo>
                  <a:lnTo>
                    <a:pt x="6803" y="206076"/>
                  </a:lnTo>
                  <a:lnTo>
                    <a:pt x="9071" y="274429"/>
                  </a:lnTo>
                  <a:lnTo>
                    <a:pt x="11338" y="342781"/>
                  </a:lnTo>
                  <a:lnTo>
                    <a:pt x="13606" y="411133"/>
                  </a:lnTo>
                  <a:lnTo>
                    <a:pt x="15874" y="479486"/>
                  </a:lnTo>
                  <a:lnTo>
                    <a:pt x="18142" y="547838"/>
                  </a:lnTo>
                  <a:lnTo>
                    <a:pt x="20409" y="616190"/>
                  </a:lnTo>
                  <a:lnTo>
                    <a:pt x="22677" y="684543"/>
                  </a:lnTo>
                  <a:lnTo>
                    <a:pt x="24945" y="752895"/>
                  </a:lnTo>
                  <a:lnTo>
                    <a:pt x="27213" y="821247"/>
                  </a:lnTo>
                  <a:lnTo>
                    <a:pt x="29480" y="889600"/>
                  </a:lnTo>
                  <a:lnTo>
                    <a:pt x="31748" y="957952"/>
                  </a:lnTo>
                  <a:lnTo>
                    <a:pt x="34016" y="1026304"/>
                  </a:lnTo>
                  <a:lnTo>
                    <a:pt x="36284" y="1094656"/>
                  </a:lnTo>
                  <a:lnTo>
                    <a:pt x="38551" y="1163009"/>
                  </a:lnTo>
                  <a:lnTo>
                    <a:pt x="40819" y="1231361"/>
                  </a:lnTo>
                  <a:lnTo>
                    <a:pt x="43087" y="1299713"/>
                  </a:lnTo>
                  <a:lnTo>
                    <a:pt x="45355" y="1368066"/>
                  </a:lnTo>
                  <a:lnTo>
                    <a:pt x="47622" y="143641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3" name="pg13"/>
            <p:cNvSpPr/>
            <p:nvPr/>
          </p:nvSpPr>
          <p:spPr>
            <a:xfrm>
              <a:off x="3203194" y="2007924"/>
              <a:ext cx="13417" cy="1436200"/>
            </a:xfrm>
            <a:custGeom>
              <a:avLst/>
              <a:pathLst>
                <a:path w="13417" h="1436200">
                  <a:moveTo>
                    <a:pt x="13417" y="1436188"/>
                  </a:moveTo>
                  <a:lnTo>
                    <a:pt x="13417" y="1367798"/>
                  </a:lnTo>
                  <a:lnTo>
                    <a:pt x="13417" y="1299408"/>
                  </a:lnTo>
                  <a:lnTo>
                    <a:pt x="13417" y="1231018"/>
                  </a:lnTo>
                  <a:lnTo>
                    <a:pt x="13417" y="1162628"/>
                  </a:lnTo>
                  <a:lnTo>
                    <a:pt x="13417" y="1094238"/>
                  </a:lnTo>
                  <a:lnTo>
                    <a:pt x="13417" y="1025849"/>
                  </a:lnTo>
                  <a:lnTo>
                    <a:pt x="13417" y="957459"/>
                  </a:lnTo>
                  <a:lnTo>
                    <a:pt x="13417" y="889069"/>
                  </a:lnTo>
                  <a:lnTo>
                    <a:pt x="13417" y="820679"/>
                  </a:lnTo>
                  <a:lnTo>
                    <a:pt x="13417" y="752289"/>
                  </a:lnTo>
                  <a:lnTo>
                    <a:pt x="13417" y="683899"/>
                  </a:lnTo>
                  <a:lnTo>
                    <a:pt x="13417" y="615509"/>
                  </a:lnTo>
                  <a:lnTo>
                    <a:pt x="13417" y="547119"/>
                  </a:lnTo>
                  <a:lnTo>
                    <a:pt x="13417" y="478729"/>
                  </a:lnTo>
                  <a:lnTo>
                    <a:pt x="13417" y="410339"/>
                  </a:lnTo>
                  <a:lnTo>
                    <a:pt x="13417" y="341949"/>
                  </a:lnTo>
                  <a:lnTo>
                    <a:pt x="13417" y="273559"/>
                  </a:lnTo>
                  <a:lnTo>
                    <a:pt x="13417" y="205169"/>
                  </a:lnTo>
                  <a:lnTo>
                    <a:pt x="13417" y="136779"/>
                  </a:lnTo>
                  <a:lnTo>
                    <a:pt x="13417" y="68389"/>
                  </a:lnTo>
                  <a:lnTo>
                    <a:pt x="13417" y="0"/>
                  </a:lnTo>
                  <a:lnTo>
                    <a:pt x="0" y="46"/>
                  </a:lnTo>
                  <a:lnTo>
                    <a:pt x="473" y="68434"/>
                  </a:lnTo>
                  <a:lnTo>
                    <a:pt x="946" y="136823"/>
                  </a:lnTo>
                  <a:lnTo>
                    <a:pt x="1419" y="205211"/>
                  </a:lnTo>
                  <a:lnTo>
                    <a:pt x="1893" y="273599"/>
                  </a:lnTo>
                  <a:lnTo>
                    <a:pt x="2366" y="341987"/>
                  </a:lnTo>
                  <a:lnTo>
                    <a:pt x="2839" y="410376"/>
                  </a:lnTo>
                  <a:lnTo>
                    <a:pt x="3313" y="478764"/>
                  </a:lnTo>
                  <a:lnTo>
                    <a:pt x="3786" y="547152"/>
                  </a:lnTo>
                  <a:lnTo>
                    <a:pt x="4259" y="615541"/>
                  </a:lnTo>
                  <a:lnTo>
                    <a:pt x="4732" y="683929"/>
                  </a:lnTo>
                  <a:lnTo>
                    <a:pt x="5206" y="752317"/>
                  </a:lnTo>
                  <a:lnTo>
                    <a:pt x="5679" y="820705"/>
                  </a:lnTo>
                  <a:lnTo>
                    <a:pt x="6152" y="889094"/>
                  </a:lnTo>
                  <a:lnTo>
                    <a:pt x="6626" y="957482"/>
                  </a:lnTo>
                  <a:lnTo>
                    <a:pt x="7099" y="1025870"/>
                  </a:lnTo>
                  <a:lnTo>
                    <a:pt x="7572" y="1094259"/>
                  </a:lnTo>
                  <a:lnTo>
                    <a:pt x="8045" y="1162647"/>
                  </a:lnTo>
                  <a:lnTo>
                    <a:pt x="8519" y="1231035"/>
                  </a:lnTo>
                  <a:lnTo>
                    <a:pt x="8992" y="1299424"/>
                  </a:lnTo>
                  <a:lnTo>
                    <a:pt x="9465" y="1367812"/>
                  </a:lnTo>
                  <a:lnTo>
                    <a:pt x="9939" y="143620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4" name="tx14"/>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1.1m</a:t>
              </a:r>
            </a:p>
          </p:txBody>
        </p:sp>
        <p:sp>
          <p:nvSpPr>
            <p:cNvPr id="15" name="tx15"/>
            <p:cNvSpPr/>
            <p:nvPr/>
          </p:nvSpPr>
          <p:spPr>
            <a:xfrm>
              <a:off x="5712180" y="276468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6" name="rc16"/>
            <p:cNvSpPr/>
            <p:nvPr/>
          </p:nvSpPr>
          <p:spPr>
            <a:xfrm>
              <a:off x="5721180" y="295803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17748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339694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361640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383585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05531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427476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449422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471368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493313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6" name="tx26"/>
            <p:cNvSpPr/>
            <p:nvPr/>
          </p:nvSpPr>
          <p:spPr>
            <a:xfrm>
              <a:off x="6001225" y="301875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Angola: 454,000 (41.9%) </a:t>
              </a:r>
            </a:p>
          </p:txBody>
        </p:sp>
        <p:sp>
          <p:nvSpPr>
            <p:cNvPr id="27" name="tx27"/>
            <p:cNvSpPr/>
            <p:nvPr/>
          </p:nvSpPr>
          <p:spPr>
            <a:xfrm>
              <a:off x="6001225" y="3238212"/>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South Africa: 380,000 (35.1%) </a:t>
              </a:r>
            </a:p>
          </p:txBody>
        </p:sp>
        <p:sp>
          <p:nvSpPr>
            <p:cNvPr id="28" name="tx28"/>
            <p:cNvSpPr/>
            <p:nvPr/>
          </p:nvSpPr>
          <p:spPr>
            <a:xfrm>
              <a:off x="6001225" y="3457668"/>
              <a:ext cx="16820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Mozambique: 125,000 (11.6%) </a:t>
              </a:r>
            </a:p>
          </p:txBody>
        </p:sp>
        <p:sp>
          <p:nvSpPr>
            <p:cNvPr id="29" name="tx29"/>
            <p:cNvSpPr/>
            <p:nvPr/>
          </p:nvSpPr>
          <p:spPr>
            <a:xfrm>
              <a:off x="6001225" y="3677124"/>
              <a:ext cx="1273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Malawi: 40,000 (3.7%) </a:t>
              </a:r>
            </a:p>
          </p:txBody>
        </p:sp>
        <p:sp>
          <p:nvSpPr>
            <p:cNvPr id="30" name="tx30"/>
            <p:cNvSpPr/>
            <p:nvPr/>
          </p:nvSpPr>
          <p:spPr>
            <a:xfrm>
              <a:off x="6001225" y="3896580"/>
              <a:ext cx="14415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Zimbabwe: 34,000 (3.1%) </a:t>
              </a:r>
            </a:p>
          </p:txBody>
        </p:sp>
        <p:sp>
          <p:nvSpPr>
            <p:cNvPr id="31" name="tx31"/>
            <p:cNvSpPr/>
            <p:nvPr/>
          </p:nvSpPr>
          <p:spPr>
            <a:xfrm>
              <a:off x="6001225" y="4116036"/>
              <a:ext cx="12987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Zambia: 27,000 (2.5%) </a:t>
              </a:r>
            </a:p>
          </p:txBody>
        </p:sp>
        <p:sp>
          <p:nvSpPr>
            <p:cNvPr id="32" name="tx32"/>
            <p:cNvSpPr/>
            <p:nvPr/>
          </p:nvSpPr>
          <p:spPr>
            <a:xfrm>
              <a:off x="6001225" y="4335492"/>
              <a:ext cx="12343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Namibia: 11,000 (1%) </a:t>
              </a:r>
            </a:p>
          </p:txBody>
        </p:sp>
        <p:sp>
          <p:nvSpPr>
            <p:cNvPr id="33" name="tx33"/>
            <p:cNvSpPr/>
            <p:nvPr/>
          </p:nvSpPr>
          <p:spPr>
            <a:xfrm>
              <a:off x="6001225" y="4554948"/>
              <a:ext cx="12337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Lesotho: 6,000 (&lt;1%) </a:t>
              </a:r>
            </a:p>
          </p:txBody>
        </p:sp>
        <p:sp>
          <p:nvSpPr>
            <p:cNvPr id="34" name="tx34"/>
            <p:cNvSpPr/>
            <p:nvPr/>
          </p:nvSpPr>
          <p:spPr>
            <a:xfrm>
              <a:off x="6001225" y="4774404"/>
              <a:ext cx="12519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Eswatini: 5,000 (&lt;1%) </a:t>
              </a:r>
            </a:p>
          </p:txBody>
        </p:sp>
        <p:sp>
          <p:nvSpPr>
            <p:cNvPr id="35" name="tx35"/>
            <p:cNvSpPr/>
            <p:nvPr/>
          </p:nvSpPr>
          <p:spPr>
            <a:xfrm>
              <a:off x="6001225" y="4993860"/>
              <a:ext cx="13889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Botswana: 1,000 (&lt;1%) </a:t>
              </a:r>
            </a:p>
          </p:txBody>
        </p:sp>
        <p:sp>
          <p:nvSpPr>
            <p:cNvPr id="36" name="tx3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37" name="tx3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 name="tx38"/>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9" name="tx3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(77%) of all zero-dose children in Southern Africa.
Angola had the highest number of children who did not receive DTP1 (n=454,000), which is approximately 41.9% of all zero-dose children in Southern Africa (n=1.1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zero-dose children in Southern Africa, with Angola contributing the highest share.</a:t>
            </a:r>
          </a:p>
        </p:txBody>
      </p:sp>
      <p:grpSp xmlns:pic="http://schemas.openxmlformats.org/drawingml/2006/picture">
        <p:nvGrpSpPr>
          <p:cNvPr id="42" name=""/>
          <p:cNvGrpSpPr/>
          <p:nvPr/>
        </p:nvGrpSpPr>
        <p:grpSpPr>
          <a:xfrm>
            <a:off x="292608" y="914400"/>
            <a:ext cx="8595360" cy="28575"/>
            <a:chOff x="292608" y="914400"/>
            <a:chExt cx="8595360" cy="28575"/>
          </a:xfrm>
        </p:grpSpPr>
        <p:sp>
          <p:nvSpPr>
            <p:cNvPr id="4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927960"/>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420032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347269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2745068"/>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2017437"/>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9" name="pl9"/>
            <p:cNvSpPr/>
            <p:nvPr/>
          </p:nvSpPr>
          <p:spPr>
            <a:xfrm>
              <a:off x="831873" y="5291775"/>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4564145"/>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3836514"/>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831873" y="310888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3" name="pl13"/>
            <p:cNvSpPr/>
            <p:nvPr/>
          </p:nvSpPr>
          <p:spPr>
            <a:xfrm>
              <a:off x="831873" y="238125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4" name="pl14"/>
            <p:cNvSpPr/>
            <p:nvPr/>
          </p:nvSpPr>
          <p:spPr>
            <a:xfrm>
              <a:off x="831873" y="165362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5" name="pl15"/>
            <p:cNvSpPr/>
            <p:nvPr/>
          </p:nvSpPr>
          <p:spPr>
            <a:xfrm>
              <a:off x="1316729"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24820"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32912"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41004"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49096"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57188"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65280"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73372"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81463"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589555" y="1592799"/>
              <a:ext cx="0" cy="3698975"/>
            </a:xfrm>
            <a:custGeom>
              <a:avLst/>
              <a:pathLst>
                <a:path w="0" h="3698975">
                  <a:moveTo>
                    <a:pt x="0" y="3698975"/>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53087" y="1989118"/>
              <a:ext cx="727282" cy="3302657"/>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26" name="rc26"/>
            <p:cNvSpPr/>
            <p:nvPr/>
          </p:nvSpPr>
          <p:spPr>
            <a:xfrm>
              <a:off x="8225914" y="5283087"/>
              <a:ext cx="727282" cy="868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7" name="rc27"/>
            <p:cNvSpPr/>
            <p:nvPr/>
          </p:nvSpPr>
          <p:spPr>
            <a:xfrm>
              <a:off x="7417822" y="5258828"/>
              <a:ext cx="727282" cy="32947"/>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6609730" y="5245403"/>
              <a:ext cx="727282" cy="4637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9" name="rc29"/>
            <p:cNvSpPr/>
            <p:nvPr/>
          </p:nvSpPr>
          <p:spPr>
            <a:xfrm>
              <a:off x="3377363" y="4999966"/>
              <a:ext cx="727282" cy="291808"/>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0" name="rc30"/>
            <p:cNvSpPr/>
            <p:nvPr/>
          </p:nvSpPr>
          <p:spPr>
            <a:xfrm>
              <a:off x="2569271" y="4379399"/>
              <a:ext cx="727282" cy="91237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1" name="rc31"/>
            <p:cNvSpPr/>
            <p:nvPr/>
          </p:nvSpPr>
          <p:spPr>
            <a:xfrm>
              <a:off x="5801638" y="5213482"/>
              <a:ext cx="727282" cy="78293"/>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2" name="rc32"/>
            <p:cNvSpPr/>
            <p:nvPr/>
          </p:nvSpPr>
          <p:spPr>
            <a:xfrm>
              <a:off x="1761179" y="2525200"/>
              <a:ext cx="727282" cy="2766575"/>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3" name="rc33"/>
            <p:cNvSpPr/>
            <p:nvPr/>
          </p:nvSpPr>
          <p:spPr>
            <a:xfrm>
              <a:off x="4993547" y="5091844"/>
              <a:ext cx="727282" cy="19993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4" name="rc34"/>
            <p:cNvSpPr/>
            <p:nvPr/>
          </p:nvSpPr>
          <p:spPr>
            <a:xfrm>
              <a:off x="4185455" y="5043660"/>
              <a:ext cx="727282" cy="248114"/>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5" name="tx35"/>
            <p:cNvSpPr/>
            <p:nvPr/>
          </p:nvSpPr>
          <p:spPr>
            <a:xfrm rot="-5400000">
              <a:off x="1120910" y="222444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36" name="tx36"/>
            <p:cNvSpPr/>
            <p:nvPr/>
          </p:nvSpPr>
          <p:spPr>
            <a:xfrm rot="-5400000">
              <a:off x="8453996" y="5054487"/>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37" name="tx37"/>
            <p:cNvSpPr/>
            <p:nvPr/>
          </p:nvSpPr>
          <p:spPr>
            <a:xfrm rot="-5400000">
              <a:off x="7645904" y="503022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38" name="tx38"/>
            <p:cNvSpPr/>
            <p:nvPr/>
          </p:nvSpPr>
          <p:spPr>
            <a:xfrm rot="-5400000">
              <a:off x="6837812" y="501680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39" name="tx39"/>
            <p:cNvSpPr/>
            <p:nvPr/>
          </p:nvSpPr>
          <p:spPr>
            <a:xfrm rot="-5400000">
              <a:off x="3575315" y="472918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40,000</a:t>
              </a:r>
            </a:p>
          </p:txBody>
        </p:sp>
        <p:sp>
          <p:nvSpPr>
            <p:cNvPr id="40" name="tx40"/>
            <p:cNvSpPr/>
            <p:nvPr/>
          </p:nvSpPr>
          <p:spPr>
            <a:xfrm rot="-5400000">
              <a:off x="2737094" y="406643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125,000</a:t>
              </a:r>
            </a:p>
          </p:txBody>
        </p:sp>
        <p:sp>
          <p:nvSpPr>
            <p:cNvPr id="41" name="tx41"/>
            <p:cNvSpPr/>
            <p:nvPr/>
          </p:nvSpPr>
          <p:spPr>
            <a:xfrm rot="-5400000">
              <a:off x="6003614" y="4948334"/>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42" name="tx42"/>
            <p:cNvSpPr/>
            <p:nvPr/>
          </p:nvSpPr>
          <p:spPr>
            <a:xfrm rot="-5400000">
              <a:off x="1929002" y="221223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380,000</a:t>
              </a:r>
            </a:p>
          </p:txBody>
        </p:sp>
        <p:sp>
          <p:nvSpPr>
            <p:cNvPr id="43" name="tx43"/>
            <p:cNvSpPr/>
            <p:nvPr/>
          </p:nvSpPr>
          <p:spPr>
            <a:xfrm rot="-5400000">
              <a:off x="5191499" y="482106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27,000</a:t>
              </a:r>
            </a:p>
          </p:txBody>
        </p:sp>
        <p:sp>
          <p:nvSpPr>
            <p:cNvPr id="44" name="tx44"/>
            <p:cNvSpPr/>
            <p:nvPr/>
          </p:nvSpPr>
          <p:spPr>
            <a:xfrm rot="-5400000">
              <a:off x="4383407" y="477287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34,000</a:t>
              </a:r>
            </a:p>
          </p:txBody>
        </p:sp>
        <p:sp>
          <p:nvSpPr>
            <p:cNvPr id="45" name="tx45"/>
            <p:cNvSpPr/>
            <p:nvPr/>
          </p:nvSpPr>
          <p:spPr>
            <a:xfrm>
              <a:off x="632541" y="5251770"/>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6" name="tx46"/>
            <p:cNvSpPr/>
            <p:nvPr/>
          </p:nvSpPr>
          <p:spPr>
            <a:xfrm>
              <a:off x="508182" y="4524140"/>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47" name="tx47"/>
            <p:cNvSpPr/>
            <p:nvPr/>
          </p:nvSpPr>
          <p:spPr>
            <a:xfrm>
              <a:off x="508182" y="3796509"/>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48" name="tx48"/>
            <p:cNvSpPr/>
            <p:nvPr/>
          </p:nvSpPr>
          <p:spPr>
            <a:xfrm>
              <a:off x="508182" y="306887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300K</a:t>
              </a:r>
            </a:p>
          </p:txBody>
        </p:sp>
        <p:sp>
          <p:nvSpPr>
            <p:cNvPr id="49" name="tx49"/>
            <p:cNvSpPr/>
            <p:nvPr/>
          </p:nvSpPr>
          <p:spPr>
            <a:xfrm>
              <a:off x="508182" y="234124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50" name="tx50"/>
            <p:cNvSpPr/>
            <p:nvPr/>
          </p:nvSpPr>
          <p:spPr>
            <a:xfrm>
              <a:off x="508182" y="1613617"/>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500K</a:t>
              </a:r>
            </a:p>
          </p:txBody>
        </p:sp>
        <p:sp>
          <p:nvSpPr>
            <p:cNvPr id="51" name="tx51"/>
            <p:cNvSpPr/>
            <p:nvPr/>
          </p:nvSpPr>
          <p:spPr>
            <a:xfrm rot="-2700000">
              <a:off x="1047962" y="5465732"/>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52" name="tx52"/>
            <p:cNvSpPr/>
            <p:nvPr/>
          </p:nvSpPr>
          <p:spPr>
            <a:xfrm rot="-2700000">
              <a:off x="1638610" y="555580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53" name="tx53"/>
            <p:cNvSpPr/>
            <p:nvPr/>
          </p:nvSpPr>
          <p:spPr>
            <a:xfrm rot="-2700000">
              <a:off x="2415014" y="556892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54" name="tx54"/>
            <p:cNvSpPr/>
            <p:nvPr/>
          </p:nvSpPr>
          <p:spPr>
            <a:xfrm rot="-2700000">
              <a:off x="3472550" y="5465603"/>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55" name="tx55"/>
            <p:cNvSpPr/>
            <p:nvPr/>
          </p:nvSpPr>
          <p:spPr>
            <a:xfrm rot="-2700000">
              <a:off x="4137422" y="5524926"/>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56" name="tx56"/>
            <p:cNvSpPr/>
            <p:nvPr/>
          </p:nvSpPr>
          <p:spPr>
            <a:xfrm rot="-2700000">
              <a:off x="5067426" y="5474429"/>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57" name="tx57"/>
            <p:cNvSpPr/>
            <p:nvPr/>
          </p:nvSpPr>
          <p:spPr>
            <a:xfrm rot="-2700000">
              <a:off x="5843752" y="5487586"/>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58" name="tx58"/>
            <p:cNvSpPr/>
            <p:nvPr/>
          </p:nvSpPr>
          <p:spPr>
            <a:xfrm rot="-2700000">
              <a:off x="6662069" y="5483351"/>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59" name="tx59"/>
            <p:cNvSpPr/>
            <p:nvPr/>
          </p:nvSpPr>
          <p:spPr>
            <a:xfrm rot="-2700000">
              <a:off x="7454629" y="5489785"/>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60" name="tx60"/>
            <p:cNvSpPr/>
            <p:nvPr/>
          </p:nvSpPr>
          <p:spPr>
            <a:xfrm rot="-2700000">
              <a:off x="8198877" y="5516230"/>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61" name="tx61"/>
            <p:cNvSpPr/>
            <p:nvPr/>
          </p:nvSpPr>
          <p:spPr>
            <a:xfrm rot="-5400000">
              <a:off x="24920" y="3392270"/>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62" name="tx62"/>
            <p:cNvSpPr/>
            <p:nvPr/>
          </p:nvSpPr>
          <p:spPr>
            <a:xfrm>
              <a:off x="3050491"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63" name="rc63"/>
            <p:cNvSpPr/>
            <p:nvPr/>
          </p:nvSpPr>
          <p:spPr>
            <a:xfrm>
              <a:off x="4387112"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64" name="rc64"/>
            <p:cNvSpPr/>
            <p:nvPr/>
          </p:nvSpPr>
          <p:spPr>
            <a:xfrm>
              <a:off x="5031679"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65" name="rc65"/>
            <p:cNvSpPr/>
            <p:nvPr/>
          </p:nvSpPr>
          <p:spPr>
            <a:xfrm>
              <a:off x="5676246"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6" name="rc66"/>
            <p:cNvSpPr/>
            <p:nvPr/>
          </p:nvSpPr>
          <p:spPr>
            <a:xfrm>
              <a:off x="6320813"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7" name="tx67"/>
            <p:cNvSpPr/>
            <p:nvPr/>
          </p:nvSpPr>
          <p:spPr>
            <a:xfrm>
              <a:off x="466715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68" name="tx68"/>
            <p:cNvSpPr/>
            <p:nvPr/>
          </p:nvSpPr>
          <p:spPr>
            <a:xfrm>
              <a:off x="531172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9" name="tx69"/>
            <p:cNvSpPr/>
            <p:nvPr/>
          </p:nvSpPr>
          <p:spPr>
            <a:xfrm>
              <a:off x="595629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70" name="tx70"/>
            <p:cNvSpPr/>
            <p:nvPr/>
          </p:nvSpPr>
          <p:spPr>
            <a:xfrm>
              <a:off x="6600858"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71" name="tx71"/>
            <p:cNvSpPr/>
            <p:nvPr/>
          </p:nvSpPr>
          <p:spPr>
            <a:xfrm>
              <a:off x="831873" y="1368037"/>
              <a:ext cx="476466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Southern Africa, 2025</a:t>
              </a:r>
            </a:p>
          </p:txBody>
        </p:sp>
        <p:sp>
          <p:nvSpPr>
            <p:cNvPr id="72" name="tx7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Southern Africa. Bars are coloured based on DTP1 coverage.
In 2025, Angola had the highest absolute number of zero-dose children, with 67%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Southern Africa live in just 2 countries, highlighting where intensified efforts could have the greatest regional impact on zero-dose numbers.</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5580575"/>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4752560"/>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3924545"/>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309652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2268514"/>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9" name="pl9"/>
            <p:cNvSpPr/>
            <p:nvPr/>
          </p:nvSpPr>
          <p:spPr>
            <a:xfrm>
              <a:off x="831873" y="516656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433855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351053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831873" y="268252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3" name="pl13"/>
            <p:cNvSpPr/>
            <p:nvPr/>
          </p:nvSpPr>
          <p:spPr>
            <a:xfrm>
              <a:off x="831873" y="185450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4" name="pl14"/>
            <p:cNvSpPr/>
            <p:nvPr/>
          </p:nvSpPr>
          <p:spPr>
            <a:xfrm>
              <a:off x="1316729"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24820"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32912"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41004"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49096"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7188"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65280"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3372"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1463"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589555" y="1592799"/>
              <a:ext cx="0" cy="4196788"/>
            </a:xfrm>
            <a:custGeom>
              <a:avLst/>
              <a:pathLst>
                <a:path w="0" h="4196788">
                  <a:moveTo>
                    <a:pt x="0" y="419678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31873" y="5166567"/>
              <a:ext cx="8242537" cy="0"/>
            </a:xfrm>
            <a:custGeom>
              <a:avLst/>
              <a:pathLst>
                <a:path w="8242537" h="0">
                  <a:moveTo>
                    <a:pt x="0" y="0"/>
                  </a:moveTo>
                  <a:lnTo>
                    <a:pt x="8242537" y="0"/>
                  </a:lnTo>
                  <a:lnTo>
                    <a:pt x="8242537" y="0"/>
                  </a:lnTo>
                </a:path>
              </a:pathLst>
            </a:custGeom>
            <a:ln w="16260" cap="flat">
              <a:solidFill>
                <a:srgbClr val="7F7F7F">
                  <a:alpha val="100000"/>
                </a:srgbClr>
              </a:solidFill>
              <a:prstDash val="dash"/>
              <a:round/>
            </a:ln>
          </p:spPr>
          <p:txBody>
            <a:bodyPr/>
            <a:lstStyle/>
            <a:p/>
          </p:txBody>
        </p:sp>
        <p:sp>
          <p:nvSpPr>
            <p:cNvPr id="25" name="rc25"/>
            <p:cNvSpPr/>
            <p:nvPr/>
          </p:nvSpPr>
          <p:spPr>
            <a:xfrm>
              <a:off x="953087" y="5166567"/>
              <a:ext cx="727282" cy="432257"/>
            </a:xfrm>
            <a:prstGeom prst="rect">
              <a:avLst/>
            </a:prstGeom>
            <a:solidFill>
              <a:srgbClr val="80BD41">
                <a:alpha val="100000"/>
              </a:srgbClr>
            </a:solidFill>
          </p:spPr>
          <p:txBody>
            <a:bodyPr/>
            <a:lstStyle/>
            <a:p/>
          </p:txBody>
        </p:sp>
        <p:sp>
          <p:nvSpPr>
            <p:cNvPr id="26" name="rc26"/>
            <p:cNvSpPr/>
            <p:nvPr/>
          </p:nvSpPr>
          <p:spPr>
            <a:xfrm>
              <a:off x="1761179" y="5166567"/>
              <a:ext cx="727282" cy="176400"/>
            </a:xfrm>
            <a:prstGeom prst="rect">
              <a:avLst/>
            </a:prstGeom>
            <a:solidFill>
              <a:srgbClr val="80BD41">
                <a:alpha val="100000"/>
              </a:srgbClr>
            </a:solidFill>
          </p:spPr>
          <p:txBody>
            <a:bodyPr/>
            <a:lstStyle/>
            <a:p/>
          </p:txBody>
        </p:sp>
        <p:sp>
          <p:nvSpPr>
            <p:cNvPr id="27" name="rc27"/>
            <p:cNvSpPr/>
            <p:nvPr/>
          </p:nvSpPr>
          <p:spPr>
            <a:xfrm>
              <a:off x="2569271" y="5166567"/>
              <a:ext cx="727282" cy="35405"/>
            </a:xfrm>
            <a:prstGeom prst="rect">
              <a:avLst/>
            </a:prstGeom>
            <a:solidFill>
              <a:srgbClr val="80BD41">
                <a:alpha val="100000"/>
              </a:srgbClr>
            </a:solidFill>
          </p:spPr>
          <p:txBody>
            <a:bodyPr/>
            <a:lstStyle/>
            <a:p/>
          </p:txBody>
        </p:sp>
        <p:sp>
          <p:nvSpPr>
            <p:cNvPr id="28" name="rc28"/>
            <p:cNvSpPr/>
            <p:nvPr/>
          </p:nvSpPr>
          <p:spPr>
            <a:xfrm>
              <a:off x="3377363" y="5166567"/>
              <a:ext cx="727282" cy="132"/>
            </a:xfrm>
            <a:prstGeom prst="rect">
              <a:avLst/>
            </a:prstGeom>
            <a:solidFill>
              <a:srgbClr val="80BD41">
                <a:alpha val="100000"/>
              </a:srgbClr>
            </a:solidFill>
          </p:spPr>
          <p:txBody>
            <a:bodyPr/>
            <a:lstStyle/>
            <a:p/>
          </p:txBody>
        </p:sp>
        <p:sp>
          <p:nvSpPr>
            <p:cNvPr id="29" name="rc29"/>
            <p:cNvSpPr/>
            <p:nvPr/>
          </p:nvSpPr>
          <p:spPr>
            <a:xfrm>
              <a:off x="4185455" y="5157890"/>
              <a:ext cx="727282" cy="8677"/>
            </a:xfrm>
            <a:prstGeom prst="rect">
              <a:avLst/>
            </a:prstGeom>
            <a:solidFill>
              <a:srgbClr val="80BD41">
                <a:alpha val="100000"/>
              </a:srgbClr>
            </a:solidFill>
          </p:spPr>
          <p:txBody>
            <a:bodyPr/>
            <a:lstStyle/>
            <a:p/>
          </p:txBody>
        </p:sp>
        <p:sp>
          <p:nvSpPr>
            <p:cNvPr id="30" name="rc30"/>
            <p:cNvSpPr/>
            <p:nvPr/>
          </p:nvSpPr>
          <p:spPr>
            <a:xfrm>
              <a:off x="4993547" y="5144774"/>
              <a:ext cx="727282" cy="21793"/>
            </a:xfrm>
            <a:prstGeom prst="rect">
              <a:avLst/>
            </a:prstGeom>
            <a:solidFill>
              <a:srgbClr val="80BD41">
                <a:alpha val="100000"/>
              </a:srgbClr>
            </a:solidFill>
          </p:spPr>
          <p:txBody>
            <a:bodyPr/>
            <a:lstStyle/>
            <a:p/>
          </p:txBody>
        </p:sp>
        <p:sp>
          <p:nvSpPr>
            <p:cNvPr id="31" name="rc31"/>
            <p:cNvSpPr/>
            <p:nvPr/>
          </p:nvSpPr>
          <p:spPr>
            <a:xfrm>
              <a:off x="5801638" y="5101452"/>
              <a:ext cx="727282" cy="65115"/>
            </a:xfrm>
            <a:prstGeom prst="rect">
              <a:avLst/>
            </a:prstGeom>
            <a:solidFill>
              <a:srgbClr val="80BD41">
                <a:alpha val="100000"/>
              </a:srgbClr>
            </a:solidFill>
          </p:spPr>
          <p:txBody>
            <a:bodyPr/>
            <a:lstStyle/>
            <a:p/>
          </p:txBody>
        </p:sp>
        <p:sp>
          <p:nvSpPr>
            <p:cNvPr id="32" name="rc32"/>
            <p:cNvSpPr/>
            <p:nvPr/>
          </p:nvSpPr>
          <p:spPr>
            <a:xfrm>
              <a:off x="6609730" y="5093868"/>
              <a:ext cx="727282" cy="72699"/>
            </a:xfrm>
            <a:prstGeom prst="rect">
              <a:avLst/>
            </a:prstGeom>
            <a:solidFill>
              <a:srgbClr val="80BD41">
                <a:alpha val="100000"/>
              </a:srgbClr>
            </a:solidFill>
          </p:spPr>
          <p:txBody>
            <a:bodyPr/>
            <a:lstStyle/>
            <a:p/>
          </p:txBody>
        </p:sp>
        <p:sp>
          <p:nvSpPr>
            <p:cNvPr id="33" name="rc33"/>
            <p:cNvSpPr/>
            <p:nvPr/>
          </p:nvSpPr>
          <p:spPr>
            <a:xfrm>
              <a:off x="7417822" y="3580885"/>
              <a:ext cx="727282" cy="1585682"/>
            </a:xfrm>
            <a:prstGeom prst="rect">
              <a:avLst/>
            </a:prstGeom>
            <a:solidFill>
              <a:srgbClr val="80BD41">
                <a:alpha val="100000"/>
              </a:srgbClr>
            </a:solidFill>
          </p:spPr>
          <p:txBody>
            <a:bodyPr/>
            <a:lstStyle/>
            <a:p/>
          </p:txBody>
        </p:sp>
        <p:sp>
          <p:nvSpPr>
            <p:cNvPr id="34" name="rc34"/>
            <p:cNvSpPr/>
            <p:nvPr/>
          </p:nvSpPr>
          <p:spPr>
            <a:xfrm>
              <a:off x="8225914" y="1783562"/>
              <a:ext cx="727282" cy="3383004"/>
            </a:xfrm>
            <a:prstGeom prst="rect">
              <a:avLst/>
            </a:prstGeom>
            <a:solidFill>
              <a:srgbClr val="80BD41">
                <a:alpha val="100000"/>
              </a:srgbClr>
            </a:solidFill>
          </p:spPr>
          <p:txBody>
            <a:bodyPr/>
            <a:lstStyle/>
            <a:p/>
          </p:txBody>
        </p:sp>
        <p:sp>
          <p:nvSpPr>
            <p:cNvPr id="35" name="tx35"/>
            <p:cNvSpPr/>
            <p:nvPr/>
          </p:nvSpPr>
          <p:spPr>
            <a:xfrm>
              <a:off x="4455690" y="502591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6" name="tx36"/>
            <p:cNvSpPr/>
            <p:nvPr/>
          </p:nvSpPr>
          <p:spPr>
            <a:xfrm>
              <a:off x="5263782" y="5012799"/>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7" name="tx37"/>
            <p:cNvSpPr/>
            <p:nvPr/>
          </p:nvSpPr>
          <p:spPr>
            <a:xfrm>
              <a:off x="6103512" y="496947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8" name="tx38"/>
            <p:cNvSpPr/>
            <p:nvPr/>
          </p:nvSpPr>
          <p:spPr>
            <a:xfrm>
              <a:off x="6911604" y="4961892"/>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 name="tx39"/>
            <p:cNvSpPr/>
            <p:nvPr/>
          </p:nvSpPr>
          <p:spPr>
            <a:xfrm>
              <a:off x="7689566" y="344891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0" name="tx40"/>
            <p:cNvSpPr/>
            <p:nvPr/>
          </p:nvSpPr>
          <p:spPr>
            <a:xfrm>
              <a:off x="8467529" y="165158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41" name="tx41"/>
            <p:cNvSpPr/>
            <p:nvPr/>
          </p:nvSpPr>
          <p:spPr>
            <a:xfrm>
              <a:off x="1238410" y="56454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2" name="tx42"/>
            <p:cNvSpPr/>
            <p:nvPr/>
          </p:nvSpPr>
          <p:spPr>
            <a:xfrm>
              <a:off x="2076632" y="53895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 name="tx43"/>
            <p:cNvSpPr/>
            <p:nvPr/>
          </p:nvSpPr>
          <p:spPr>
            <a:xfrm>
              <a:off x="2884723" y="52485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 name="tx44"/>
            <p:cNvSpPr/>
            <p:nvPr/>
          </p:nvSpPr>
          <p:spPr>
            <a:xfrm>
              <a:off x="3661177" y="521327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5" name="tx45"/>
            <p:cNvSpPr/>
            <p:nvPr/>
          </p:nvSpPr>
          <p:spPr>
            <a:xfrm>
              <a:off x="632541" y="5126562"/>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6" name="tx46"/>
            <p:cNvSpPr/>
            <p:nvPr/>
          </p:nvSpPr>
          <p:spPr>
            <a:xfrm>
              <a:off x="570361" y="4298547"/>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25K</a:t>
              </a:r>
            </a:p>
          </p:txBody>
        </p:sp>
        <p:sp>
          <p:nvSpPr>
            <p:cNvPr id="47" name="tx47"/>
            <p:cNvSpPr/>
            <p:nvPr/>
          </p:nvSpPr>
          <p:spPr>
            <a:xfrm>
              <a:off x="570361" y="3470532"/>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48" name="tx48"/>
            <p:cNvSpPr/>
            <p:nvPr/>
          </p:nvSpPr>
          <p:spPr>
            <a:xfrm>
              <a:off x="570361" y="2642517"/>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75K</a:t>
              </a:r>
            </a:p>
          </p:txBody>
        </p:sp>
        <p:sp>
          <p:nvSpPr>
            <p:cNvPr id="49" name="tx49"/>
            <p:cNvSpPr/>
            <p:nvPr/>
          </p:nvSpPr>
          <p:spPr>
            <a:xfrm>
              <a:off x="508182" y="1814502"/>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50" name="tx50"/>
            <p:cNvSpPr/>
            <p:nvPr/>
          </p:nvSpPr>
          <p:spPr>
            <a:xfrm rot="-2700000">
              <a:off x="1026967" y="5972241"/>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51" name="tx51"/>
            <p:cNvSpPr/>
            <p:nvPr/>
          </p:nvSpPr>
          <p:spPr>
            <a:xfrm rot="-2700000">
              <a:off x="1803293" y="5985399"/>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52" name="tx52"/>
            <p:cNvSpPr/>
            <p:nvPr/>
          </p:nvSpPr>
          <p:spPr>
            <a:xfrm rot="-2700000">
              <a:off x="2621609" y="5981163"/>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53" name="tx53"/>
            <p:cNvSpPr/>
            <p:nvPr/>
          </p:nvSpPr>
          <p:spPr>
            <a:xfrm rot="-2700000">
              <a:off x="3350325" y="6014042"/>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54" name="tx54"/>
            <p:cNvSpPr/>
            <p:nvPr/>
          </p:nvSpPr>
          <p:spPr>
            <a:xfrm rot="-2700000">
              <a:off x="4137422" y="6022738"/>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55" name="tx55"/>
            <p:cNvSpPr/>
            <p:nvPr/>
          </p:nvSpPr>
          <p:spPr>
            <a:xfrm rot="-2700000">
              <a:off x="5088734" y="5963415"/>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56" name="tx56"/>
            <p:cNvSpPr/>
            <p:nvPr/>
          </p:nvSpPr>
          <p:spPr>
            <a:xfrm rot="-2700000">
              <a:off x="5838445" y="5987597"/>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57" name="tx57"/>
            <p:cNvSpPr/>
            <p:nvPr/>
          </p:nvSpPr>
          <p:spPr>
            <a:xfrm rot="-2700000">
              <a:off x="6455473" y="6066738"/>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58" name="tx58"/>
            <p:cNvSpPr/>
            <p:nvPr/>
          </p:nvSpPr>
          <p:spPr>
            <a:xfrm rot="-2700000">
              <a:off x="7512697" y="596354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59" name="tx59"/>
            <p:cNvSpPr/>
            <p:nvPr/>
          </p:nvSpPr>
          <p:spPr>
            <a:xfrm rot="-2700000">
              <a:off x="8103345" y="6053613"/>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60" name="tx60"/>
            <p:cNvSpPr/>
            <p:nvPr/>
          </p:nvSpPr>
          <p:spPr>
            <a:xfrm rot="-5400000">
              <a:off x="-591430" y="3641176"/>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61" name="tx61"/>
            <p:cNvSpPr/>
            <p:nvPr/>
          </p:nvSpPr>
          <p:spPr>
            <a:xfrm>
              <a:off x="831873"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62" name="tx6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6 countries had an increase in zero-dose children and 4 countries saw the number of zero-dose children decline between 2024 and 2025.
The three countries with the largest increase were: South Africa (278,000 ⇒ 380,000 [+102,000]), Angola (406,000 ⇒ 454,000 [+48,000]), Mozambique (123,000 ⇒ 125,000 [+2,000]).
Zambia had the largest decline in the number of zero-dose children from 41,000 in 2024 to 27,000 in 2025 (-13,000).</a:t>
            </a:r>
          </a:p>
        </p:txBody>
      </p:sp>
      <p:sp>
        <p:nvSpPr>
          <p:cNvPr id="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65" name=""/>
          <p:cNvGrpSpPr/>
          <p:nvPr/>
        </p:nvGrpSpPr>
        <p:grpSpPr>
          <a:xfrm>
            <a:off x="292608" y="1097280"/>
            <a:ext cx="8595360" cy="28575"/>
            <a:chOff x="292608" y="1097280"/>
            <a:chExt cx="8595360" cy="28575"/>
          </a:xfrm>
        </p:grpSpPr>
        <p:sp>
          <p:nvSpPr>
            <p:cNvPr id="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89520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454212"/>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3013220"/>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572227"/>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2131235"/>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10" name="pl10"/>
            <p:cNvSpPr/>
            <p:nvPr/>
          </p:nvSpPr>
          <p:spPr>
            <a:xfrm>
              <a:off x="1028838" y="411570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674708"/>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323371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2792723"/>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028838" y="2351731"/>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 name="pl15"/>
            <p:cNvSpPr/>
            <p:nvPr/>
          </p:nvSpPr>
          <p:spPr>
            <a:xfrm>
              <a:off x="1028838" y="191073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 name="pl16"/>
            <p:cNvSpPr/>
            <p:nvPr/>
          </p:nvSpPr>
          <p:spPr>
            <a:xfrm>
              <a:off x="148918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822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2727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4631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0154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6535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9165"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929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6782"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059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440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0471" y="3652172"/>
              <a:ext cx="237427" cy="463528"/>
            </a:xfrm>
            <a:prstGeom prst="rect">
              <a:avLst/>
            </a:prstGeom>
            <a:solidFill>
              <a:srgbClr val="80BD41">
                <a:alpha val="100000"/>
              </a:srgbClr>
            </a:solidFill>
          </p:spPr>
          <p:txBody>
            <a:bodyPr/>
            <a:lstStyle/>
            <a:p/>
          </p:txBody>
        </p:sp>
        <p:sp>
          <p:nvSpPr>
            <p:cNvPr id="28" name="rc28"/>
            <p:cNvSpPr/>
            <p:nvPr/>
          </p:nvSpPr>
          <p:spPr>
            <a:xfrm>
              <a:off x="1370471" y="3430640"/>
              <a:ext cx="237427" cy="221531"/>
            </a:xfrm>
            <a:prstGeom prst="rect">
              <a:avLst/>
            </a:prstGeom>
            <a:solidFill>
              <a:srgbClr val="1CABE2">
                <a:alpha val="100000"/>
              </a:srgbClr>
            </a:solidFill>
          </p:spPr>
          <p:txBody>
            <a:bodyPr/>
            <a:lstStyle/>
            <a:p/>
          </p:txBody>
        </p:sp>
        <p:sp>
          <p:nvSpPr>
            <p:cNvPr id="29" name="rc29"/>
            <p:cNvSpPr/>
            <p:nvPr/>
          </p:nvSpPr>
          <p:spPr>
            <a:xfrm>
              <a:off x="1634279" y="3622739"/>
              <a:ext cx="237427" cy="492961"/>
            </a:xfrm>
            <a:prstGeom prst="rect">
              <a:avLst/>
            </a:prstGeom>
            <a:solidFill>
              <a:srgbClr val="80BD41">
                <a:alpha val="100000"/>
              </a:srgbClr>
            </a:solidFill>
          </p:spPr>
          <p:txBody>
            <a:bodyPr/>
            <a:lstStyle/>
            <a:p/>
          </p:txBody>
        </p:sp>
        <p:sp>
          <p:nvSpPr>
            <p:cNvPr id="30" name="rc30"/>
            <p:cNvSpPr/>
            <p:nvPr/>
          </p:nvSpPr>
          <p:spPr>
            <a:xfrm>
              <a:off x="1634279" y="3421280"/>
              <a:ext cx="237427" cy="201458"/>
            </a:xfrm>
            <a:prstGeom prst="rect">
              <a:avLst/>
            </a:prstGeom>
            <a:solidFill>
              <a:srgbClr val="1CABE2">
                <a:alpha val="100000"/>
              </a:srgbClr>
            </a:solidFill>
          </p:spPr>
          <p:txBody>
            <a:bodyPr/>
            <a:lstStyle/>
            <a:p/>
          </p:txBody>
        </p:sp>
        <p:sp>
          <p:nvSpPr>
            <p:cNvPr id="31" name="rc31"/>
            <p:cNvSpPr/>
            <p:nvPr/>
          </p:nvSpPr>
          <p:spPr>
            <a:xfrm>
              <a:off x="1898088" y="3633570"/>
              <a:ext cx="237427" cy="482130"/>
            </a:xfrm>
            <a:prstGeom prst="rect">
              <a:avLst/>
            </a:prstGeom>
            <a:solidFill>
              <a:srgbClr val="80BD41">
                <a:alpha val="100000"/>
              </a:srgbClr>
            </a:solidFill>
          </p:spPr>
          <p:txBody>
            <a:bodyPr/>
            <a:lstStyle/>
            <a:p/>
          </p:txBody>
        </p:sp>
        <p:sp>
          <p:nvSpPr>
            <p:cNvPr id="32" name="rc32"/>
            <p:cNvSpPr/>
            <p:nvPr/>
          </p:nvSpPr>
          <p:spPr>
            <a:xfrm>
              <a:off x="1898088" y="3412119"/>
              <a:ext cx="237427" cy="221450"/>
            </a:xfrm>
            <a:prstGeom prst="rect">
              <a:avLst/>
            </a:prstGeom>
            <a:solidFill>
              <a:srgbClr val="1CABE2">
                <a:alpha val="100000"/>
              </a:srgbClr>
            </a:solidFill>
          </p:spPr>
          <p:txBody>
            <a:bodyPr/>
            <a:lstStyle/>
            <a:p/>
          </p:txBody>
        </p:sp>
        <p:sp>
          <p:nvSpPr>
            <p:cNvPr id="33" name="rc33"/>
            <p:cNvSpPr/>
            <p:nvPr/>
          </p:nvSpPr>
          <p:spPr>
            <a:xfrm>
              <a:off x="2161896" y="3597937"/>
              <a:ext cx="237427" cy="517763"/>
            </a:xfrm>
            <a:prstGeom prst="rect">
              <a:avLst/>
            </a:prstGeom>
            <a:solidFill>
              <a:srgbClr val="80BD41">
                <a:alpha val="100000"/>
              </a:srgbClr>
            </a:solidFill>
          </p:spPr>
          <p:txBody>
            <a:bodyPr/>
            <a:lstStyle/>
            <a:p/>
          </p:txBody>
        </p:sp>
        <p:sp>
          <p:nvSpPr>
            <p:cNvPr id="34" name="rc34"/>
            <p:cNvSpPr/>
            <p:nvPr/>
          </p:nvSpPr>
          <p:spPr>
            <a:xfrm>
              <a:off x="2161896" y="3394442"/>
              <a:ext cx="237427" cy="203495"/>
            </a:xfrm>
            <a:prstGeom prst="rect">
              <a:avLst/>
            </a:prstGeom>
            <a:solidFill>
              <a:srgbClr val="1CABE2">
                <a:alpha val="100000"/>
              </a:srgbClr>
            </a:solidFill>
          </p:spPr>
          <p:txBody>
            <a:bodyPr/>
            <a:lstStyle/>
            <a:p/>
          </p:txBody>
        </p:sp>
        <p:sp>
          <p:nvSpPr>
            <p:cNvPr id="35" name="rc35"/>
            <p:cNvSpPr/>
            <p:nvPr/>
          </p:nvSpPr>
          <p:spPr>
            <a:xfrm>
              <a:off x="2425705" y="3572589"/>
              <a:ext cx="237427" cy="543111"/>
            </a:xfrm>
            <a:prstGeom prst="rect">
              <a:avLst/>
            </a:prstGeom>
            <a:solidFill>
              <a:srgbClr val="80BD41">
                <a:alpha val="100000"/>
              </a:srgbClr>
            </a:solidFill>
          </p:spPr>
          <p:txBody>
            <a:bodyPr/>
            <a:lstStyle/>
            <a:p/>
          </p:txBody>
        </p:sp>
        <p:sp>
          <p:nvSpPr>
            <p:cNvPr id="36" name="rc36"/>
            <p:cNvSpPr/>
            <p:nvPr/>
          </p:nvSpPr>
          <p:spPr>
            <a:xfrm>
              <a:off x="2425705" y="3372824"/>
              <a:ext cx="237427" cy="199764"/>
            </a:xfrm>
            <a:prstGeom prst="rect">
              <a:avLst/>
            </a:prstGeom>
            <a:solidFill>
              <a:srgbClr val="1CABE2">
                <a:alpha val="100000"/>
              </a:srgbClr>
            </a:solidFill>
          </p:spPr>
          <p:txBody>
            <a:bodyPr/>
            <a:lstStyle/>
            <a:p/>
          </p:txBody>
        </p:sp>
        <p:sp>
          <p:nvSpPr>
            <p:cNvPr id="37" name="rc37"/>
            <p:cNvSpPr/>
            <p:nvPr/>
          </p:nvSpPr>
          <p:spPr>
            <a:xfrm>
              <a:off x="2689514" y="3543198"/>
              <a:ext cx="237427" cy="572502"/>
            </a:xfrm>
            <a:prstGeom prst="rect">
              <a:avLst/>
            </a:prstGeom>
            <a:solidFill>
              <a:srgbClr val="80BD41">
                <a:alpha val="100000"/>
              </a:srgbClr>
            </a:solidFill>
          </p:spPr>
          <p:txBody>
            <a:bodyPr/>
            <a:lstStyle/>
            <a:p/>
          </p:txBody>
        </p:sp>
        <p:sp>
          <p:nvSpPr>
            <p:cNvPr id="38" name="rc38"/>
            <p:cNvSpPr/>
            <p:nvPr/>
          </p:nvSpPr>
          <p:spPr>
            <a:xfrm>
              <a:off x="2689514" y="3352434"/>
              <a:ext cx="237427" cy="190764"/>
            </a:xfrm>
            <a:prstGeom prst="rect">
              <a:avLst/>
            </a:prstGeom>
            <a:solidFill>
              <a:srgbClr val="1CABE2">
                <a:alpha val="100000"/>
              </a:srgbClr>
            </a:solidFill>
          </p:spPr>
          <p:txBody>
            <a:bodyPr/>
            <a:lstStyle/>
            <a:p/>
          </p:txBody>
        </p:sp>
        <p:sp>
          <p:nvSpPr>
            <p:cNvPr id="39" name="rc39"/>
            <p:cNvSpPr/>
            <p:nvPr/>
          </p:nvSpPr>
          <p:spPr>
            <a:xfrm>
              <a:off x="2953322" y="3523937"/>
              <a:ext cx="237427" cy="591763"/>
            </a:xfrm>
            <a:prstGeom prst="rect">
              <a:avLst/>
            </a:prstGeom>
            <a:solidFill>
              <a:srgbClr val="80BD41">
                <a:alpha val="100000"/>
              </a:srgbClr>
            </a:solidFill>
          </p:spPr>
          <p:txBody>
            <a:bodyPr/>
            <a:lstStyle/>
            <a:p/>
          </p:txBody>
        </p:sp>
        <p:sp>
          <p:nvSpPr>
            <p:cNvPr id="40" name="rc40"/>
            <p:cNvSpPr/>
            <p:nvPr/>
          </p:nvSpPr>
          <p:spPr>
            <a:xfrm>
              <a:off x="2953322" y="3333067"/>
              <a:ext cx="237427" cy="190870"/>
            </a:xfrm>
            <a:prstGeom prst="rect">
              <a:avLst/>
            </a:prstGeom>
            <a:solidFill>
              <a:srgbClr val="1CABE2">
                <a:alpha val="100000"/>
              </a:srgbClr>
            </a:solidFill>
          </p:spPr>
          <p:txBody>
            <a:bodyPr/>
            <a:lstStyle/>
            <a:p/>
          </p:txBody>
        </p:sp>
        <p:sp>
          <p:nvSpPr>
            <p:cNvPr id="41" name="rc41"/>
            <p:cNvSpPr/>
            <p:nvPr/>
          </p:nvSpPr>
          <p:spPr>
            <a:xfrm>
              <a:off x="3217131" y="3525302"/>
              <a:ext cx="237427" cy="590398"/>
            </a:xfrm>
            <a:prstGeom prst="rect">
              <a:avLst/>
            </a:prstGeom>
            <a:solidFill>
              <a:srgbClr val="80BD41">
                <a:alpha val="100000"/>
              </a:srgbClr>
            </a:solidFill>
          </p:spPr>
          <p:txBody>
            <a:bodyPr/>
            <a:lstStyle/>
            <a:p/>
          </p:txBody>
        </p:sp>
        <p:sp>
          <p:nvSpPr>
            <p:cNvPr id="42" name="rc42"/>
            <p:cNvSpPr/>
            <p:nvPr/>
          </p:nvSpPr>
          <p:spPr>
            <a:xfrm>
              <a:off x="3217131" y="3314576"/>
              <a:ext cx="237427" cy="210725"/>
            </a:xfrm>
            <a:prstGeom prst="rect">
              <a:avLst/>
            </a:prstGeom>
            <a:solidFill>
              <a:srgbClr val="1CABE2">
                <a:alpha val="100000"/>
              </a:srgbClr>
            </a:solidFill>
          </p:spPr>
          <p:txBody>
            <a:bodyPr/>
            <a:lstStyle/>
            <a:p/>
          </p:txBody>
        </p:sp>
        <p:sp>
          <p:nvSpPr>
            <p:cNvPr id="43" name="rc43"/>
            <p:cNvSpPr/>
            <p:nvPr/>
          </p:nvSpPr>
          <p:spPr>
            <a:xfrm>
              <a:off x="3480939" y="3491476"/>
              <a:ext cx="237427" cy="624224"/>
            </a:xfrm>
            <a:prstGeom prst="rect">
              <a:avLst/>
            </a:prstGeom>
            <a:solidFill>
              <a:srgbClr val="80BD41">
                <a:alpha val="100000"/>
              </a:srgbClr>
            </a:solidFill>
          </p:spPr>
          <p:txBody>
            <a:bodyPr/>
            <a:lstStyle/>
            <a:p/>
          </p:txBody>
        </p:sp>
        <p:sp>
          <p:nvSpPr>
            <p:cNvPr id="44" name="rc44"/>
            <p:cNvSpPr/>
            <p:nvPr/>
          </p:nvSpPr>
          <p:spPr>
            <a:xfrm>
              <a:off x="3480939" y="3281082"/>
              <a:ext cx="237427" cy="210394"/>
            </a:xfrm>
            <a:prstGeom prst="rect">
              <a:avLst/>
            </a:prstGeom>
            <a:solidFill>
              <a:srgbClr val="1CABE2">
                <a:alpha val="100000"/>
              </a:srgbClr>
            </a:solidFill>
          </p:spPr>
          <p:txBody>
            <a:bodyPr/>
            <a:lstStyle/>
            <a:p/>
          </p:txBody>
        </p:sp>
        <p:sp>
          <p:nvSpPr>
            <p:cNvPr id="45" name="rc45"/>
            <p:cNvSpPr/>
            <p:nvPr/>
          </p:nvSpPr>
          <p:spPr>
            <a:xfrm>
              <a:off x="3744748" y="3478989"/>
              <a:ext cx="237427" cy="636711"/>
            </a:xfrm>
            <a:prstGeom prst="rect">
              <a:avLst/>
            </a:prstGeom>
            <a:solidFill>
              <a:srgbClr val="80BD41">
                <a:alpha val="100000"/>
              </a:srgbClr>
            </a:solidFill>
          </p:spPr>
          <p:txBody>
            <a:bodyPr/>
            <a:lstStyle/>
            <a:p/>
          </p:txBody>
        </p:sp>
        <p:sp>
          <p:nvSpPr>
            <p:cNvPr id="46" name="rc46"/>
            <p:cNvSpPr/>
            <p:nvPr/>
          </p:nvSpPr>
          <p:spPr>
            <a:xfrm>
              <a:off x="3744748" y="3271346"/>
              <a:ext cx="237427" cy="207643"/>
            </a:xfrm>
            <a:prstGeom prst="rect">
              <a:avLst/>
            </a:prstGeom>
            <a:solidFill>
              <a:srgbClr val="1CABE2">
                <a:alpha val="100000"/>
              </a:srgbClr>
            </a:solidFill>
          </p:spPr>
          <p:txBody>
            <a:bodyPr/>
            <a:lstStyle/>
            <a:p/>
          </p:txBody>
        </p:sp>
        <p:sp>
          <p:nvSpPr>
            <p:cNvPr id="47" name="rc47"/>
            <p:cNvSpPr/>
            <p:nvPr/>
          </p:nvSpPr>
          <p:spPr>
            <a:xfrm>
              <a:off x="4008557" y="3472240"/>
              <a:ext cx="237427" cy="643460"/>
            </a:xfrm>
            <a:prstGeom prst="rect">
              <a:avLst/>
            </a:prstGeom>
            <a:solidFill>
              <a:srgbClr val="80BD41">
                <a:alpha val="100000"/>
              </a:srgbClr>
            </a:solidFill>
          </p:spPr>
          <p:txBody>
            <a:bodyPr/>
            <a:lstStyle/>
            <a:p/>
          </p:txBody>
        </p:sp>
        <p:sp>
          <p:nvSpPr>
            <p:cNvPr id="48" name="rc48"/>
            <p:cNvSpPr/>
            <p:nvPr/>
          </p:nvSpPr>
          <p:spPr>
            <a:xfrm>
              <a:off x="4008557" y="3258935"/>
              <a:ext cx="237427" cy="213305"/>
            </a:xfrm>
            <a:prstGeom prst="rect">
              <a:avLst/>
            </a:prstGeom>
            <a:solidFill>
              <a:srgbClr val="1CABE2">
                <a:alpha val="100000"/>
              </a:srgbClr>
            </a:solidFill>
          </p:spPr>
          <p:txBody>
            <a:bodyPr/>
            <a:lstStyle/>
            <a:p/>
          </p:txBody>
        </p:sp>
        <p:sp>
          <p:nvSpPr>
            <p:cNvPr id="49" name="rc49"/>
            <p:cNvSpPr/>
            <p:nvPr/>
          </p:nvSpPr>
          <p:spPr>
            <a:xfrm>
              <a:off x="4272365" y="3451634"/>
              <a:ext cx="237427" cy="664066"/>
            </a:xfrm>
            <a:prstGeom prst="rect">
              <a:avLst/>
            </a:prstGeom>
            <a:solidFill>
              <a:srgbClr val="80BD41">
                <a:alpha val="100000"/>
              </a:srgbClr>
            </a:solidFill>
          </p:spPr>
          <p:txBody>
            <a:bodyPr/>
            <a:lstStyle/>
            <a:p/>
          </p:txBody>
        </p:sp>
        <p:sp>
          <p:nvSpPr>
            <p:cNvPr id="50" name="rc50"/>
            <p:cNvSpPr/>
            <p:nvPr/>
          </p:nvSpPr>
          <p:spPr>
            <a:xfrm>
              <a:off x="4272365" y="3242164"/>
              <a:ext cx="237427" cy="209469"/>
            </a:xfrm>
            <a:prstGeom prst="rect">
              <a:avLst/>
            </a:prstGeom>
            <a:solidFill>
              <a:srgbClr val="1CABE2">
                <a:alpha val="100000"/>
              </a:srgbClr>
            </a:solidFill>
          </p:spPr>
          <p:txBody>
            <a:bodyPr/>
            <a:lstStyle/>
            <a:p/>
          </p:txBody>
        </p:sp>
        <p:sp>
          <p:nvSpPr>
            <p:cNvPr id="51" name="rc51"/>
            <p:cNvSpPr/>
            <p:nvPr/>
          </p:nvSpPr>
          <p:spPr>
            <a:xfrm>
              <a:off x="4536174" y="3442641"/>
              <a:ext cx="237427" cy="673059"/>
            </a:xfrm>
            <a:prstGeom prst="rect">
              <a:avLst/>
            </a:prstGeom>
            <a:solidFill>
              <a:srgbClr val="80BD41">
                <a:alpha val="100000"/>
              </a:srgbClr>
            </a:solidFill>
          </p:spPr>
          <p:txBody>
            <a:bodyPr/>
            <a:lstStyle/>
            <a:p/>
          </p:txBody>
        </p:sp>
        <p:sp>
          <p:nvSpPr>
            <p:cNvPr id="52" name="rc52"/>
            <p:cNvSpPr/>
            <p:nvPr/>
          </p:nvSpPr>
          <p:spPr>
            <a:xfrm>
              <a:off x="4536174" y="3227204"/>
              <a:ext cx="237427" cy="215436"/>
            </a:xfrm>
            <a:prstGeom prst="rect">
              <a:avLst/>
            </a:prstGeom>
            <a:solidFill>
              <a:srgbClr val="1CABE2">
                <a:alpha val="100000"/>
              </a:srgbClr>
            </a:solidFill>
          </p:spPr>
          <p:txBody>
            <a:bodyPr/>
            <a:lstStyle/>
            <a:p/>
          </p:txBody>
        </p:sp>
        <p:sp>
          <p:nvSpPr>
            <p:cNvPr id="53" name="rc53"/>
            <p:cNvSpPr/>
            <p:nvPr/>
          </p:nvSpPr>
          <p:spPr>
            <a:xfrm>
              <a:off x="4799982" y="3413061"/>
              <a:ext cx="237427" cy="702639"/>
            </a:xfrm>
            <a:prstGeom prst="rect">
              <a:avLst/>
            </a:prstGeom>
            <a:solidFill>
              <a:srgbClr val="80BD41">
                <a:alpha val="100000"/>
              </a:srgbClr>
            </a:solidFill>
          </p:spPr>
          <p:txBody>
            <a:bodyPr/>
            <a:lstStyle/>
            <a:p/>
          </p:txBody>
        </p:sp>
        <p:sp>
          <p:nvSpPr>
            <p:cNvPr id="54" name="rc54"/>
            <p:cNvSpPr/>
            <p:nvPr/>
          </p:nvSpPr>
          <p:spPr>
            <a:xfrm>
              <a:off x="4799982" y="3216092"/>
              <a:ext cx="237427" cy="196969"/>
            </a:xfrm>
            <a:prstGeom prst="rect">
              <a:avLst/>
            </a:prstGeom>
            <a:solidFill>
              <a:srgbClr val="1CABE2">
                <a:alpha val="100000"/>
              </a:srgbClr>
            </a:solidFill>
          </p:spPr>
          <p:txBody>
            <a:bodyPr/>
            <a:lstStyle/>
            <a:p/>
          </p:txBody>
        </p:sp>
        <p:sp>
          <p:nvSpPr>
            <p:cNvPr id="55" name="rc55"/>
            <p:cNvSpPr/>
            <p:nvPr/>
          </p:nvSpPr>
          <p:spPr>
            <a:xfrm>
              <a:off x="5063791" y="3387545"/>
              <a:ext cx="237427" cy="728154"/>
            </a:xfrm>
            <a:prstGeom prst="rect">
              <a:avLst/>
            </a:prstGeom>
            <a:solidFill>
              <a:srgbClr val="80BD41">
                <a:alpha val="100000"/>
              </a:srgbClr>
            </a:solidFill>
          </p:spPr>
          <p:txBody>
            <a:bodyPr/>
            <a:lstStyle/>
            <a:p/>
          </p:txBody>
        </p:sp>
        <p:sp>
          <p:nvSpPr>
            <p:cNvPr id="56" name="rc56"/>
            <p:cNvSpPr/>
            <p:nvPr/>
          </p:nvSpPr>
          <p:spPr>
            <a:xfrm>
              <a:off x="5063791" y="3208116"/>
              <a:ext cx="237427" cy="179429"/>
            </a:xfrm>
            <a:prstGeom prst="rect">
              <a:avLst/>
            </a:prstGeom>
            <a:solidFill>
              <a:srgbClr val="1CABE2">
                <a:alpha val="100000"/>
              </a:srgbClr>
            </a:solidFill>
          </p:spPr>
          <p:txBody>
            <a:bodyPr/>
            <a:lstStyle/>
            <a:p/>
          </p:txBody>
        </p:sp>
        <p:sp>
          <p:nvSpPr>
            <p:cNvPr id="57" name="rc57"/>
            <p:cNvSpPr/>
            <p:nvPr/>
          </p:nvSpPr>
          <p:spPr>
            <a:xfrm>
              <a:off x="5327600" y="3386779"/>
              <a:ext cx="237427" cy="728920"/>
            </a:xfrm>
            <a:prstGeom prst="rect">
              <a:avLst/>
            </a:prstGeom>
            <a:solidFill>
              <a:srgbClr val="80BD41">
                <a:alpha val="100000"/>
              </a:srgbClr>
            </a:solidFill>
          </p:spPr>
          <p:txBody>
            <a:bodyPr/>
            <a:lstStyle/>
            <a:p/>
          </p:txBody>
        </p:sp>
        <p:sp>
          <p:nvSpPr>
            <p:cNvPr id="58" name="rc58"/>
            <p:cNvSpPr/>
            <p:nvPr/>
          </p:nvSpPr>
          <p:spPr>
            <a:xfrm>
              <a:off x="5327600" y="3204644"/>
              <a:ext cx="237427" cy="182135"/>
            </a:xfrm>
            <a:prstGeom prst="rect">
              <a:avLst/>
            </a:prstGeom>
            <a:solidFill>
              <a:srgbClr val="1CABE2">
                <a:alpha val="100000"/>
              </a:srgbClr>
            </a:solidFill>
          </p:spPr>
          <p:txBody>
            <a:bodyPr/>
            <a:lstStyle/>
            <a:p/>
          </p:txBody>
        </p:sp>
        <p:sp>
          <p:nvSpPr>
            <p:cNvPr id="59" name="rc59"/>
            <p:cNvSpPr/>
            <p:nvPr/>
          </p:nvSpPr>
          <p:spPr>
            <a:xfrm>
              <a:off x="5591408" y="3380445"/>
              <a:ext cx="237427" cy="735255"/>
            </a:xfrm>
            <a:prstGeom prst="rect">
              <a:avLst/>
            </a:prstGeom>
            <a:solidFill>
              <a:srgbClr val="80BD41">
                <a:alpha val="100000"/>
              </a:srgbClr>
            </a:solidFill>
          </p:spPr>
          <p:txBody>
            <a:bodyPr/>
            <a:lstStyle/>
            <a:p/>
          </p:txBody>
        </p:sp>
        <p:sp>
          <p:nvSpPr>
            <p:cNvPr id="60" name="rc60"/>
            <p:cNvSpPr/>
            <p:nvPr/>
          </p:nvSpPr>
          <p:spPr>
            <a:xfrm>
              <a:off x="5591408" y="3201843"/>
              <a:ext cx="237427" cy="178602"/>
            </a:xfrm>
            <a:prstGeom prst="rect">
              <a:avLst/>
            </a:prstGeom>
            <a:solidFill>
              <a:srgbClr val="1CABE2">
                <a:alpha val="100000"/>
              </a:srgbClr>
            </a:solidFill>
          </p:spPr>
          <p:txBody>
            <a:bodyPr/>
            <a:lstStyle/>
            <a:p/>
          </p:txBody>
        </p:sp>
        <p:sp>
          <p:nvSpPr>
            <p:cNvPr id="61" name="rc61"/>
            <p:cNvSpPr/>
            <p:nvPr/>
          </p:nvSpPr>
          <p:spPr>
            <a:xfrm>
              <a:off x="5855217" y="3376584"/>
              <a:ext cx="237427" cy="739116"/>
            </a:xfrm>
            <a:prstGeom prst="rect">
              <a:avLst/>
            </a:prstGeom>
            <a:solidFill>
              <a:srgbClr val="80BD41">
                <a:alpha val="100000"/>
              </a:srgbClr>
            </a:solidFill>
          </p:spPr>
          <p:txBody>
            <a:bodyPr/>
            <a:lstStyle/>
            <a:p/>
          </p:txBody>
        </p:sp>
        <p:sp>
          <p:nvSpPr>
            <p:cNvPr id="62" name="rc62"/>
            <p:cNvSpPr/>
            <p:nvPr/>
          </p:nvSpPr>
          <p:spPr>
            <a:xfrm>
              <a:off x="5855217" y="3192044"/>
              <a:ext cx="237427" cy="184539"/>
            </a:xfrm>
            <a:prstGeom prst="rect">
              <a:avLst/>
            </a:prstGeom>
            <a:solidFill>
              <a:srgbClr val="1CABE2">
                <a:alpha val="100000"/>
              </a:srgbClr>
            </a:solidFill>
          </p:spPr>
          <p:txBody>
            <a:bodyPr/>
            <a:lstStyle/>
            <a:p/>
          </p:txBody>
        </p:sp>
        <p:sp>
          <p:nvSpPr>
            <p:cNvPr id="63" name="rc63"/>
            <p:cNvSpPr/>
            <p:nvPr/>
          </p:nvSpPr>
          <p:spPr>
            <a:xfrm>
              <a:off x="6119026" y="3351129"/>
              <a:ext cx="237427" cy="764571"/>
            </a:xfrm>
            <a:prstGeom prst="rect">
              <a:avLst/>
            </a:prstGeom>
            <a:solidFill>
              <a:srgbClr val="80BD41">
                <a:alpha val="100000"/>
              </a:srgbClr>
            </a:solidFill>
          </p:spPr>
          <p:txBody>
            <a:bodyPr/>
            <a:lstStyle/>
            <a:p/>
          </p:txBody>
        </p:sp>
        <p:sp>
          <p:nvSpPr>
            <p:cNvPr id="64" name="rc64"/>
            <p:cNvSpPr/>
            <p:nvPr/>
          </p:nvSpPr>
          <p:spPr>
            <a:xfrm>
              <a:off x="6119026" y="3178460"/>
              <a:ext cx="237427" cy="172668"/>
            </a:xfrm>
            <a:prstGeom prst="rect">
              <a:avLst/>
            </a:prstGeom>
            <a:solidFill>
              <a:srgbClr val="1CABE2">
                <a:alpha val="100000"/>
              </a:srgbClr>
            </a:solidFill>
          </p:spPr>
          <p:txBody>
            <a:bodyPr/>
            <a:lstStyle/>
            <a:p/>
          </p:txBody>
        </p:sp>
        <p:sp>
          <p:nvSpPr>
            <p:cNvPr id="65" name="rc65"/>
            <p:cNvSpPr/>
            <p:nvPr/>
          </p:nvSpPr>
          <p:spPr>
            <a:xfrm>
              <a:off x="6382834" y="3337900"/>
              <a:ext cx="237427" cy="777800"/>
            </a:xfrm>
            <a:prstGeom prst="rect">
              <a:avLst/>
            </a:prstGeom>
            <a:solidFill>
              <a:srgbClr val="80BD41">
                <a:alpha val="100000"/>
              </a:srgbClr>
            </a:solidFill>
          </p:spPr>
          <p:txBody>
            <a:bodyPr/>
            <a:lstStyle/>
            <a:p/>
          </p:txBody>
        </p:sp>
        <p:sp>
          <p:nvSpPr>
            <p:cNvPr id="66" name="rc66"/>
            <p:cNvSpPr/>
            <p:nvPr/>
          </p:nvSpPr>
          <p:spPr>
            <a:xfrm>
              <a:off x="6382834" y="3163558"/>
              <a:ext cx="237427" cy="174341"/>
            </a:xfrm>
            <a:prstGeom prst="rect">
              <a:avLst/>
            </a:prstGeom>
            <a:solidFill>
              <a:srgbClr val="1CABE2">
                <a:alpha val="100000"/>
              </a:srgbClr>
            </a:solidFill>
          </p:spPr>
          <p:txBody>
            <a:bodyPr/>
            <a:lstStyle/>
            <a:p/>
          </p:txBody>
        </p:sp>
        <p:sp>
          <p:nvSpPr>
            <p:cNvPr id="67" name="rc67"/>
            <p:cNvSpPr/>
            <p:nvPr/>
          </p:nvSpPr>
          <p:spPr>
            <a:xfrm>
              <a:off x="6646643" y="3377152"/>
              <a:ext cx="237427" cy="738548"/>
            </a:xfrm>
            <a:prstGeom prst="rect">
              <a:avLst/>
            </a:prstGeom>
            <a:solidFill>
              <a:srgbClr val="80BD41">
                <a:alpha val="100000"/>
              </a:srgbClr>
            </a:solidFill>
          </p:spPr>
          <p:txBody>
            <a:bodyPr/>
            <a:lstStyle/>
            <a:p/>
          </p:txBody>
        </p:sp>
        <p:sp>
          <p:nvSpPr>
            <p:cNvPr id="68" name="rc68"/>
            <p:cNvSpPr/>
            <p:nvPr/>
          </p:nvSpPr>
          <p:spPr>
            <a:xfrm>
              <a:off x="6646643" y="3147617"/>
              <a:ext cx="237427" cy="229534"/>
            </a:xfrm>
            <a:prstGeom prst="rect">
              <a:avLst/>
            </a:prstGeom>
            <a:solidFill>
              <a:srgbClr val="1CABE2">
                <a:alpha val="100000"/>
              </a:srgbClr>
            </a:solidFill>
          </p:spPr>
          <p:txBody>
            <a:bodyPr/>
            <a:lstStyle/>
            <a:p/>
          </p:txBody>
        </p:sp>
        <p:sp>
          <p:nvSpPr>
            <p:cNvPr id="69" name="rc69"/>
            <p:cNvSpPr/>
            <p:nvPr/>
          </p:nvSpPr>
          <p:spPr>
            <a:xfrm>
              <a:off x="6910451" y="3396772"/>
              <a:ext cx="237427" cy="718927"/>
            </a:xfrm>
            <a:prstGeom prst="rect">
              <a:avLst/>
            </a:prstGeom>
            <a:solidFill>
              <a:srgbClr val="80BD41">
                <a:alpha val="100000"/>
              </a:srgbClr>
            </a:solidFill>
          </p:spPr>
          <p:txBody>
            <a:bodyPr/>
            <a:lstStyle/>
            <a:p/>
          </p:txBody>
        </p:sp>
        <p:sp>
          <p:nvSpPr>
            <p:cNvPr id="70" name="rc70"/>
            <p:cNvSpPr/>
            <p:nvPr/>
          </p:nvSpPr>
          <p:spPr>
            <a:xfrm>
              <a:off x="6910451" y="3133672"/>
              <a:ext cx="237427" cy="263100"/>
            </a:xfrm>
            <a:prstGeom prst="rect">
              <a:avLst/>
            </a:prstGeom>
            <a:solidFill>
              <a:srgbClr val="1CABE2">
                <a:alpha val="100000"/>
              </a:srgbClr>
            </a:solidFill>
          </p:spPr>
          <p:txBody>
            <a:bodyPr/>
            <a:lstStyle/>
            <a:p/>
          </p:txBody>
        </p:sp>
        <p:sp>
          <p:nvSpPr>
            <p:cNvPr id="71" name="rc71"/>
            <p:cNvSpPr/>
            <p:nvPr/>
          </p:nvSpPr>
          <p:spPr>
            <a:xfrm>
              <a:off x="7174260" y="3408072"/>
              <a:ext cx="237427" cy="707628"/>
            </a:xfrm>
            <a:prstGeom prst="rect">
              <a:avLst/>
            </a:prstGeom>
            <a:solidFill>
              <a:srgbClr val="80BD41">
                <a:alpha val="100000"/>
              </a:srgbClr>
            </a:solidFill>
          </p:spPr>
          <p:txBody>
            <a:bodyPr/>
            <a:lstStyle/>
            <a:p/>
          </p:txBody>
        </p:sp>
        <p:sp>
          <p:nvSpPr>
            <p:cNvPr id="72" name="rc72"/>
            <p:cNvSpPr/>
            <p:nvPr/>
          </p:nvSpPr>
          <p:spPr>
            <a:xfrm>
              <a:off x="7174260" y="3120902"/>
              <a:ext cx="237427" cy="287170"/>
            </a:xfrm>
            <a:prstGeom prst="rect">
              <a:avLst/>
            </a:prstGeom>
            <a:solidFill>
              <a:srgbClr val="1CABE2">
                <a:alpha val="100000"/>
              </a:srgbClr>
            </a:solidFill>
          </p:spPr>
          <p:txBody>
            <a:bodyPr/>
            <a:lstStyle/>
            <a:p/>
          </p:txBody>
        </p:sp>
        <p:sp>
          <p:nvSpPr>
            <p:cNvPr id="73" name="rc73"/>
            <p:cNvSpPr/>
            <p:nvPr/>
          </p:nvSpPr>
          <p:spPr>
            <a:xfrm>
              <a:off x="7438069" y="3349834"/>
              <a:ext cx="237427" cy="765865"/>
            </a:xfrm>
            <a:prstGeom prst="rect">
              <a:avLst/>
            </a:prstGeom>
            <a:solidFill>
              <a:srgbClr val="80BD41">
                <a:alpha val="100000"/>
              </a:srgbClr>
            </a:solidFill>
          </p:spPr>
          <p:txBody>
            <a:bodyPr/>
            <a:lstStyle/>
            <a:p/>
          </p:txBody>
        </p:sp>
        <p:sp>
          <p:nvSpPr>
            <p:cNvPr id="74" name="rc74"/>
            <p:cNvSpPr/>
            <p:nvPr/>
          </p:nvSpPr>
          <p:spPr>
            <a:xfrm>
              <a:off x="7438069" y="3109630"/>
              <a:ext cx="237427" cy="240204"/>
            </a:xfrm>
            <a:prstGeom prst="rect">
              <a:avLst/>
            </a:prstGeom>
            <a:solidFill>
              <a:srgbClr val="1CABE2">
                <a:alpha val="100000"/>
              </a:srgbClr>
            </a:solidFill>
          </p:spPr>
          <p:txBody>
            <a:bodyPr/>
            <a:lstStyle/>
            <a:p/>
          </p:txBody>
        </p:sp>
        <p:sp>
          <p:nvSpPr>
            <p:cNvPr id="75" name="rc75"/>
            <p:cNvSpPr/>
            <p:nvPr/>
          </p:nvSpPr>
          <p:spPr>
            <a:xfrm>
              <a:off x="7701877" y="3354764"/>
              <a:ext cx="237427" cy="760935"/>
            </a:xfrm>
            <a:prstGeom prst="rect">
              <a:avLst/>
            </a:prstGeom>
            <a:solidFill>
              <a:srgbClr val="80BD41">
                <a:alpha val="100000"/>
              </a:srgbClr>
            </a:solidFill>
          </p:spPr>
          <p:txBody>
            <a:bodyPr/>
            <a:lstStyle/>
            <a:p/>
          </p:txBody>
        </p:sp>
        <p:sp>
          <p:nvSpPr>
            <p:cNvPr id="76" name="rc76"/>
            <p:cNvSpPr/>
            <p:nvPr/>
          </p:nvSpPr>
          <p:spPr>
            <a:xfrm>
              <a:off x="7701877" y="3096405"/>
              <a:ext cx="237427" cy="258359"/>
            </a:xfrm>
            <a:prstGeom prst="rect">
              <a:avLst/>
            </a:prstGeom>
            <a:solidFill>
              <a:srgbClr val="1CABE2">
                <a:alpha val="100000"/>
              </a:srgbClr>
            </a:solidFill>
          </p:spPr>
          <p:txBody>
            <a:bodyPr/>
            <a:lstStyle/>
            <a:p/>
          </p:txBody>
        </p:sp>
        <p:sp>
          <p:nvSpPr>
            <p:cNvPr id="77" name="rc77"/>
            <p:cNvSpPr/>
            <p:nvPr/>
          </p:nvSpPr>
          <p:spPr>
            <a:xfrm>
              <a:off x="7965686" y="3374463"/>
              <a:ext cx="237427" cy="741236"/>
            </a:xfrm>
            <a:prstGeom prst="rect">
              <a:avLst/>
            </a:prstGeom>
            <a:solidFill>
              <a:srgbClr val="80BD41">
                <a:alpha val="100000"/>
              </a:srgbClr>
            </a:solidFill>
          </p:spPr>
          <p:txBody>
            <a:bodyPr/>
            <a:lstStyle/>
            <a:p/>
          </p:txBody>
        </p:sp>
        <p:sp>
          <p:nvSpPr>
            <p:cNvPr id="78" name="rc78"/>
            <p:cNvSpPr/>
            <p:nvPr/>
          </p:nvSpPr>
          <p:spPr>
            <a:xfrm>
              <a:off x="7965686" y="3085197"/>
              <a:ext cx="237427" cy="289266"/>
            </a:xfrm>
            <a:prstGeom prst="rect">
              <a:avLst/>
            </a:prstGeom>
            <a:solidFill>
              <a:srgbClr val="1CABE2">
                <a:alpha val="100000"/>
              </a:srgbClr>
            </a:solidFill>
          </p:spPr>
          <p:txBody>
            <a:bodyPr/>
            <a:lstStyle/>
            <a:p/>
          </p:txBody>
        </p:sp>
        <p:sp>
          <p:nvSpPr>
            <p:cNvPr id="79" name="pl79"/>
            <p:cNvSpPr/>
            <p:nvPr/>
          </p:nvSpPr>
          <p:spPr>
            <a:xfrm>
              <a:off x="1489184" y="2425674"/>
              <a:ext cx="6595215" cy="288541"/>
            </a:xfrm>
            <a:custGeom>
              <a:avLst/>
              <a:pathLst>
                <a:path w="6595215" h="288541">
                  <a:moveTo>
                    <a:pt x="0" y="288541"/>
                  </a:moveTo>
                  <a:lnTo>
                    <a:pt x="263808" y="226710"/>
                  </a:lnTo>
                  <a:lnTo>
                    <a:pt x="527617" y="267930"/>
                  </a:lnTo>
                  <a:lnTo>
                    <a:pt x="791425" y="206100"/>
                  </a:lnTo>
                  <a:lnTo>
                    <a:pt x="1055234" y="185490"/>
                  </a:lnTo>
                  <a:lnTo>
                    <a:pt x="1319043" y="144270"/>
                  </a:lnTo>
                  <a:lnTo>
                    <a:pt x="1582851" y="123660"/>
                  </a:lnTo>
                  <a:lnTo>
                    <a:pt x="1846660" y="164880"/>
                  </a:lnTo>
                  <a:lnTo>
                    <a:pt x="2110468" y="144270"/>
                  </a:lnTo>
                  <a:lnTo>
                    <a:pt x="2374277" y="144270"/>
                  </a:lnTo>
                  <a:lnTo>
                    <a:pt x="2638086" y="144270"/>
                  </a:lnTo>
                  <a:lnTo>
                    <a:pt x="2901894" y="123660"/>
                  </a:lnTo>
                  <a:lnTo>
                    <a:pt x="3165703" y="123660"/>
                  </a:lnTo>
                  <a:lnTo>
                    <a:pt x="3429511" y="82440"/>
                  </a:lnTo>
                  <a:lnTo>
                    <a:pt x="3693320" y="41220"/>
                  </a:lnTo>
                  <a:lnTo>
                    <a:pt x="3957129" y="41220"/>
                  </a:lnTo>
                  <a:lnTo>
                    <a:pt x="4220937" y="41220"/>
                  </a:lnTo>
                  <a:lnTo>
                    <a:pt x="4484746" y="41220"/>
                  </a:lnTo>
                  <a:lnTo>
                    <a:pt x="4748554" y="0"/>
                  </a:lnTo>
                  <a:lnTo>
                    <a:pt x="5012363" y="0"/>
                  </a:lnTo>
                  <a:lnTo>
                    <a:pt x="5276172" y="123660"/>
                  </a:lnTo>
                  <a:lnTo>
                    <a:pt x="5539980" y="185490"/>
                  </a:lnTo>
                  <a:lnTo>
                    <a:pt x="5803789" y="226710"/>
                  </a:lnTo>
                  <a:lnTo>
                    <a:pt x="6067598" y="123660"/>
                  </a:lnTo>
                  <a:lnTo>
                    <a:pt x="6331406" y="144270"/>
                  </a:lnTo>
                  <a:lnTo>
                    <a:pt x="6595215" y="206100"/>
                  </a:lnTo>
                </a:path>
              </a:pathLst>
            </a:custGeom>
            <a:ln w="27101" cap="flat">
              <a:solidFill>
                <a:srgbClr val="0058AB">
                  <a:alpha val="100000"/>
                </a:srgbClr>
              </a:solidFill>
              <a:prstDash val="solid"/>
              <a:round/>
            </a:ln>
          </p:spPr>
          <p:txBody>
            <a:bodyPr/>
            <a:lstStyle/>
            <a:p/>
          </p:txBody>
        </p:sp>
        <p:sp>
          <p:nvSpPr>
            <p:cNvPr id="80" name="tx80"/>
            <p:cNvSpPr/>
            <p:nvPr/>
          </p:nvSpPr>
          <p:spPr>
            <a:xfrm>
              <a:off x="1418867" y="25331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1" name="tx81"/>
            <p:cNvSpPr/>
            <p:nvPr/>
          </p:nvSpPr>
          <p:spPr>
            <a:xfrm>
              <a:off x="2737910"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2" name="tx82"/>
            <p:cNvSpPr/>
            <p:nvPr/>
          </p:nvSpPr>
          <p:spPr>
            <a:xfrm>
              <a:off x="4056953"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3" name="tx83"/>
            <p:cNvSpPr/>
            <p:nvPr/>
          </p:nvSpPr>
          <p:spPr>
            <a:xfrm>
              <a:off x="5375996" y="2285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4" name="tx84"/>
            <p:cNvSpPr/>
            <p:nvPr/>
          </p:nvSpPr>
          <p:spPr>
            <a:xfrm>
              <a:off x="6431231" y="2244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5" name="tx85"/>
            <p:cNvSpPr/>
            <p:nvPr/>
          </p:nvSpPr>
          <p:spPr>
            <a:xfrm>
              <a:off x="6695039"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6" name="tx86"/>
            <p:cNvSpPr/>
            <p:nvPr/>
          </p:nvSpPr>
          <p:spPr>
            <a:xfrm>
              <a:off x="6958848" y="24301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7" name="tx87"/>
            <p:cNvSpPr/>
            <p:nvPr/>
          </p:nvSpPr>
          <p:spPr>
            <a:xfrm>
              <a:off x="7222657"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8" name="tx88"/>
            <p:cNvSpPr/>
            <p:nvPr/>
          </p:nvSpPr>
          <p:spPr>
            <a:xfrm>
              <a:off x="7486465"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9" name="tx89"/>
            <p:cNvSpPr/>
            <p:nvPr/>
          </p:nvSpPr>
          <p:spPr>
            <a:xfrm>
              <a:off x="7750274"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90" name="tx90"/>
            <p:cNvSpPr/>
            <p:nvPr/>
          </p:nvSpPr>
          <p:spPr>
            <a:xfrm>
              <a:off x="8014082"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91" name="tx91"/>
            <p:cNvSpPr/>
            <p:nvPr/>
          </p:nvSpPr>
          <p:spPr>
            <a:xfrm>
              <a:off x="1413884" y="38451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2" name="tx92"/>
            <p:cNvSpPr/>
            <p:nvPr/>
          </p:nvSpPr>
          <p:spPr>
            <a:xfrm>
              <a:off x="1413884" y="35025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3" name="tx93"/>
            <p:cNvSpPr/>
            <p:nvPr/>
          </p:nvSpPr>
          <p:spPr>
            <a:xfrm>
              <a:off x="2732927" y="37906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94" name="tx94"/>
            <p:cNvSpPr/>
            <p:nvPr/>
          </p:nvSpPr>
          <p:spPr>
            <a:xfrm>
              <a:off x="2732927" y="34090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5" name="tx95"/>
            <p:cNvSpPr/>
            <p:nvPr/>
          </p:nvSpPr>
          <p:spPr>
            <a:xfrm>
              <a:off x="4051970" y="37551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6" name="tx96"/>
            <p:cNvSpPr/>
            <p:nvPr/>
          </p:nvSpPr>
          <p:spPr>
            <a:xfrm>
              <a:off x="4051970" y="33267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7" name="tx97"/>
            <p:cNvSpPr/>
            <p:nvPr/>
          </p:nvSpPr>
          <p:spPr>
            <a:xfrm>
              <a:off x="5371013" y="37124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8" name="tx98"/>
            <p:cNvSpPr/>
            <p:nvPr/>
          </p:nvSpPr>
          <p:spPr>
            <a:xfrm>
              <a:off x="5416184" y="3256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99" name="tx99"/>
            <p:cNvSpPr/>
            <p:nvPr/>
          </p:nvSpPr>
          <p:spPr>
            <a:xfrm>
              <a:off x="6426247" y="36879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0" name="tx100"/>
            <p:cNvSpPr/>
            <p:nvPr/>
          </p:nvSpPr>
          <p:spPr>
            <a:xfrm>
              <a:off x="6471419" y="32119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01" name="tx101"/>
            <p:cNvSpPr/>
            <p:nvPr/>
          </p:nvSpPr>
          <p:spPr>
            <a:xfrm>
              <a:off x="6690056" y="37076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2" name="tx102"/>
            <p:cNvSpPr/>
            <p:nvPr/>
          </p:nvSpPr>
          <p:spPr>
            <a:xfrm>
              <a:off x="6690056" y="32235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3" name="tx103"/>
            <p:cNvSpPr/>
            <p:nvPr/>
          </p:nvSpPr>
          <p:spPr>
            <a:xfrm>
              <a:off x="6953864" y="37174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4" name="tx104"/>
            <p:cNvSpPr/>
            <p:nvPr/>
          </p:nvSpPr>
          <p:spPr>
            <a:xfrm>
              <a:off x="6953864" y="32264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7262844" y="3723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6" name="tx106"/>
            <p:cNvSpPr/>
            <p:nvPr/>
          </p:nvSpPr>
          <p:spPr>
            <a:xfrm>
              <a:off x="7217673" y="32256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7481482" y="36939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8" name="tx108"/>
            <p:cNvSpPr/>
            <p:nvPr/>
          </p:nvSpPr>
          <p:spPr>
            <a:xfrm>
              <a:off x="7481482" y="31909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745290" y="3696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0" name="tx110"/>
            <p:cNvSpPr/>
            <p:nvPr/>
          </p:nvSpPr>
          <p:spPr>
            <a:xfrm>
              <a:off x="7745290" y="31867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1" name="tx111"/>
            <p:cNvSpPr/>
            <p:nvPr/>
          </p:nvSpPr>
          <p:spPr>
            <a:xfrm>
              <a:off x="8009099" y="37062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2" name="tx112"/>
            <p:cNvSpPr/>
            <p:nvPr/>
          </p:nvSpPr>
          <p:spPr>
            <a:xfrm>
              <a:off x="8009099" y="31910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3" name="tx113"/>
            <p:cNvSpPr/>
            <p:nvPr/>
          </p:nvSpPr>
          <p:spPr>
            <a:xfrm>
              <a:off x="1413884" y="32753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4" name="tx114"/>
            <p:cNvSpPr/>
            <p:nvPr/>
          </p:nvSpPr>
          <p:spPr>
            <a:xfrm>
              <a:off x="2732927" y="31971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5" name="tx115"/>
            <p:cNvSpPr/>
            <p:nvPr/>
          </p:nvSpPr>
          <p:spPr>
            <a:xfrm>
              <a:off x="4051970" y="31036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16" name="tx116"/>
            <p:cNvSpPr/>
            <p:nvPr/>
          </p:nvSpPr>
          <p:spPr>
            <a:xfrm>
              <a:off x="5371013" y="30493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17" name="tx117"/>
            <p:cNvSpPr/>
            <p:nvPr/>
          </p:nvSpPr>
          <p:spPr>
            <a:xfrm>
              <a:off x="6426247" y="30082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18" name="tx118"/>
            <p:cNvSpPr/>
            <p:nvPr/>
          </p:nvSpPr>
          <p:spPr>
            <a:xfrm>
              <a:off x="6690056" y="29923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19" name="tx119"/>
            <p:cNvSpPr/>
            <p:nvPr/>
          </p:nvSpPr>
          <p:spPr>
            <a:xfrm>
              <a:off x="6953864" y="29784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20" name="tx120"/>
            <p:cNvSpPr/>
            <p:nvPr/>
          </p:nvSpPr>
          <p:spPr>
            <a:xfrm>
              <a:off x="7217673" y="29656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21" name="tx121"/>
            <p:cNvSpPr/>
            <p:nvPr/>
          </p:nvSpPr>
          <p:spPr>
            <a:xfrm>
              <a:off x="7481482" y="29543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2" name="tx122"/>
            <p:cNvSpPr/>
            <p:nvPr/>
          </p:nvSpPr>
          <p:spPr>
            <a:xfrm>
              <a:off x="7745290" y="29411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23" name="tx123"/>
            <p:cNvSpPr/>
            <p:nvPr/>
          </p:nvSpPr>
          <p:spPr>
            <a:xfrm>
              <a:off x="8009099" y="29299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24" name="tx124"/>
            <p:cNvSpPr/>
            <p:nvPr/>
          </p:nvSpPr>
          <p:spPr>
            <a:xfrm>
              <a:off x="655495" y="406568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5" name="tx125"/>
            <p:cNvSpPr/>
            <p:nvPr/>
          </p:nvSpPr>
          <p:spPr>
            <a:xfrm>
              <a:off x="655495" y="3624690"/>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6" name="tx126"/>
            <p:cNvSpPr/>
            <p:nvPr/>
          </p:nvSpPr>
          <p:spPr>
            <a:xfrm>
              <a:off x="655495" y="3183698"/>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7" name="tx127"/>
            <p:cNvSpPr/>
            <p:nvPr/>
          </p:nvSpPr>
          <p:spPr>
            <a:xfrm>
              <a:off x="655495" y="274270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8" name="tx128"/>
            <p:cNvSpPr/>
            <p:nvPr/>
          </p:nvSpPr>
          <p:spPr>
            <a:xfrm>
              <a:off x="577771" y="2301713"/>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9" name="tx129"/>
            <p:cNvSpPr/>
            <p:nvPr/>
          </p:nvSpPr>
          <p:spPr>
            <a:xfrm>
              <a:off x="577771" y="1860721"/>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12.5M</a:t>
              </a:r>
            </a:p>
          </p:txBody>
        </p:sp>
        <p:sp>
          <p:nvSpPr>
            <p:cNvPr id="130" name="tx130"/>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1" name="tx131"/>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2" name="tx132"/>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3" name="tx133"/>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4" name="tx134"/>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5" name="tx135"/>
            <p:cNvSpPr/>
            <p:nvPr/>
          </p:nvSpPr>
          <p:spPr>
            <a:xfrm rot="-5400000">
              <a:off x="133373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6" name="tx136"/>
            <p:cNvSpPr/>
            <p:nvPr/>
          </p:nvSpPr>
          <p:spPr>
            <a:xfrm rot="-5400000">
              <a:off x="265277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7" name="tx137"/>
            <p:cNvSpPr/>
            <p:nvPr/>
          </p:nvSpPr>
          <p:spPr>
            <a:xfrm rot="-5400000">
              <a:off x="397182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8" name="tx138"/>
            <p:cNvSpPr/>
            <p:nvPr/>
          </p:nvSpPr>
          <p:spPr>
            <a:xfrm rot="-5400000">
              <a:off x="529086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9" name="tx139"/>
            <p:cNvSpPr/>
            <p:nvPr/>
          </p:nvSpPr>
          <p:spPr>
            <a:xfrm rot="-5400000">
              <a:off x="634610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0" name="tx140"/>
            <p:cNvSpPr/>
            <p:nvPr/>
          </p:nvSpPr>
          <p:spPr>
            <a:xfrm rot="-5400000">
              <a:off x="660990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1" name="tx141"/>
            <p:cNvSpPr/>
            <p:nvPr/>
          </p:nvSpPr>
          <p:spPr>
            <a:xfrm rot="-5400000">
              <a:off x="6873717"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 name="tx142"/>
            <p:cNvSpPr/>
            <p:nvPr/>
          </p:nvSpPr>
          <p:spPr>
            <a:xfrm rot="-5400000">
              <a:off x="71375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 name="tx143"/>
            <p:cNvSpPr/>
            <p:nvPr/>
          </p:nvSpPr>
          <p:spPr>
            <a:xfrm rot="-5400000">
              <a:off x="7401334"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4" name="tx144"/>
            <p:cNvSpPr/>
            <p:nvPr/>
          </p:nvSpPr>
          <p:spPr>
            <a:xfrm rot="-5400000">
              <a:off x="766514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5" name="tx145"/>
            <p:cNvSpPr/>
            <p:nvPr/>
          </p:nvSpPr>
          <p:spPr>
            <a:xfrm rot="-5400000">
              <a:off x="792895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6" name="tx146"/>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7" name="tx147"/>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8" name="pl148"/>
            <p:cNvSpPr/>
            <p:nvPr/>
          </p:nvSpPr>
          <p:spPr>
            <a:xfrm>
              <a:off x="295194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219044"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50" name="rc150"/>
            <p:cNvSpPr/>
            <p:nvPr/>
          </p:nvSpPr>
          <p:spPr>
            <a:xfrm>
              <a:off x="4477218" y="4979470"/>
              <a:ext cx="201456" cy="201456"/>
            </a:xfrm>
            <a:prstGeom prst="rect">
              <a:avLst/>
            </a:prstGeom>
            <a:solidFill>
              <a:srgbClr val="1CABE2">
                <a:alpha val="100000"/>
              </a:srgbClr>
            </a:solidFill>
          </p:spPr>
          <p:txBody>
            <a:bodyPr/>
            <a:lstStyle/>
            <a:p/>
          </p:txBody>
        </p:sp>
        <p:sp>
          <p:nvSpPr>
            <p:cNvPr id="151" name="rc151"/>
            <p:cNvSpPr/>
            <p:nvPr/>
          </p:nvSpPr>
          <p:spPr>
            <a:xfrm>
              <a:off x="5682495" y="4979470"/>
              <a:ext cx="201456" cy="201456"/>
            </a:xfrm>
            <a:prstGeom prst="rect">
              <a:avLst/>
            </a:prstGeom>
            <a:solidFill>
              <a:srgbClr val="80BD41">
                <a:alpha val="100000"/>
              </a:srgbClr>
            </a:solidFill>
          </p:spPr>
          <p:txBody>
            <a:bodyPr/>
            <a:lstStyle/>
            <a:p/>
          </p:txBody>
        </p:sp>
        <p:sp>
          <p:nvSpPr>
            <p:cNvPr id="152" name="tx152"/>
            <p:cNvSpPr/>
            <p:nvPr/>
          </p:nvSpPr>
          <p:spPr>
            <a:xfrm>
              <a:off x="475726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3" name="tx153"/>
            <p:cNvSpPr/>
            <p:nvPr/>
          </p:nvSpPr>
          <p:spPr>
            <a:xfrm>
              <a:off x="596254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4" name="tx154"/>
            <p:cNvSpPr/>
            <p:nvPr/>
          </p:nvSpPr>
          <p:spPr>
            <a:xfrm>
              <a:off x="1028838"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1028838" y="1618677"/>
              <a:ext cx="20397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Southern Africa, 2000-2025</a:t>
              </a:r>
            </a:p>
          </p:txBody>
        </p:sp>
        <p:sp>
          <p:nvSpPr>
            <p:cNvPr id="156" name="pl156"/>
            <p:cNvSpPr/>
            <p:nvPr/>
          </p:nvSpPr>
          <p:spPr>
            <a:xfrm>
              <a:off x="248435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71212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939902"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1028838" y="578551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63674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028838" y="5487961"/>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2" name="pl162"/>
            <p:cNvSpPr/>
            <p:nvPr/>
          </p:nvSpPr>
          <p:spPr>
            <a:xfrm>
              <a:off x="137047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59824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826016"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05378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726007"/>
              <a:ext cx="4911543" cy="119023"/>
            </a:xfrm>
            <a:prstGeom prst="rect">
              <a:avLst/>
            </a:prstGeom>
            <a:solidFill>
              <a:srgbClr val="80BD41">
                <a:alpha val="100000"/>
              </a:srgbClr>
            </a:solidFill>
          </p:spPr>
          <p:txBody>
            <a:bodyPr/>
            <a:lstStyle/>
            <a:p/>
          </p:txBody>
        </p:sp>
        <p:sp>
          <p:nvSpPr>
            <p:cNvPr id="167" name="rc167"/>
            <p:cNvSpPr/>
            <p:nvPr/>
          </p:nvSpPr>
          <p:spPr>
            <a:xfrm>
              <a:off x="6282014" y="5726007"/>
              <a:ext cx="1100908" cy="119023"/>
            </a:xfrm>
            <a:prstGeom prst="rect">
              <a:avLst/>
            </a:prstGeom>
            <a:solidFill>
              <a:srgbClr val="1CABE2">
                <a:alpha val="100000"/>
              </a:srgbClr>
            </a:solidFill>
          </p:spPr>
          <p:txBody>
            <a:bodyPr/>
            <a:lstStyle/>
            <a:p/>
          </p:txBody>
        </p:sp>
        <p:sp>
          <p:nvSpPr>
            <p:cNvPr id="168" name="rc168"/>
            <p:cNvSpPr/>
            <p:nvPr/>
          </p:nvSpPr>
          <p:spPr>
            <a:xfrm>
              <a:off x="1370471" y="5577228"/>
              <a:ext cx="4805050" cy="119023"/>
            </a:xfrm>
            <a:prstGeom prst="rect">
              <a:avLst/>
            </a:prstGeom>
            <a:solidFill>
              <a:srgbClr val="80BD41">
                <a:alpha val="100000"/>
              </a:srgbClr>
            </a:solidFill>
          </p:spPr>
          <p:txBody>
            <a:bodyPr/>
            <a:lstStyle/>
            <a:p/>
          </p:txBody>
        </p:sp>
        <p:sp>
          <p:nvSpPr>
            <p:cNvPr id="169" name="rc169"/>
            <p:cNvSpPr/>
            <p:nvPr/>
          </p:nvSpPr>
          <p:spPr>
            <a:xfrm>
              <a:off x="6175521" y="5577228"/>
              <a:ext cx="1631453" cy="119023"/>
            </a:xfrm>
            <a:prstGeom prst="rect">
              <a:avLst/>
            </a:prstGeom>
            <a:solidFill>
              <a:srgbClr val="1CABE2">
                <a:alpha val="100000"/>
              </a:srgbClr>
            </a:solidFill>
          </p:spPr>
          <p:txBody>
            <a:bodyPr/>
            <a:lstStyle/>
            <a:p/>
          </p:txBody>
        </p:sp>
        <p:sp>
          <p:nvSpPr>
            <p:cNvPr id="170" name="rc170"/>
            <p:cNvSpPr/>
            <p:nvPr/>
          </p:nvSpPr>
          <p:spPr>
            <a:xfrm>
              <a:off x="1370471" y="5428449"/>
              <a:ext cx="4680658" cy="119023"/>
            </a:xfrm>
            <a:prstGeom prst="rect">
              <a:avLst/>
            </a:prstGeom>
            <a:solidFill>
              <a:srgbClr val="80BD41">
                <a:alpha val="100000"/>
              </a:srgbClr>
            </a:solidFill>
          </p:spPr>
          <p:txBody>
            <a:bodyPr/>
            <a:lstStyle/>
            <a:p/>
          </p:txBody>
        </p:sp>
        <p:sp>
          <p:nvSpPr>
            <p:cNvPr id="171" name="rc171"/>
            <p:cNvSpPr/>
            <p:nvPr/>
          </p:nvSpPr>
          <p:spPr>
            <a:xfrm>
              <a:off x="6051129" y="5428449"/>
              <a:ext cx="1826620" cy="119023"/>
            </a:xfrm>
            <a:prstGeom prst="rect">
              <a:avLst/>
            </a:prstGeom>
            <a:solidFill>
              <a:srgbClr val="1CABE2">
                <a:alpha val="100000"/>
              </a:srgbClr>
            </a:solidFill>
          </p:spPr>
          <p:txBody>
            <a:bodyPr/>
            <a:lstStyle/>
            <a:p/>
          </p:txBody>
        </p:sp>
        <p:sp>
          <p:nvSpPr>
            <p:cNvPr id="172" name="tx172"/>
            <p:cNvSpPr/>
            <p:nvPr/>
          </p:nvSpPr>
          <p:spPr>
            <a:xfrm>
              <a:off x="3738368"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4.4</a:t>
              </a:r>
            </a:p>
          </p:txBody>
        </p:sp>
        <p:sp>
          <p:nvSpPr>
            <p:cNvPr id="173" name="tx173"/>
            <p:cNvSpPr/>
            <p:nvPr/>
          </p:nvSpPr>
          <p:spPr>
            <a:xfrm>
              <a:off x="6797309" y="5740256"/>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a:t>
              </a:r>
            </a:p>
          </p:txBody>
        </p:sp>
        <p:sp>
          <p:nvSpPr>
            <p:cNvPr id="174" name="tx174"/>
            <p:cNvSpPr/>
            <p:nvPr/>
          </p:nvSpPr>
          <p:spPr>
            <a:xfrm>
              <a:off x="3685122"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4.3</a:t>
              </a:r>
            </a:p>
          </p:txBody>
        </p:sp>
        <p:sp>
          <p:nvSpPr>
            <p:cNvPr id="175" name="tx175"/>
            <p:cNvSpPr/>
            <p:nvPr/>
          </p:nvSpPr>
          <p:spPr>
            <a:xfrm>
              <a:off x="6903374"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a:t>
              </a:r>
            </a:p>
          </p:txBody>
        </p:sp>
        <p:sp>
          <p:nvSpPr>
            <p:cNvPr id="176" name="tx176"/>
            <p:cNvSpPr/>
            <p:nvPr/>
          </p:nvSpPr>
          <p:spPr>
            <a:xfrm>
              <a:off x="3622926"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4.2</a:t>
              </a:r>
            </a:p>
          </p:txBody>
        </p:sp>
        <p:sp>
          <p:nvSpPr>
            <p:cNvPr id="177" name="tx177"/>
            <p:cNvSpPr/>
            <p:nvPr/>
          </p:nvSpPr>
          <p:spPr>
            <a:xfrm>
              <a:off x="6876565"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a:t>
              </a:r>
            </a:p>
          </p:txBody>
        </p:sp>
        <p:sp>
          <p:nvSpPr>
            <p:cNvPr id="178" name="tx178"/>
            <p:cNvSpPr/>
            <p:nvPr/>
          </p:nvSpPr>
          <p:spPr>
            <a:xfrm>
              <a:off x="7595671"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5.4</a:t>
              </a:r>
            </a:p>
          </p:txBody>
        </p:sp>
        <p:sp>
          <p:nvSpPr>
            <p:cNvPr id="179" name="tx179"/>
            <p:cNvSpPr/>
            <p:nvPr/>
          </p:nvSpPr>
          <p:spPr>
            <a:xfrm>
              <a:off x="8040926"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5.8</a:t>
              </a:r>
            </a:p>
          </p:txBody>
        </p:sp>
        <p:sp>
          <p:nvSpPr>
            <p:cNvPr id="180" name="tx180"/>
            <p:cNvSpPr/>
            <p:nvPr/>
          </p:nvSpPr>
          <p:spPr>
            <a:xfrm>
              <a:off x="8115240"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5.8</a:t>
              </a:r>
            </a:p>
          </p:txBody>
        </p:sp>
        <p:sp>
          <p:nvSpPr>
            <p:cNvPr id="181" name="tx181"/>
            <p:cNvSpPr/>
            <p:nvPr/>
          </p:nvSpPr>
          <p:spPr>
            <a:xfrm>
              <a:off x="655312"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348174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6" name="tx186"/>
            <p:cNvSpPr/>
            <p:nvPr/>
          </p:nvSpPr>
          <p:spPr>
            <a:xfrm>
              <a:off x="5709521"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7" name="tx187"/>
            <p:cNvSpPr/>
            <p:nvPr/>
          </p:nvSpPr>
          <p:spPr>
            <a:xfrm>
              <a:off x="7937294"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88" name="tx188"/>
            <p:cNvSpPr/>
            <p:nvPr/>
          </p:nvSpPr>
          <p:spPr>
            <a:xfrm>
              <a:off x="389767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1" name="tx191"/>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(72%) was lower than in 2019 (82%).
The number of children vaccinated with DTP3 decreased 5% from 4.4 million in 2019 to 4.2 million in 2025.
The number of surviving infants increased approximately 8% from 5.4 million in 2019 to 5.8 million in 2025.
In 2025, 207,000 fewer children were vaccinated than in 2019.
In 2025, there were 444,000 more surviving infants (target population) than in 2019.
For vaccine coverage to increase, the number of children vaccinated must increase at a faster rate than the population increases.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72%: 4.2 million children received three doses of DTP-containing vaccine, but 1.6 million remain un- or under-vaccinated.</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57784" y="5286970"/>
              <a:ext cx="260682" cy="404808"/>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 name="rc5"/>
            <p:cNvSpPr/>
            <p:nvPr/>
          </p:nvSpPr>
          <p:spPr>
            <a:xfrm>
              <a:off x="2218467" y="5286970"/>
              <a:ext cx="260682" cy="40480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 name="rc6"/>
            <p:cNvSpPr/>
            <p:nvPr/>
          </p:nvSpPr>
          <p:spPr>
            <a:xfrm>
              <a:off x="2479149" y="5286970"/>
              <a:ext cx="260682"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 name="rc7"/>
            <p:cNvSpPr/>
            <p:nvPr/>
          </p:nvSpPr>
          <p:spPr>
            <a:xfrm>
              <a:off x="2739831" y="5286970"/>
              <a:ext cx="260682"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 name="rc8"/>
            <p:cNvSpPr/>
            <p:nvPr/>
          </p:nvSpPr>
          <p:spPr>
            <a:xfrm>
              <a:off x="3000514" y="5286970"/>
              <a:ext cx="260682"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 name="rc9"/>
            <p:cNvSpPr/>
            <p:nvPr/>
          </p:nvSpPr>
          <p:spPr>
            <a:xfrm>
              <a:off x="3261196" y="5286970"/>
              <a:ext cx="260682"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 name="rc10"/>
            <p:cNvSpPr/>
            <p:nvPr/>
          </p:nvSpPr>
          <p:spPr>
            <a:xfrm>
              <a:off x="3521878" y="5286970"/>
              <a:ext cx="260682"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 name="rc11"/>
            <p:cNvSpPr/>
            <p:nvPr/>
          </p:nvSpPr>
          <p:spPr>
            <a:xfrm>
              <a:off x="3782560" y="5286970"/>
              <a:ext cx="260682" cy="40480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 name="rc12"/>
            <p:cNvSpPr/>
            <p:nvPr/>
          </p:nvSpPr>
          <p:spPr>
            <a:xfrm>
              <a:off x="4043243" y="5286970"/>
              <a:ext cx="260682"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 name="rc13"/>
            <p:cNvSpPr/>
            <p:nvPr/>
          </p:nvSpPr>
          <p:spPr>
            <a:xfrm>
              <a:off x="4303925" y="5286970"/>
              <a:ext cx="260682"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 name="rc14"/>
            <p:cNvSpPr/>
            <p:nvPr/>
          </p:nvSpPr>
          <p:spPr>
            <a:xfrm>
              <a:off x="4564607" y="5286970"/>
              <a:ext cx="260682"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5" name="rc15"/>
            <p:cNvSpPr/>
            <p:nvPr/>
          </p:nvSpPr>
          <p:spPr>
            <a:xfrm>
              <a:off x="4825289" y="5286970"/>
              <a:ext cx="260682"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 name="rc16"/>
            <p:cNvSpPr/>
            <p:nvPr/>
          </p:nvSpPr>
          <p:spPr>
            <a:xfrm>
              <a:off x="5085972" y="5286970"/>
              <a:ext cx="260682"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 name="rc17"/>
            <p:cNvSpPr/>
            <p:nvPr/>
          </p:nvSpPr>
          <p:spPr>
            <a:xfrm>
              <a:off x="5346654" y="5286970"/>
              <a:ext cx="260682"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 name="rc18"/>
            <p:cNvSpPr/>
            <p:nvPr/>
          </p:nvSpPr>
          <p:spPr>
            <a:xfrm>
              <a:off x="5607336" y="5286970"/>
              <a:ext cx="260682"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 name="rc19"/>
            <p:cNvSpPr/>
            <p:nvPr/>
          </p:nvSpPr>
          <p:spPr>
            <a:xfrm>
              <a:off x="5868019" y="5286970"/>
              <a:ext cx="260682"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 name="rc20"/>
            <p:cNvSpPr/>
            <p:nvPr/>
          </p:nvSpPr>
          <p:spPr>
            <a:xfrm>
              <a:off x="6128701" y="5286970"/>
              <a:ext cx="260682"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 name="rc21"/>
            <p:cNvSpPr/>
            <p:nvPr/>
          </p:nvSpPr>
          <p:spPr>
            <a:xfrm>
              <a:off x="6389383" y="5286970"/>
              <a:ext cx="260682"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 name="rc22"/>
            <p:cNvSpPr/>
            <p:nvPr/>
          </p:nvSpPr>
          <p:spPr>
            <a:xfrm>
              <a:off x="6650065" y="5286970"/>
              <a:ext cx="260682"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 name="rc23"/>
            <p:cNvSpPr/>
            <p:nvPr/>
          </p:nvSpPr>
          <p:spPr>
            <a:xfrm>
              <a:off x="6910748" y="5286970"/>
              <a:ext cx="260682"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 name="rc24"/>
            <p:cNvSpPr/>
            <p:nvPr/>
          </p:nvSpPr>
          <p:spPr>
            <a:xfrm>
              <a:off x="7171430" y="5286970"/>
              <a:ext cx="260682"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 name="rc25"/>
            <p:cNvSpPr/>
            <p:nvPr/>
          </p:nvSpPr>
          <p:spPr>
            <a:xfrm>
              <a:off x="7432112" y="5286970"/>
              <a:ext cx="260682"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7692794" y="5286970"/>
              <a:ext cx="260682"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 name="rc27"/>
            <p:cNvSpPr/>
            <p:nvPr/>
          </p:nvSpPr>
          <p:spPr>
            <a:xfrm>
              <a:off x="7953477" y="5286970"/>
              <a:ext cx="260682"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 name="rc28"/>
            <p:cNvSpPr/>
            <p:nvPr/>
          </p:nvSpPr>
          <p:spPr>
            <a:xfrm>
              <a:off x="8214159" y="5286970"/>
              <a:ext cx="260682"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 name="rc29"/>
            <p:cNvSpPr/>
            <p:nvPr/>
          </p:nvSpPr>
          <p:spPr>
            <a:xfrm>
              <a:off x="8474841" y="5286970"/>
              <a:ext cx="260682"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0" name="rc30"/>
            <p:cNvSpPr/>
            <p:nvPr/>
          </p:nvSpPr>
          <p:spPr>
            <a:xfrm>
              <a:off x="1957784" y="1238888"/>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2218467" y="1238888"/>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2479149" y="1238888"/>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2739831"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3000514"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3261196"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3521878"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782560"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4043243"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4303925"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564607"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825289"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085972"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5346654"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607336"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868019"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6128701"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389383"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650065"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910748"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1430"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32112"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692794" y="1238888"/>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 name="rc53"/>
            <p:cNvSpPr/>
            <p:nvPr/>
          </p:nvSpPr>
          <p:spPr>
            <a:xfrm>
              <a:off x="7953477"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214159"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474841" y="1238888"/>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1957784" y="3262929"/>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 name="rc57"/>
            <p:cNvSpPr/>
            <p:nvPr/>
          </p:nvSpPr>
          <p:spPr>
            <a:xfrm>
              <a:off x="2218467" y="3262929"/>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8" name="rc58"/>
            <p:cNvSpPr/>
            <p:nvPr/>
          </p:nvSpPr>
          <p:spPr>
            <a:xfrm>
              <a:off x="2479149" y="3262929"/>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2739831" y="3262929"/>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 name="rc60"/>
            <p:cNvSpPr/>
            <p:nvPr/>
          </p:nvSpPr>
          <p:spPr>
            <a:xfrm>
              <a:off x="3000514" y="3262929"/>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3261196" y="3262929"/>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 name="rc62"/>
            <p:cNvSpPr/>
            <p:nvPr/>
          </p:nvSpPr>
          <p:spPr>
            <a:xfrm>
              <a:off x="3521878" y="3262929"/>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 name="rc63"/>
            <p:cNvSpPr/>
            <p:nvPr/>
          </p:nvSpPr>
          <p:spPr>
            <a:xfrm>
              <a:off x="3782560" y="3262929"/>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4" name="rc64"/>
            <p:cNvSpPr/>
            <p:nvPr/>
          </p:nvSpPr>
          <p:spPr>
            <a:xfrm>
              <a:off x="4043243" y="3262929"/>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4303925" y="3262929"/>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4564607" y="3262929"/>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825289" y="3262929"/>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5085972" y="3262929"/>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5346654" y="3262929"/>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607336" y="3262929"/>
              <a:ext cx="260682"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868019" y="3262929"/>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6128701" y="3262929"/>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389383" y="3262929"/>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650065" y="3262929"/>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910748" y="3262929"/>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7171430" y="3262929"/>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7432112" y="3262929"/>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8" name="rc78"/>
            <p:cNvSpPr/>
            <p:nvPr/>
          </p:nvSpPr>
          <p:spPr>
            <a:xfrm>
              <a:off x="7692794"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7953477" y="3262929"/>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214159" y="3262929"/>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1" name="rc81"/>
            <p:cNvSpPr/>
            <p:nvPr/>
          </p:nvSpPr>
          <p:spPr>
            <a:xfrm>
              <a:off x="8474841" y="3262929"/>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1957784" y="2858121"/>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3" name="rc83"/>
            <p:cNvSpPr/>
            <p:nvPr/>
          </p:nvSpPr>
          <p:spPr>
            <a:xfrm>
              <a:off x="2218467" y="2858121"/>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4" name="rc84"/>
            <p:cNvSpPr/>
            <p:nvPr/>
          </p:nvSpPr>
          <p:spPr>
            <a:xfrm>
              <a:off x="2479149" y="2858121"/>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2739831"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3000514"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3261196" y="2858121"/>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3521878" y="2858121"/>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9" name="rc89"/>
            <p:cNvSpPr/>
            <p:nvPr/>
          </p:nvSpPr>
          <p:spPr>
            <a:xfrm>
              <a:off x="3782560" y="2858121"/>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0" name="rc90"/>
            <p:cNvSpPr/>
            <p:nvPr/>
          </p:nvSpPr>
          <p:spPr>
            <a:xfrm>
              <a:off x="4043243" y="2858121"/>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1" name="rc91"/>
            <p:cNvSpPr/>
            <p:nvPr/>
          </p:nvSpPr>
          <p:spPr>
            <a:xfrm>
              <a:off x="4303925" y="2858121"/>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564607" y="2858121"/>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4825289" y="2858121"/>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085972" y="2858121"/>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5346654" y="2858121"/>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5607336" y="2858121"/>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5868019" y="2858121"/>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8" name="rc98"/>
            <p:cNvSpPr/>
            <p:nvPr/>
          </p:nvSpPr>
          <p:spPr>
            <a:xfrm>
              <a:off x="6128701" y="2858121"/>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6389383" y="2858121"/>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6650065"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6910748" y="2858121"/>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1430" y="2858121"/>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32112" y="2858121"/>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692794" y="2858121"/>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5" name="rc105"/>
            <p:cNvSpPr/>
            <p:nvPr/>
          </p:nvSpPr>
          <p:spPr>
            <a:xfrm>
              <a:off x="7953477"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214159" y="2858121"/>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7" name="rc107"/>
            <p:cNvSpPr/>
            <p:nvPr/>
          </p:nvSpPr>
          <p:spPr>
            <a:xfrm>
              <a:off x="8474841" y="2858121"/>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1957784" y="2453313"/>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9" name="rc109"/>
            <p:cNvSpPr/>
            <p:nvPr/>
          </p:nvSpPr>
          <p:spPr>
            <a:xfrm>
              <a:off x="2218467" y="2453313"/>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0" name="rc110"/>
            <p:cNvSpPr/>
            <p:nvPr/>
          </p:nvSpPr>
          <p:spPr>
            <a:xfrm>
              <a:off x="2479149" y="2453313"/>
              <a:ext cx="260682"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1" name="rc111"/>
            <p:cNvSpPr/>
            <p:nvPr/>
          </p:nvSpPr>
          <p:spPr>
            <a:xfrm>
              <a:off x="2739831" y="2453313"/>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2" name="rc112"/>
            <p:cNvSpPr/>
            <p:nvPr/>
          </p:nvSpPr>
          <p:spPr>
            <a:xfrm>
              <a:off x="3000514" y="2453313"/>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3" name="rc113"/>
            <p:cNvSpPr/>
            <p:nvPr/>
          </p:nvSpPr>
          <p:spPr>
            <a:xfrm>
              <a:off x="3261196"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3521878" y="2453313"/>
              <a:ext cx="260682"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782560" y="2453313"/>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6" name="rc116"/>
            <p:cNvSpPr/>
            <p:nvPr/>
          </p:nvSpPr>
          <p:spPr>
            <a:xfrm>
              <a:off x="4043243" y="2453313"/>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4303925"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564607"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825289" y="2453313"/>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85972" y="2453313"/>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5346654" y="2453313"/>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5607336" y="2453313"/>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5868019" y="2453313"/>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4" name="rc124"/>
            <p:cNvSpPr/>
            <p:nvPr/>
          </p:nvSpPr>
          <p:spPr>
            <a:xfrm>
              <a:off x="6128701" y="2453313"/>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6389383" y="2453313"/>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6" name="rc126"/>
            <p:cNvSpPr/>
            <p:nvPr/>
          </p:nvSpPr>
          <p:spPr>
            <a:xfrm>
              <a:off x="6650065" y="2453313"/>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6910748" y="2453313"/>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7171430" y="2453313"/>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7432112"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7692794" y="2453313"/>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1" name="rc131"/>
            <p:cNvSpPr/>
            <p:nvPr/>
          </p:nvSpPr>
          <p:spPr>
            <a:xfrm>
              <a:off x="7953477" y="2453313"/>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2" name="rc132"/>
            <p:cNvSpPr/>
            <p:nvPr/>
          </p:nvSpPr>
          <p:spPr>
            <a:xfrm>
              <a:off x="8214159" y="2453313"/>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8474841" y="2453313"/>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4" name="rc134"/>
            <p:cNvSpPr/>
            <p:nvPr/>
          </p:nvSpPr>
          <p:spPr>
            <a:xfrm>
              <a:off x="1957784" y="4477354"/>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5" name="rc135"/>
            <p:cNvSpPr/>
            <p:nvPr/>
          </p:nvSpPr>
          <p:spPr>
            <a:xfrm>
              <a:off x="2218467" y="4477354"/>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6" name="rc136"/>
            <p:cNvSpPr/>
            <p:nvPr/>
          </p:nvSpPr>
          <p:spPr>
            <a:xfrm>
              <a:off x="2479149" y="4477354"/>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7" name="rc137"/>
            <p:cNvSpPr/>
            <p:nvPr/>
          </p:nvSpPr>
          <p:spPr>
            <a:xfrm>
              <a:off x="2739831"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3000514" y="4477354"/>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9" name="rc139"/>
            <p:cNvSpPr/>
            <p:nvPr/>
          </p:nvSpPr>
          <p:spPr>
            <a:xfrm>
              <a:off x="3261196" y="4477354"/>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0" name="rc140"/>
            <p:cNvSpPr/>
            <p:nvPr/>
          </p:nvSpPr>
          <p:spPr>
            <a:xfrm>
              <a:off x="3521878" y="4477354"/>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1" name="rc141"/>
            <p:cNvSpPr/>
            <p:nvPr/>
          </p:nvSpPr>
          <p:spPr>
            <a:xfrm>
              <a:off x="3782560" y="4477354"/>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2" name="rc142"/>
            <p:cNvSpPr/>
            <p:nvPr/>
          </p:nvSpPr>
          <p:spPr>
            <a:xfrm>
              <a:off x="4043243" y="4477354"/>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3" name="rc143"/>
            <p:cNvSpPr/>
            <p:nvPr/>
          </p:nvSpPr>
          <p:spPr>
            <a:xfrm>
              <a:off x="4303925" y="4477354"/>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4" name="rc144"/>
            <p:cNvSpPr/>
            <p:nvPr/>
          </p:nvSpPr>
          <p:spPr>
            <a:xfrm>
              <a:off x="4564607" y="4477354"/>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5" name="rc145"/>
            <p:cNvSpPr/>
            <p:nvPr/>
          </p:nvSpPr>
          <p:spPr>
            <a:xfrm>
              <a:off x="4825289" y="4477354"/>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6" name="rc146"/>
            <p:cNvSpPr/>
            <p:nvPr/>
          </p:nvSpPr>
          <p:spPr>
            <a:xfrm>
              <a:off x="5085972" y="4477354"/>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7" name="rc147"/>
            <p:cNvSpPr/>
            <p:nvPr/>
          </p:nvSpPr>
          <p:spPr>
            <a:xfrm>
              <a:off x="5346654" y="4477354"/>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8" name="rc148"/>
            <p:cNvSpPr/>
            <p:nvPr/>
          </p:nvSpPr>
          <p:spPr>
            <a:xfrm>
              <a:off x="5607336"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9" name="rc149"/>
            <p:cNvSpPr/>
            <p:nvPr/>
          </p:nvSpPr>
          <p:spPr>
            <a:xfrm>
              <a:off x="5868019"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6128701"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1" name="rc151"/>
            <p:cNvSpPr/>
            <p:nvPr/>
          </p:nvSpPr>
          <p:spPr>
            <a:xfrm>
              <a:off x="6389383"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2" name="rc152"/>
            <p:cNvSpPr/>
            <p:nvPr/>
          </p:nvSpPr>
          <p:spPr>
            <a:xfrm>
              <a:off x="6650065"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3" name="rc153"/>
            <p:cNvSpPr/>
            <p:nvPr/>
          </p:nvSpPr>
          <p:spPr>
            <a:xfrm>
              <a:off x="6910748" y="447735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4" name="rc154"/>
            <p:cNvSpPr/>
            <p:nvPr/>
          </p:nvSpPr>
          <p:spPr>
            <a:xfrm>
              <a:off x="7171430" y="4477354"/>
              <a:ext cx="260682"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5" name="rc155"/>
            <p:cNvSpPr/>
            <p:nvPr/>
          </p:nvSpPr>
          <p:spPr>
            <a:xfrm>
              <a:off x="7432112" y="4477354"/>
              <a:ext cx="260682"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6" name="rc156"/>
            <p:cNvSpPr/>
            <p:nvPr/>
          </p:nvSpPr>
          <p:spPr>
            <a:xfrm>
              <a:off x="7692794" y="4477354"/>
              <a:ext cx="260682"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7" name="rc157"/>
            <p:cNvSpPr/>
            <p:nvPr/>
          </p:nvSpPr>
          <p:spPr>
            <a:xfrm>
              <a:off x="7953477" y="4477354"/>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8" name="rc158"/>
            <p:cNvSpPr/>
            <p:nvPr/>
          </p:nvSpPr>
          <p:spPr>
            <a:xfrm>
              <a:off x="8214159" y="4477354"/>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8474841" y="4477354"/>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0" name="rc160"/>
            <p:cNvSpPr/>
            <p:nvPr/>
          </p:nvSpPr>
          <p:spPr>
            <a:xfrm>
              <a:off x="1957784" y="3667737"/>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1" name="rc161"/>
            <p:cNvSpPr/>
            <p:nvPr/>
          </p:nvSpPr>
          <p:spPr>
            <a:xfrm>
              <a:off x="2218467" y="3667737"/>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2" name="rc162"/>
            <p:cNvSpPr/>
            <p:nvPr/>
          </p:nvSpPr>
          <p:spPr>
            <a:xfrm>
              <a:off x="2479149" y="3667737"/>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3" name="rc163"/>
            <p:cNvSpPr/>
            <p:nvPr/>
          </p:nvSpPr>
          <p:spPr>
            <a:xfrm>
              <a:off x="2739831" y="3667737"/>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4" name="rc164"/>
            <p:cNvSpPr/>
            <p:nvPr/>
          </p:nvSpPr>
          <p:spPr>
            <a:xfrm>
              <a:off x="3000514" y="3667737"/>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5" name="rc165"/>
            <p:cNvSpPr/>
            <p:nvPr/>
          </p:nvSpPr>
          <p:spPr>
            <a:xfrm>
              <a:off x="3261196" y="3667737"/>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6" name="rc166"/>
            <p:cNvSpPr/>
            <p:nvPr/>
          </p:nvSpPr>
          <p:spPr>
            <a:xfrm>
              <a:off x="3521878" y="3667737"/>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7" name="rc167"/>
            <p:cNvSpPr/>
            <p:nvPr/>
          </p:nvSpPr>
          <p:spPr>
            <a:xfrm>
              <a:off x="3782560" y="3667737"/>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8" name="rc168"/>
            <p:cNvSpPr/>
            <p:nvPr/>
          </p:nvSpPr>
          <p:spPr>
            <a:xfrm>
              <a:off x="4043243" y="3667737"/>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9" name="rc169"/>
            <p:cNvSpPr/>
            <p:nvPr/>
          </p:nvSpPr>
          <p:spPr>
            <a:xfrm>
              <a:off x="4303925" y="3667737"/>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0" name="rc170"/>
            <p:cNvSpPr/>
            <p:nvPr/>
          </p:nvSpPr>
          <p:spPr>
            <a:xfrm>
              <a:off x="4564607" y="3667737"/>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1" name="rc171"/>
            <p:cNvSpPr/>
            <p:nvPr/>
          </p:nvSpPr>
          <p:spPr>
            <a:xfrm>
              <a:off x="4825289" y="3667737"/>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2" name="rc172"/>
            <p:cNvSpPr/>
            <p:nvPr/>
          </p:nvSpPr>
          <p:spPr>
            <a:xfrm>
              <a:off x="5085972" y="3667737"/>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3" name="rc173"/>
            <p:cNvSpPr/>
            <p:nvPr/>
          </p:nvSpPr>
          <p:spPr>
            <a:xfrm>
              <a:off x="5346654" y="3667737"/>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4" name="rc174"/>
            <p:cNvSpPr/>
            <p:nvPr/>
          </p:nvSpPr>
          <p:spPr>
            <a:xfrm>
              <a:off x="5607336" y="3667737"/>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5868019" y="3667737"/>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6" name="rc176"/>
            <p:cNvSpPr/>
            <p:nvPr/>
          </p:nvSpPr>
          <p:spPr>
            <a:xfrm>
              <a:off x="6128701" y="3667737"/>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7" name="rc177"/>
            <p:cNvSpPr/>
            <p:nvPr/>
          </p:nvSpPr>
          <p:spPr>
            <a:xfrm>
              <a:off x="6389383" y="3667737"/>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8" name="rc178"/>
            <p:cNvSpPr/>
            <p:nvPr/>
          </p:nvSpPr>
          <p:spPr>
            <a:xfrm>
              <a:off x="6650065" y="3667737"/>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6910748" y="3667737"/>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7171430" y="3667737"/>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7432112" y="3667737"/>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7692794" y="3667737"/>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3" name="rc183"/>
            <p:cNvSpPr/>
            <p:nvPr/>
          </p:nvSpPr>
          <p:spPr>
            <a:xfrm>
              <a:off x="7953477" y="3667737"/>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8214159" y="3667737"/>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5" name="rc185"/>
            <p:cNvSpPr/>
            <p:nvPr/>
          </p:nvSpPr>
          <p:spPr>
            <a:xfrm>
              <a:off x="8474841" y="3667737"/>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1957784" y="4882162"/>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7" name="rc187"/>
            <p:cNvSpPr/>
            <p:nvPr/>
          </p:nvSpPr>
          <p:spPr>
            <a:xfrm>
              <a:off x="2218467" y="4882162"/>
              <a:ext cx="260682"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8" name="rc188"/>
            <p:cNvSpPr/>
            <p:nvPr/>
          </p:nvSpPr>
          <p:spPr>
            <a:xfrm>
              <a:off x="2479149" y="4882162"/>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2739831" y="4882162"/>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0" name="rc190"/>
            <p:cNvSpPr/>
            <p:nvPr/>
          </p:nvSpPr>
          <p:spPr>
            <a:xfrm>
              <a:off x="3000514" y="4882162"/>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1" name="rc191"/>
            <p:cNvSpPr/>
            <p:nvPr/>
          </p:nvSpPr>
          <p:spPr>
            <a:xfrm>
              <a:off x="3261196" y="4882162"/>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2" name="rc192"/>
            <p:cNvSpPr/>
            <p:nvPr/>
          </p:nvSpPr>
          <p:spPr>
            <a:xfrm>
              <a:off x="3521878" y="4882162"/>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3" name="rc193"/>
            <p:cNvSpPr/>
            <p:nvPr/>
          </p:nvSpPr>
          <p:spPr>
            <a:xfrm>
              <a:off x="3782560" y="4882162"/>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4" name="rc194"/>
            <p:cNvSpPr/>
            <p:nvPr/>
          </p:nvSpPr>
          <p:spPr>
            <a:xfrm>
              <a:off x="4043243" y="4882162"/>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5" name="rc195"/>
            <p:cNvSpPr/>
            <p:nvPr/>
          </p:nvSpPr>
          <p:spPr>
            <a:xfrm>
              <a:off x="4303925" y="4882162"/>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6" name="rc196"/>
            <p:cNvSpPr/>
            <p:nvPr/>
          </p:nvSpPr>
          <p:spPr>
            <a:xfrm>
              <a:off x="4564607" y="4882162"/>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7" name="rc197"/>
            <p:cNvSpPr/>
            <p:nvPr/>
          </p:nvSpPr>
          <p:spPr>
            <a:xfrm>
              <a:off x="4825289" y="4882162"/>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8" name="rc198"/>
            <p:cNvSpPr/>
            <p:nvPr/>
          </p:nvSpPr>
          <p:spPr>
            <a:xfrm>
              <a:off x="5085972" y="4882162"/>
              <a:ext cx="260682"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9" name="rc199"/>
            <p:cNvSpPr/>
            <p:nvPr/>
          </p:nvSpPr>
          <p:spPr>
            <a:xfrm>
              <a:off x="5346654" y="4882162"/>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0" name="rc200"/>
            <p:cNvSpPr/>
            <p:nvPr/>
          </p:nvSpPr>
          <p:spPr>
            <a:xfrm>
              <a:off x="5607336" y="4882162"/>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1" name="rc201"/>
            <p:cNvSpPr/>
            <p:nvPr/>
          </p:nvSpPr>
          <p:spPr>
            <a:xfrm>
              <a:off x="5868019" y="4882162"/>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2" name="rc202"/>
            <p:cNvSpPr/>
            <p:nvPr/>
          </p:nvSpPr>
          <p:spPr>
            <a:xfrm>
              <a:off x="6128701" y="4882162"/>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3" name="rc203"/>
            <p:cNvSpPr/>
            <p:nvPr/>
          </p:nvSpPr>
          <p:spPr>
            <a:xfrm>
              <a:off x="6389383" y="4882162"/>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4" name="rc204"/>
            <p:cNvSpPr/>
            <p:nvPr/>
          </p:nvSpPr>
          <p:spPr>
            <a:xfrm>
              <a:off x="6650065" y="4882162"/>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5" name="rc205"/>
            <p:cNvSpPr/>
            <p:nvPr/>
          </p:nvSpPr>
          <p:spPr>
            <a:xfrm>
              <a:off x="6910748" y="4882162"/>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6" name="rc206"/>
            <p:cNvSpPr/>
            <p:nvPr/>
          </p:nvSpPr>
          <p:spPr>
            <a:xfrm>
              <a:off x="7171430" y="4882162"/>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7" name="rc207"/>
            <p:cNvSpPr/>
            <p:nvPr/>
          </p:nvSpPr>
          <p:spPr>
            <a:xfrm>
              <a:off x="7432112" y="4882162"/>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8" name="rc208"/>
            <p:cNvSpPr/>
            <p:nvPr/>
          </p:nvSpPr>
          <p:spPr>
            <a:xfrm>
              <a:off x="7692794" y="4882162"/>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7953477" y="4882162"/>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0" name="rc210"/>
            <p:cNvSpPr/>
            <p:nvPr/>
          </p:nvSpPr>
          <p:spPr>
            <a:xfrm>
              <a:off x="8214159" y="4882162"/>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1" name="rc211"/>
            <p:cNvSpPr/>
            <p:nvPr/>
          </p:nvSpPr>
          <p:spPr>
            <a:xfrm>
              <a:off x="8474841" y="4882162"/>
              <a:ext cx="260682"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2" name="rc212"/>
            <p:cNvSpPr/>
            <p:nvPr/>
          </p:nvSpPr>
          <p:spPr>
            <a:xfrm>
              <a:off x="1957784" y="1643696"/>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2218467" y="1643696"/>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4" name="rc214"/>
            <p:cNvSpPr/>
            <p:nvPr/>
          </p:nvSpPr>
          <p:spPr>
            <a:xfrm>
              <a:off x="2479149" y="1643696"/>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2739831" y="1643696"/>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6" name="rc216"/>
            <p:cNvSpPr/>
            <p:nvPr/>
          </p:nvSpPr>
          <p:spPr>
            <a:xfrm>
              <a:off x="3000514" y="1643696"/>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7" name="rc217"/>
            <p:cNvSpPr/>
            <p:nvPr/>
          </p:nvSpPr>
          <p:spPr>
            <a:xfrm>
              <a:off x="3261196" y="1643696"/>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3521878" y="1643696"/>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9" name="rc219"/>
            <p:cNvSpPr/>
            <p:nvPr/>
          </p:nvSpPr>
          <p:spPr>
            <a:xfrm>
              <a:off x="3782560" y="1643696"/>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0" name="rc220"/>
            <p:cNvSpPr/>
            <p:nvPr/>
          </p:nvSpPr>
          <p:spPr>
            <a:xfrm>
              <a:off x="4043243" y="1643696"/>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1" name="rc221"/>
            <p:cNvSpPr/>
            <p:nvPr/>
          </p:nvSpPr>
          <p:spPr>
            <a:xfrm>
              <a:off x="4303925"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2" name="rc222"/>
            <p:cNvSpPr/>
            <p:nvPr/>
          </p:nvSpPr>
          <p:spPr>
            <a:xfrm>
              <a:off x="4564607" y="1643696"/>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3" name="rc223"/>
            <p:cNvSpPr/>
            <p:nvPr/>
          </p:nvSpPr>
          <p:spPr>
            <a:xfrm>
              <a:off x="4825289" y="1643696"/>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4" name="rc224"/>
            <p:cNvSpPr/>
            <p:nvPr/>
          </p:nvSpPr>
          <p:spPr>
            <a:xfrm>
              <a:off x="5085972" y="1643696"/>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5" name="rc225"/>
            <p:cNvSpPr/>
            <p:nvPr/>
          </p:nvSpPr>
          <p:spPr>
            <a:xfrm>
              <a:off x="5346654" y="1643696"/>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6" name="rc226"/>
            <p:cNvSpPr/>
            <p:nvPr/>
          </p:nvSpPr>
          <p:spPr>
            <a:xfrm>
              <a:off x="5607336" y="1643696"/>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7" name="rc227"/>
            <p:cNvSpPr/>
            <p:nvPr/>
          </p:nvSpPr>
          <p:spPr>
            <a:xfrm>
              <a:off x="5868019" y="1643696"/>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8" name="rc228"/>
            <p:cNvSpPr/>
            <p:nvPr/>
          </p:nvSpPr>
          <p:spPr>
            <a:xfrm>
              <a:off x="6128701" y="164369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6389383" y="1643696"/>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6650065" y="1643696"/>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6910748" y="1643696"/>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2" name="rc232"/>
            <p:cNvSpPr/>
            <p:nvPr/>
          </p:nvSpPr>
          <p:spPr>
            <a:xfrm>
              <a:off x="7171430" y="1643696"/>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3" name="rc233"/>
            <p:cNvSpPr/>
            <p:nvPr/>
          </p:nvSpPr>
          <p:spPr>
            <a:xfrm>
              <a:off x="7432112" y="1643696"/>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4" name="rc234"/>
            <p:cNvSpPr/>
            <p:nvPr/>
          </p:nvSpPr>
          <p:spPr>
            <a:xfrm>
              <a:off x="7692794" y="1643696"/>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5" name="rc235"/>
            <p:cNvSpPr/>
            <p:nvPr/>
          </p:nvSpPr>
          <p:spPr>
            <a:xfrm>
              <a:off x="7953477" y="1643696"/>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6" name="rc236"/>
            <p:cNvSpPr/>
            <p:nvPr/>
          </p:nvSpPr>
          <p:spPr>
            <a:xfrm>
              <a:off x="8214159" y="1643696"/>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8474841" y="1643696"/>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8" name="rc238"/>
            <p:cNvSpPr/>
            <p:nvPr/>
          </p:nvSpPr>
          <p:spPr>
            <a:xfrm>
              <a:off x="1957784" y="2048504"/>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9" name="rc239"/>
            <p:cNvSpPr/>
            <p:nvPr/>
          </p:nvSpPr>
          <p:spPr>
            <a:xfrm>
              <a:off x="2218467" y="2048504"/>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0" name="rc240"/>
            <p:cNvSpPr/>
            <p:nvPr/>
          </p:nvSpPr>
          <p:spPr>
            <a:xfrm>
              <a:off x="2479149" y="2048504"/>
              <a:ext cx="260682"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1" name="rc241"/>
            <p:cNvSpPr/>
            <p:nvPr/>
          </p:nvSpPr>
          <p:spPr>
            <a:xfrm>
              <a:off x="2739831" y="2048504"/>
              <a:ext cx="260682"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2" name="rc242"/>
            <p:cNvSpPr/>
            <p:nvPr/>
          </p:nvSpPr>
          <p:spPr>
            <a:xfrm>
              <a:off x="3000514" y="2048504"/>
              <a:ext cx="260682"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3" name="rc243"/>
            <p:cNvSpPr/>
            <p:nvPr/>
          </p:nvSpPr>
          <p:spPr>
            <a:xfrm>
              <a:off x="3261196" y="2048504"/>
              <a:ext cx="260682"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4" name="rc244"/>
            <p:cNvSpPr/>
            <p:nvPr/>
          </p:nvSpPr>
          <p:spPr>
            <a:xfrm>
              <a:off x="3521878" y="2048504"/>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5" name="rc245"/>
            <p:cNvSpPr/>
            <p:nvPr/>
          </p:nvSpPr>
          <p:spPr>
            <a:xfrm>
              <a:off x="3782560" y="2048504"/>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6" name="rc246"/>
            <p:cNvSpPr/>
            <p:nvPr/>
          </p:nvSpPr>
          <p:spPr>
            <a:xfrm>
              <a:off x="4043243" y="2048504"/>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7" name="rc247"/>
            <p:cNvSpPr/>
            <p:nvPr/>
          </p:nvSpPr>
          <p:spPr>
            <a:xfrm>
              <a:off x="4303925" y="2048504"/>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8" name="rc248"/>
            <p:cNvSpPr/>
            <p:nvPr/>
          </p:nvSpPr>
          <p:spPr>
            <a:xfrm>
              <a:off x="4564607" y="2048504"/>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9" name="rc249"/>
            <p:cNvSpPr/>
            <p:nvPr/>
          </p:nvSpPr>
          <p:spPr>
            <a:xfrm>
              <a:off x="4825289" y="2048504"/>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0" name="rc250"/>
            <p:cNvSpPr/>
            <p:nvPr/>
          </p:nvSpPr>
          <p:spPr>
            <a:xfrm>
              <a:off x="5085972" y="2048504"/>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rc251"/>
            <p:cNvSpPr/>
            <p:nvPr/>
          </p:nvSpPr>
          <p:spPr>
            <a:xfrm>
              <a:off x="5346654" y="2048504"/>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5607336" y="2048504"/>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3" name="rc253"/>
            <p:cNvSpPr/>
            <p:nvPr/>
          </p:nvSpPr>
          <p:spPr>
            <a:xfrm>
              <a:off x="5868019" y="2048504"/>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4" name="rc254"/>
            <p:cNvSpPr/>
            <p:nvPr/>
          </p:nvSpPr>
          <p:spPr>
            <a:xfrm>
              <a:off x="6128701" y="2048504"/>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5" name="rc255"/>
            <p:cNvSpPr/>
            <p:nvPr/>
          </p:nvSpPr>
          <p:spPr>
            <a:xfrm>
              <a:off x="6389383" y="2048504"/>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6650065" y="2048504"/>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7" name="rc257"/>
            <p:cNvSpPr/>
            <p:nvPr/>
          </p:nvSpPr>
          <p:spPr>
            <a:xfrm>
              <a:off x="6910748" y="2048504"/>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8" name="rc258"/>
            <p:cNvSpPr/>
            <p:nvPr/>
          </p:nvSpPr>
          <p:spPr>
            <a:xfrm>
              <a:off x="7171430" y="2048504"/>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9" name="rc259"/>
            <p:cNvSpPr/>
            <p:nvPr/>
          </p:nvSpPr>
          <p:spPr>
            <a:xfrm>
              <a:off x="7432112" y="2048504"/>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7692794" y="2048504"/>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1" name="rc261"/>
            <p:cNvSpPr/>
            <p:nvPr/>
          </p:nvSpPr>
          <p:spPr>
            <a:xfrm>
              <a:off x="7953477" y="2048504"/>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8214159" y="2048504"/>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3" name="rc263"/>
            <p:cNvSpPr/>
            <p:nvPr/>
          </p:nvSpPr>
          <p:spPr>
            <a:xfrm>
              <a:off x="8474841" y="2048504"/>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4" name="rc264"/>
            <p:cNvSpPr/>
            <p:nvPr/>
          </p:nvSpPr>
          <p:spPr>
            <a:xfrm>
              <a:off x="1957784" y="4072546"/>
              <a:ext cx="260682"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5" name="rc265"/>
            <p:cNvSpPr/>
            <p:nvPr/>
          </p:nvSpPr>
          <p:spPr>
            <a:xfrm>
              <a:off x="2218467" y="4072546"/>
              <a:ext cx="260682"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6" name="rc266"/>
            <p:cNvSpPr/>
            <p:nvPr/>
          </p:nvSpPr>
          <p:spPr>
            <a:xfrm>
              <a:off x="2479149" y="4072546"/>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7" name="rc267"/>
            <p:cNvSpPr/>
            <p:nvPr/>
          </p:nvSpPr>
          <p:spPr>
            <a:xfrm>
              <a:off x="2739831" y="4072546"/>
              <a:ext cx="260682"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8" name="rc268"/>
            <p:cNvSpPr/>
            <p:nvPr/>
          </p:nvSpPr>
          <p:spPr>
            <a:xfrm>
              <a:off x="3000514" y="4072546"/>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9" name="rc269"/>
            <p:cNvSpPr/>
            <p:nvPr/>
          </p:nvSpPr>
          <p:spPr>
            <a:xfrm>
              <a:off x="3261196" y="4072546"/>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0" name="rc270"/>
            <p:cNvSpPr/>
            <p:nvPr/>
          </p:nvSpPr>
          <p:spPr>
            <a:xfrm>
              <a:off x="3521878" y="4072546"/>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1" name="rc271"/>
            <p:cNvSpPr/>
            <p:nvPr/>
          </p:nvSpPr>
          <p:spPr>
            <a:xfrm>
              <a:off x="3782560" y="4072546"/>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2" name="rc272"/>
            <p:cNvSpPr/>
            <p:nvPr/>
          </p:nvSpPr>
          <p:spPr>
            <a:xfrm>
              <a:off x="4043243" y="4072546"/>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3" name="rc273"/>
            <p:cNvSpPr/>
            <p:nvPr/>
          </p:nvSpPr>
          <p:spPr>
            <a:xfrm>
              <a:off x="4303925" y="4072546"/>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4" name="rc274"/>
            <p:cNvSpPr/>
            <p:nvPr/>
          </p:nvSpPr>
          <p:spPr>
            <a:xfrm>
              <a:off x="4564607" y="4072546"/>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5" name="rc275"/>
            <p:cNvSpPr/>
            <p:nvPr/>
          </p:nvSpPr>
          <p:spPr>
            <a:xfrm>
              <a:off x="4825289" y="4072546"/>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6" name="rc276"/>
            <p:cNvSpPr/>
            <p:nvPr/>
          </p:nvSpPr>
          <p:spPr>
            <a:xfrm>
              <a:off x="5085972" y="4072546"/>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7" name="rc277"/>
            <p:cNvSpPr/>
            <p:nvPr/>
          </p:nvSpPr>
          <p:spPr>
            <a:xfrm>
              <a:off x="5346654" y="4072546"/>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8" name="rc278"/>
            <p:cNvSpPr/>
            <p:nvPr/>
          </p:nvSpPr>
          <p:spPr>
            <a:xfrm>
              <a:off x="5607336" y="4072546"/>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9" name="rc279"/>
            <p:cNvSpPr/>
            <p:nvPr/>
          </p:nvSpPr>
          <p:spPr>
            <a:xfrm>
              <a:off x="5868019" y="4072546"/>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0" name="rc280"/>
            <p:cNvSpPr/>
            <p:nvPr/>
          </p:nvSpPr>
          <p:spPr>
            <a:xfrm>
              <a:off x="6128701" y="4072546"/>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1" name="rc281"/>
            <p:cNvSpPr/>
            <p:nvPr/>
          </p:nvSpPr>
          <p:spPr>
            <a:xfrm>
              <a:off x="6389383" y="4072546"/>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2" name="rc282"/>
            <p:cNvSpPr/>
            <p:nvPr/>
          </p:nvSpPr>
          <p:spPr>
            <a:xfrm>
              <a:off x="6650065" y="4072546"/>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3" name="rc283"/>
            <p:cNvSpPr/>
            <p:nvPr/>
          </p:nvSpPr>
          <p:spPr>
            <a:xfrm>
              <a:off x="6910748" y="4072546"/>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4" name="rc284"/>
            <p:cNvSpPr/>
            <p:nvPr/>
          </p:nvSpPr>
          <p:spPr>
            <a:xfrm>
              <a:off x="7171430" y="4072546"/>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5" name="rc285"/>
            <p:cNvSpPr/>
            <p:nvPr/>
          </p:nvSpPr>
          <p:spPr>
            <a:xfrm>
              <a:off x="7432112" y="4072546"/>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6" name="rc286"/>
            <p:cNvSpPr/>
            <p:nvPr/>
          </p:nvSpPr>
          <p:spPr>
            <a:xfrm>
              <a:off x="7692794" y="4072546"/>
              <a:ext cx="260682"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7" name="rc287"/>
            <p:cNvSpPr/>
            <p:nvPr/>
          </p:nvSpPr>
          <p:spPr>
            <a:xfrm>
              <a:off x="7953477" y="4072546"/>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8" name="rc288"/>
            <p:cNvSpPr/>
            <p:nvPr/>
          </p:nvSpPr>
          <p:spPr>
            <a:xfrm>
              <a:off x="8214159" y="4072546"/>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9" name="rc289"/>
            <p:cNvSpPr/>
            <p:nvPr/>
          </p:nvSpPr>
          <p:spPr>
            <a:xfrm>
              <a:off x="8474841" y="4072546"/>
              <a:ext cx="260682"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0" name="tx290"/>
            <p:cNvSpPr/>
            <p:nvPr/>
          </p:nvSpPr>
          <p:spPr>
            <a:xfrm>
              <a:off x="672014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1" name="tx291"/>
            <p:cNvSpPr/>
            <p:nvPr/>
          </p:nvSpPr>
          <p:spPr>
            <a:xfrm>
              <a:off x="698083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2" name="tx292"/>
            <p:cNvSpPr/>
            <p:nvPr/>
          </p:nvSpPr>
          <p:spPr>
            <a:xfrm>
              <a:off x="802355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93" name="tx293"/>
            <p:cNvSpPr/>
            <p:nvPr/>
          </p:nvSpPr>
          <p:spPr>
            <a:xfrm>
              <a:off x="202786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4" name="tx294"/>
            <p:cNvSpPr/>
            <p:nvPr/>
          </p:nvSpPr>
          <p:spPr>
            <a:xfrm>
              <a:off x="228854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5" name="tx295"/>
            <p:cNvSpPr/>
            <p:nvPr/>
          </p:nvSpPr>
          <p:spPr>
            <a:xfrm>
              <a:off x="254923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6" name="tx296"/>
            <p:cNvSpPr/>
            <p:nvPr/>
          </p:nvSpPr>
          <p:spPr>
            <a:xfrm>
              <a:off x="280991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7" name="tx297"/>
            <p:cNvSpPr/>
            <p:nvPr/>
          </p:nvSpPr>
          <p:spPr>
            <a:xfrm>
              <a:off x="307059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8" name="tx298"/>
            <p:cNvSpPr/>
            <p:nvPr/>
          </p:nvSpPr>
          <p:spPr>
            <a:xfrm>
              <a:off x="333127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9" name="tx299"/>
            <p:cNvSpPr/>
            <p:nvPr/>
          </p:nvSpPr>
          <p:spPr>
            <a:xfrm>
              <a:off x="359196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0" name="tx300"/>
            <p:cNvSpPr/>
            <p:nvPr/>
          </p:nvSpPr>
          <p:spPr>
            <a:xfrm>
              <a:off x="385264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1" name="tx301"/>
            <p:cNvSpPr/>
            <p:nvPr/>
          </p:nvSpPr>
          <p:spPr>
            <a:xfrm>
              <a:off x="411332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2" name="tx302"/>
            <p:cNvSpPr/>
            <p:nvPr/>
          </p:nvSpPr>
          <p:spPr>
            <a:xfrm>
              <a:off x="437400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3" name="tx303"/>
            <p:cNvSpPr/>
            <p:nvPr/>
          </p:nvSpPr>
          <p:spPr>
            <a:xfrm>
              <a:off x="463468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4" name="tx304"/>
            <p:cNvSpPr/>
            <p:nvPr/>
          </p:nvSpPr>
          <p:spPr>
            <a:xfrm>
              <a:off x="489537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5" name="tx305"/>
            <p:cNvSpPr/>
            <p:nvPr/>
          </p:nvSpPr>
          <p:spPr>
            <a:xfrm>
              <a:off x="515605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6" name="tx306"/>
            <p:cNvSpPr/>
            <p:nvPr/>
          </p:nvSpPr>
          <p:spPr>
            <a:xfrm>
              <a:off x="541673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7" name="tx307"/>
            <p:cNvSpPr/>
            <p:nvPr/>
          </p:nvSpPr>
          <p:spPr>
            <a:xfrm>
              <a:off x="567741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8" name="tx308"/>
            <p:cNvSpPr/>
            <p:nvPr/>
          </p:nvSpPr>
          <p:spPr>
            <a:xfrm>
              <a:off x="593810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9" name="tx309"/>
            <p:cNvSpPr/>
            <p:nvPr/>
          </p:nvSpPr>
          <p:spPr>
            <a:xfrm>
              <a:off x="619878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0" name="tx310"/>
            <p:cNvSpPr/>
            <p:nvPr/>
          </p:nvSpPr>
          <p:spPr>
            <a:xfrm>
              <a:off x="645946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1" name="tx311"/>
            <p:cNvSpPr/>
            <p:nvPr/>
          </p:nvSpPr>
          <p:spPr>
            <a:xfrm>
              <a:off x="672014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2" name="tx312"/>
            <p:cNvSpPr/>
            <p:nvPr/>
          </p:nvSpPr>
          <p:spPr>
            <a:xfrm>
              <a:off x="698083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3" name="tx313"/>
            <p:cNvSpPr/>
            <p:nvPr/>
          </p:nvSpPr>
          <p:spPr>
            <a:xfrm>
              <a:off x="724151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4" name="tx314"/>
            <p:cNvSpPr/>
            <p:nvPr/>
          </p:nvSpPr>
          <p:spPr>
            <a:xfrm>
              <a:off x="750219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5" name="tx315"/>
            <p:cNvSpPr/>
            <p:nvPr/>
          </p:nvSpPr>
          <p:spPr>
            <a:xfrm>
              <a:off x="776287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6" name="tx316"/>
            <p:cNvSpPr/>
            <p:nvPr/>
          </p:nvSpPr>
          <p:spPr>
            <a:xfrm>
              <a:off x="802355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7" name="tx317"/>
            <p:cNvSpPr/>
            <p:nvPr/>
          </p:nvSpPr>
          <p:spPr>
            <a:xfrm>
              <a:off x="828424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8" name="tx318"/>
            <p:cNvSpPr/>
            <p:nvPr/>
          </p:nvSpPr>
          <p:spPr>
            <a:xfrm>
              <a:off x="854492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9" name="tx319"/>
            <p:cNvSpPr/>
            <p:nvPr/>
          </p:nvSpPr>
          <p:spPr>
            <a:xfrm>
              <a:off x="20278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0" name="tx320"/>
            <p:cNvSpPr/>
            <p:nvPr/>
          </p:nvSpPr>
          <p:spPr>
            <a:xfrm>
              <a:off x="228854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1" name="tx321"/>
            <p:cNvSpPr/>
            <p:nvPr/>
          </p:nvSpPr>
          <p:spPr>
            <a:xfrm>
              <a:off x="25492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2" name="tx322"/>
            <p:cNvSpPr/>
            <p:nvPr/>
          </p:nvSpPr>
          <p:spPr>
            <a:xfrm>
              <a:off x="280991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3" name="tx323"/>
            <p:cNvSpPr/>
            <p:nvPr/>
          </p:nvSpPr>
          <p:spPr>
            <a:xfrm>
              <a:off x="307059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4" name="tx324"/>
            <p:cNvSpPr/>
            <p:nvPr/>
          </p:nvSpPr>
          <p:spPr>
            <a:xfrm>
              <a:off x="333127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5" name="tx325"/>
            <p:cNvSpPr/>
            <p:nvPr/>
          </p:nvSpPr>
          <p:spPr>
            <a:xfrm>
              <a:off x="35919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6" name="tx326"/>
            <p:cNvSpPr/>
            <p:nvPr/>
          </p:nvSpPr>
          <p:spPr>
            <a:xfrm>
              <a:off x="38526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7" name="tx327"/>
            <p:cNvSpPr/>
            <p:nvPr/>
          </p:nvSpPr>
          <p:spPr>
            <a:xfrm>
              <a:off x="411332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28" name="tx328"/>
            <p:cNvSpPr/>
            <p:nvPr/>
          </p:nvSpPr>
          <p:spPr>
            <a:xfrm>
              <a:off x="43740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29" name="tx329"/>
            <p:cNvSpPr/>
            <p:nvPr/>
          </p:nvSpPr>
          <p:spPr>
            <a:xfrm>
              <a:off x="46346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0" name="tx330"/>
            <p:cNvSpPr/>
            <p:nvPr/>
          </p:nvSpPr>
          <p:spPr>
            <a:xfrm>
              <a:off x="489537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1" name="tx331"/>
            <p:cNvSpPr/>
            <p:nvPr/>
          </p:nvSpPr>
          <p:spPr>
            <a:xfrm>
              <a:off x="51560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2" name="tx332"/>
            <p:cNvSpPr/>
            <p:nvPr/>
          </p:nvSpPr>
          <p:spPr>
            <a:xfrm>
              <a:off x="54167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3" name="tx333"/>
            <p:cNvSpPr/>
            <p:nvPr/>
          </p:nvSpPr>
          <p:spPr>
            <a:xfrm>
              <a:off x="56774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4" name="tx334"/>
            <p:cNvSpPr/>
            <p:nvPr/>
          </p:nvSpPr>
          <p:spPr>
            <a:xfrm>
              <a:off x="593810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5" name="tx335"/>
            <p:cNvSpPr/>
            <p:nvPr/>
          </p:nvSpPr>
          <p:spPr>
            <a:xfrm>
              <a:off x="61987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6" name="tx336"/>
            <p:cNvSpPr/>
            <p:nvPr/>
          </p:nvSpPr>
          <p:spPr>
            <a:xfrm>
              <a:off x="64594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7" name="tx337"/>
            <p:cNvSpPr/>
            <p:nvPr/>
          </p:nvSpPr>
          <p:spPr>
            <a:xfrm>
              <a:off x="672014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8" name="tx338"/>
            <p:cNvSpPr/>
            <p:nvPr/>
          </p:nvSpPr>
          <p:spPr>
            <a:xfrm>
              <a:off x="69808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9" name="tx339"/>
            <p:cNvSpPr/>
            <p:nvPr/>
          </p:nvSpPr>
          <p:spPr>
            <a:xfrm>
              <a:off x="72415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0" name="tx340"/>
            <p:cNvSpPr/>
            <p:nvPr/>
          </p:nvSpPr>
          <p:spPr>
            <a:xfrm>
              <a:off x="75021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41" name="tx341"/>
            <p:cNvSpPr/>
            <p:nvPr/>
          </p:nvSpPr>
          <p:spPr>
            <a:xfrm>
              <a:off x="776287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2" name="tx342"/>
            <p:cNvSpPr/>
            <p:nvPr/>
          </p:nvSpPr>
          <p:spPr>
            <a:xfrm>
              <a:off x="80235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3" name="tx343"/>
            <p:cNvSpPr/>
            <p:nvPr/>
          </p:nvSpPr>
          <p:spPr>
            <a:xfrm>
              <a:off x="828424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4" name="tx344"/>
            <p:cNvSpPr/>
            <p:nvPr/>
          </p:nvSpPr>
          <p:spPr>
            <a:xfrm>
              <a:off x="854492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5" name="tx345"/>
            <p:cNvSpPr/>
            <p:nvPr/>
          </p:nvSpPr>
          <p:spPr>
            <a:xfrm>
              <a:off x="202786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6" name="tx346"/>
            <p:cNvSpPr/>
            <p:nvPr/>
          </p:nvSpPr>
          <p:spPr>
            <a:xfrm>
              <a:off x="228854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47" name="tx347"/>
            <p:cNvSpPr/>
            <p:nvPr/>
          </p:nvSpPr>
          <p:spPr>
            <a:xfrm>
              <a:off x="254923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8" name="tx348"/>
            <p:cNvSpPr/>
            <p:nvPr/>
          </p:nvSpPr>
          <p:spPr>
            <a:xfrm>
              <a:off x="280991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9" name="tx349"/>
            <p:cNvSpPr/>
            <p:nvPr/>
          </p:nvSpPr>
          <p:spPr>
            <a:xfrm>
              <a:off x="307059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0" name="tx350"/>
            <p:cNvSpPr/>
            <p:nvPr/>
          </p:nvSpPr>
          <p:spPr>
            <a:xfrm>
              <a:off x="333127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1" name="tx351"/>
            <p:cNvSpPr/>
            <p:nvPr/>
          </p:nvSpPr>
          <p:spPr>
            <a:xfrm>
              <a:off x="359196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2" name="tx352"/>
            <p:cNvSpPr/>
            <p:nvPr/>
          </p:nvSpPr>
          <p:spPr>
            <a:xfrm>
              <a:off x="385264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3" name="tx353"/>
            <p:cNvSpPr/>
            <p:nvPr/>
          </p:nvSpPr>
          <p:spPr>
            <a:xfrm>
              <a:off x="411332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4" name="tx354"/>
            <p:cNvSpPr/>
            <p:nvPr/>
          </p:nvSpPr>
          <p:spPr>
            <a:xfrm>
              <a:off x="437400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5" name="tx355"/>
            <p:cNvSpPr/>
            <p:nvPr/>
          </p:nvSpPr>
          <p:spPr>
            <a:xfrm>
              <a:off x="463468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6" name="tx356"/>
            <p:cNvSpPr/>
            <p:nvPr/>
          </p:nvSpPr>
          <p:spPr>
            <a:xfrm>
              <a:off x="489537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7" name="tx357"/>
            <p:cNvSpPr/>
            <p:nvPr/>
          </p:nvSpPr>
          <p:spPr>
            <a:xfrm>
              <a:off x="515605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8" name="tx358"/>
            <p:cNvSpPr/>
            <p:nvPr/>
          </p:nvSpPr>
          <p:spPr>
            <a:xfrm>
              <a:off x="541673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9" name="tx359"/>
            <p:cNvSpPr/>
            <p:nvPr/>
          </p:nvSpPr>
          <p:spPr>
            <a:xfrm>
              <a:off x="567741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60" name="tx360"/>
            <p:cNvSpPr/>
            <p:nvPr/>
          </p:nvSpPr>
          <p:spPr>
            <a:xfrm>
              <a:off x="593810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1" name="tx361"/>
            <p:cNvSpPr/>
            <p:nvPr/>
          </p:nvSpPr>
          <p:spPr>
            <a:xfrm>
              <a:off x="619878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2" name="tx362"/>
            <p:cNvSpPr/>
            <p:nvPr/>
          </p:nvSpPr>
          <p:spPr>
            <a:xfrm>
              <a:off x="645946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3" name="tx363"/>
            <p:cNvSpPr/>
            <p:nvPr/>
          </p:nvSpPr>
          <p:spPr>
            <a:xfrm>
              <a:off x="672014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4" name="tx364"/>
            <p:cNvSpPr/>
            <p:nvPr/>
          </p:nvSpPr>
          <p:spPr>
            <a:xfrm>
              <a:off x="698083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5" name="tx365"/>
            <p:cNvSpPr/>
            <p:nvPr/>
          </p:nvSpPr>
          <p:spPr>
            <a:xfrm>
              <a:off x="724151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6" name="tx366"/>
            <p:cNvSpPr/>
            <p:nvPr/>
          </p:nvSpPr>
          <p:spPr>
            <a:xfrm>
              <a:off x="750219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7" name="tx367"/>
            <p:cNvSpPr/>
            <p:nvPr/>
          </p:nvSpPr>
          <p:spPr>
            <a:xfrm>
              <a:off x="776287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8" name="tx368"/>
            <p:cNvSpPr/>
            <p:nvPr/>
          </p:nvSpPr>
          <p:spPr>
            <a:xfrm>
              <a:off x="802355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9" name="tx369"/>
            <p:cNvSpPr/>
            <p:nvPr/>
          </p:nvSpPr>
          <p:spPr>
            <a:xfrm>
              <a:off x="828424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70" name="tx370"/>
            <p:cNvSpPr/>
            <p:nvPr/>
          </p:nvSpPr>
          <p:spPr>
            <a:xfrm>
              <a:off x="854492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1" name="tx371"/>
            <p:cNvSpPr/>
            <p:nvPr/>
          </p:nvSpPr>
          <p:spPr>
            <a:xfrm>
              <a:off x="202786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2" name="tx372"/>
            <p:cNvSpPr/>
            <p:nvPr/>
          </p:nvSpPr>
          <p:spPr>
            <a:xfrm>
              <a:off x="228854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3" name="tx373"/>
            <p:cNvSpPr/>
            <p:nvPr/>
          </p:nvSpPr>
          <p:spPr>
            <a:xfrm>
              <a:off x="254923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4" name="tx374"/>
            <p:cNvSpPr/>
            <p:nvPr/>
          </p:nvSpPr>
          <p:spPr>
            <a:xfrm>
              <a:off x="280991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5" name="tx375"/>
            <p:cNvSpPr/>
            <p:nvPr/>
          </p:nvSpPr>
          <p:spPr>
            <a:xfrm>
              <a:off x="307059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6" name="tx376"/>
            <p:cNvSpPr/>
            <p:nvPr/>
          </p:nvSpPr>
          <p:spPr>
            <a:xfrm>
              <a:off x="333127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7" name="tx377"/>
            <p:cNvSpPr/>
            <p:nvPr/>
          </p:nvSpPr>
          <p:spPr>
            <a:xfrm>
              <a:off x="359196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78" name="tx378"/>
            <p:cNvSpPr/>
            <p:nvPr/>
          </p:nvSpPr>
          <p:spPr>
            <a:xfrm>
              <a:off x="385264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9" name="tx379"/>
            <p:cNvSpPr/>
            <p:nvPr/>
          </p:nvSpPr>
          <p:spPr>
            <a:xfrm>
              <a:off x="411332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0" name="tx380"/>
            <p:cNvSpPr/>
            <p:nvPr/>
          </p:nvSpPr>
          <p:spPr>
            <a:xfrm>
              <a:off x="437400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1" name="tx381"/>
            <p:cNvSpPr/>
            <p:nvPr/>
          </p:nvSpPr>
          <p:spPr>
            <a:xfrm>
              <a:off x="463468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2" name="tx382"/>
            <p:cNvSpPr/>
            <p:nvPr/>
          </p:nvSpPr>
          <p:spPr>
            <a:xfrm>
              <a:off x="489537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3" name="tx383"/>
            <p:cNvSpPr/>
            <p:nvPr/>
          </p:nvSpPr>
          <p:spPr>
            <a:xfrm>
              <a:off x="515605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4" name="tx384"/>
            <p:cNvSpPr/>
            <p:nvPr/>
          </p:nvSpPr>
          <p:spPr>
            <a:xfrm>
              <a:off x="541673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5" name="tx385"/>
            <p:cNvSpPr/>
            <p:nvPr/>
          </p:nvSpPr>
          <p:spPr>
            <a:xfrm>
              <a:off x="567741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6" name="tx386"/>
            <p:cNvSpPr/>
            <p:nvPr/>
          </p:nvSpPr>
          <p:spPr>
            <a:xfrm>
              <a:off x="593810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7" name="tx387"/>
            <p:cNvSpPr/>
            <p:nvPr/>
          </p:nvSpPr>
          <p:spPr>
            <a:xfrm>
              <a:off x="619878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8" name="tx388"/>
            <p:cNvSpPr/>
            <p:nvPr/>
          </p:nvSpPr>
          <p:spPr>
            <a:xfrm>
              <a:off x="645946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9" name="tx389"/>
            <p:cNvSpPr/>
            <p:nvPr/>
          </p:nvSpPr>
          <p:spPr>
            <a:xfrm>
              <a:off x="672014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0" name="tx390"/>
            <p:cNvSpPr/>
            <p:nvPr/>
          </p:nvSpPr>
          <p:spPr>
            <a:xfrm>
              <a:off x="698083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1" name="tx391"/>
            <p:cNvSpPr/>
            <p:nvPr/>
          </p:nvSpPr>
          <p:spPr>
            <a:xfrm>
              <a:off x="724151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2" name="tx392"/>
            <p:cNvSpPr/>
            <p:nvPr/>
          </p:nvSpPr>
          <p:spPr>
            <a:xfrm>
              <a:off x="750219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3" name="tx393"/>
            <p:cNvSpPr/>
            <p:nvPr/>
          </p:nvSpPr>
          <p:spPr>
            <a:xfrm>
              <a:off x="776287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4" name="tx394"/>
            <p:cNvSpPr/>
            <p:nvPr/>
          </p:nvSpPr>
          <p:spPr>
            <a:xfrm>
              <a:off x="802355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5" name="tx395"/>
            <p:cNvSpPr/>
            <p:nvPr/>
          </p:nvSpPr>
          <p:spPr>
            <a:xfrm>
              <a:off x="828424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6" name="tx396"/>
            <p:cNvSpPr/>
            <p:nvPr/>
          </p:nvSpPr>
          <p:spPr>
            <a:xfrm>
              <a:off x="854492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7" name="tx397"/>
            <p:cNvSpPr/>
            <p:nvPr/>
          </p:nvSpPr>
          <p:spPr>
            <a:xfrm>
              <a:off x="202786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8" name="tx398"/>
            <p:cNvSpPr/>
            <p:nvPr/>
          </p:nvSpPr>
          <p:spPr>
            <a:xfrm>
              <a:off x="228854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99" name="tx399"/>
            <p:cNvSpPr/>
            <p:nvPr/>
          </p:nvSpPr>
          <p:spPr>
            <a:xfrm>
              <a:off x="254923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0" name="tx400"/>
            <p:cNvSpPr/>
            <p:nvPr/>
          </p:nvSpPr>
          <p:spPr>
            <a:xfrm>
              <a:off x="280991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1" name="tx401"/>
            <p:cNvSpPr/>
            <p:nvPr/>
          </p:nvSpPr>
          <p:spPr>
            <a:xfrm>
              <a:off x="307059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2" name="tx402"/>
            <p:cNvSpPr/>
            <p:nvPr/>
          </p:nvSpPr>
          <p:spPr>
            <a:xfrm>
              <a:off x="333127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3" name="tx403"/>
            <p:cNvSpPr/>
            <p:nvPr/>
          </p:nvSpPr>
          <p:spPr>
            <a:xfrm>
              <a:off x="359196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4" name="tx404"/>
            <p:cNvSpPr/>
            <p:nvPr/>
          </p:nvSpPr>
          <p:spPr>
            <a:xfrm>
              <a:off x="385264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5" name="tx405"/>
            <p:cNvSpPr/>
            <p:nvPr/>
          </p:nvSpPr>
          <p:spPr>
            <a:xfrm>
              <a:off x="411332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6" name="tx406"/>
            <p:cNvSpPr/>
            <p:nvPr/>
          </p:nvSpPr>
          <p:spPr>
            <a:xfrm>
              <a:off x="437400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7" name="tx407"/>
            <p:cNvSpPr/>
            <p:nvPr/>
          </p:nvSpPr>
          <p:spPr>
            <a:xfrm>
              <a:off x="463468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8" name="tx408"/>
            <p:cNvSpPr/>
            <p:nvPr/>
          </p:nvSpPr>
          <p:spPr>
            <a:xfrm>
              <a:off x="489537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9" name="tx409"/>
            <p:cNvSpPr/>
            <p:nvPr/>
          </p:nvSpPr>
          <p:spPr>
            <a:xfrm>
              <a:off x="515605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0" name="tx410"/>
            <p:cNvSpPr/>
            <p:nvPr/>
          </p:nvSpPr>
          <p:spPr>
            <a:xfrm>
              <a:off x="541673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11" name="tx411"/>
            <p:cNvSpPr/>
            <p:nvPr/>
          </p:nvSpPr>
          <p:spPr>
            <a:xfrm>
              <a:off x="567741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2" name="tx412"/>
            <p:cNvSpPr/>
            <p:nvPr/>
          </p:nvSpPr>
          <p:spPr>
            <a:xfrm>
              <a:off x="593810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3" name="tx413"/>
            <p:cNvSpPr/>
            <p:nvPr/>
          </p:nvSpPr>
          <p:spPr>
            <a:xfrm>
              <a:off x="619878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4" name="tx414"/>
            <p:cNvSpPr/>
            <p:nvPr/>
          </p:nvSpPr>
          <p:spPr>
            <a:xfrm>
              <a:off x="645946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5" name="tx415"/>
            <p:cNvSpPr/>
            <p:nvPr/>
          </p:nvSpPr>
          <p:spPr>
            <a:xfrm>
              <a:off x="672014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6" name="tx416"/>
            <p:cNvSpPr/>
            <p:nvPr/>
          </p:nvSpPr>
          <p:spPr>
            <a:xfrm>
              <a:off x="698083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7" name="tx417"/>
            <p:cNvSpPr/>
            <p:nvPr/>
          </p:nvSpPr>
          <p:spPr>
            <a:xfrm>
              <a:off x="724151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8" name="tx418"/>
            <p:cNvSpPr/>
            <p:nvPr/>
          </p:nvSpPr>
          <p:spPr>
            <a:xfrm>
              <a:off x="802355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9" name="tx419"/>
            <p:cNvSpPr/>
            <p:nvPr/>
          </p:nvSpPr>
          <p:spPr>
            <a:xfrm>
              <a:off x="828424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0" name="tx420"/>
            <p:cNvSpPr/>
            <p:nvPr/>
          </p:nvSpPr>
          <p:spPr>
            <a:xfrm>
              <a:off x="854492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1" name="tx421"/>
            <p:cNvSpPr/>
            <p:nvPr/>
          </p:nvSpPr>
          <p:spPr>
            <a:xfrm>
              <a:off x="202786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2" name="tx422"/>
            <p:cNvSpPr/>
            <p:nvPr/>
          </p:nvSpPr>
          <p:spPr>
            <a:xfrm>
              <a:off x="228854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3" name="tx423"/>
            <p:cNvSpPr/>
            <p:nvPr/>
          </p:nvSpPr>
          <p:spPr>
            <a:xfrm>
              <a:off x="254923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24" name="tx424"/>
            <p:cNvSpPr/>
            <p:nvPr/>
          </p:nvSpPr>
          <p:spPr>
            <a:xfrm>
              <a:off x="280991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5" name="tx425"/>
            <p:cNvSpPr/>
            <p:nvPr/>
          </p:nvSpPr>
          <p:spPr>
            <a:xfrm>
              <a:off x="307059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6" name="tx426"/>
            <p:cNvSpPr/>
            <p:nvPr/>
          </p:nvSpPr>
          <p:spPr>
            <a:xfrm>
              <a:off x="333127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7" name="tx427"/>
            <p:cNvSpPr/>
            <p:nvPr/>
          </p:nvSpPr>
          <p:spPr>
            <a:xfrm>
              <a:off x="359196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8" name="tx428"/>
            <p:cNvSpPr/>
            <p:nvPr/>
          </p:nvSpPr>
          <p:spPr>
            <a:xfrm>
              <a:off x="385264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9" name="tx429"/>
            <p:cNvSpPr/>
            <p:nvPr/>
          </p:nvSpPr>
          <p:spPr>
            <a:xfrm>
              <a:off x="411332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0" name="tx430"/>
            <p:cNvSpPr/>
            <p:nvPr/>
          </p:nvSpPr>
          <p:spPr>
            <a:xfrm>
              <a:off x="437400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1" name="tx431"/>
            <p:cNvSpPr/>
            <p:nvPr/>
          </p:nvSpPr>
          <p:spPr>
            <a:xfrm>
              <a:off x="463468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2" name="tx432"/>
            <p:cNvSpPr/>
            <p:nvPr/>
          </p:nvSpPr>
          <p:spPr>
            <a:xfrm>
              <a:off x="489537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3" name="tx433"/>
            <p:cNvSpPr/>
            <p:nvPr/>
          </p:nvSpPr>
          <p:spPr>
            <a:xfrm>
              <a:off x="515605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4" name="tx434"/>
            <p:cNvSpPr/>
            <p:nvPr/>
          </p:nvSpPr>
          <p:spPr>
            <a:xfrm>
              <a:off x="541673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5" name="tx435"/>
            <p:cNvSpPr/>
            <p:nvPr/>
          </p:nvSpPr>
          <p:spPr>
            <a:xfrm>
              <a:off x="567741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36" name="tx436"/>
            <p:cNvSpPr/>
            <p:nvPr/>
          </p:nvSpPr>
          <p:spPr>
            <a:xfrm>
              <a:off x="593810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7" name="tx437"/>
            <p:cNvSpPr/>
            <p:nvPr/>
          </p:nvSpPr>
          <p:spPr>
            <a:xfrm>
              <a:off x="619878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8" name="tx438"/>
            <p:cNvSpPr/>
            <p:nvPr/>
          </p:nvSpPr>
          <p:spPr>
            <a:xfrm>
              <a:off x="645946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39" name="tx439"/>
            <p:cNvSpPr/>
            <p:nvPr/>
          </p:nvSpPr>
          <p:spPr>
            <a:xfrm>
              <a:off x="672014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40" name="tx440"/>
            <p:cNvSpPr/>
            <p:nvPr/>
          </p:nvSpPr>
          <p:spPr>
            <a:xfrm>
              <a:off x="698083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1" name="tx441"/>
            <p:cNvSpPr/>
            <p:nvPr/>
          </p:nvSpPr>
          <p:spPr>
            <a:xfrm>
              <a:off x="724151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2" name="tx442"/>
            <p:cNvSpPr/>
            <p:nvPr/>
          </p:nvSpPr>
          <p:spPr>
            <a:xfrm>
              <a:off x="750219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3" name="tx443"/>
            <p:cNvSpPr/>
            <p:nvPr/>
          </p:nvSpPr>
          <p:spPr>
            <a:xfrm>
              <a:off x="776287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4" name="tx444"/>
            <p:cNvSpPr/>
            <p:nvPr/>
          </p:nvSpPr>
          <p:spPr>
            <a:xfrm>
              <a:off x="802355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45" name="tx445"/>
            <p:cNvSpPr/>
            <p:nvPr/>
          </p:nvSpPr>
          <p:spPr>
            <a:xfrm>
              <a:off x="828424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6" name="tx446"/>
            <p:cNvSpPr/>
            <p:nvPr/>
          </p:nvSpPr>
          <p:spPr>
            <a:xfrm>
              <a:off x="854492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7" name="tx447"/>
            <p:cNvSpPr/>
            <p:nvPr/>
          </p:nvSpPr>
          <p:spPr>
            <a:xfrm>
              <a:off x="202786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48" name="tx448"/>
            <p:cNvSpPr/>
            <p:nvPr/>
          </p:nvSpPr>
          <p:spPr>
            <a:xfrm>
              <a:off x="228854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9" name="tx449"/>
            <p:cNvSpPr/>
            <p:nvPr/>
          </p:nvSpPr>
          <p:spPr>
            <a:xfrm>
              <a:off x="254923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0" name="tx450"/>
            <p:cNvSpPr/>
            <p:nvPr/>
          </p:nvSpPr>
          <p:spPr>
            <a:xfrm>
              <a:off x="280991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1" name="tx451"/>
            <p:cNvSpPr/>
            <p:nvPr/>
          </p:nvSpPr>
          <p:spPr>
            <a:xfrm>
              <a:off x="307059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52" name="tx452"/>
            <p:cNvSpPr/>
            <p:nvPr/>
          </p:nvSpPr>
          <p:spPr>
            <a:xfrm>
              <a:off x="333127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3" name="tx453"/>
            <p:cNvSpPr/>
            <p:nvPr/>
          </p:nvSpPr>
          <p:spPr>
            <a:xfrm>
              <a:off x="35919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4" name="tx454"/>
            <p:cNvSpPr/>
            <p:nvPr/>
          </p:nvSpPr>
          <p:spPr>
            <a:xfrm>
              <a:off x="385264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55" name="tx455"/>
            <p:cNvSpPr/>
            <p:nvPr/>
          </p:nvSpPr>
          <p:spPr>
            <a:xfrm>
              <a:off x="411332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56" name="tx456"/>
            <p:cNvSpPr/>
            <p:nvPr/>
          </p:nvSpPr>
          <p:spPr>
            <a:xfrm>
              <a:off x="437400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7" name="tx457"/>
            <p:cNvSpPr/>
            <p:nvPr/>
          </p:nvSpPr>
          <p:spPr>
            <a:xfrm>
              <a:off x="463468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8" name="tx458"/>
            <p:cNvSpPr/>
            <p:nvPr/>
          </p:nvSpPr>
          <p:spPr>
            <a:xfrm>
              <a:off x="489537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9" name="tx459"/>
            <p:cNvSpPr/>
            <p:nvPr/>
          </p:nvSpPr>
          <p:spPr>
            <a:xfrm>
              <a:off x="515605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0" name="tx460"/>
            <p:cNvSpPr/>
            <p:nvPr/>
          </p:nvSpPr>
          <p:spPr>
            <a:xfrm>
              <a:off x="541673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1" name="tx461"/>
            <p:cNvSpPr/>
            <p:nvPr/>
          </p:nvSpPr>
          <p:spPr>
            <a:xfrm>
              <a:off x="567741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2" name="tx462"/>
            <p:cNvSpPr/>
            <p:nvPr/>
          </p:nvSpPr>
          <p:spPr>
            <a:xfrm>
              <a:off x="593810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3" name="tx463"/>
            <p:cNvSpPr/>
            <p:nvPr/>
          </p:nvSpPr>
          <p:spPr>
            <a:xfrm>
              <a:off x="61987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4" name="tx464"/>
            <p:cNvSpPr/>
            <p:nvPr/>
          </p:nvSpPr>
          <p:spPr>
            <a:xfrm>
              <a:off x="64594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5" name="tx465"/>
            <p:cNvSpPr/>
            <p:nvPr/>
          </p:nvSpPr>
          <p:spPr>
            <a:xfrm>
              <a:off x="672014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6" name="tx466"/>
            <p:cNvSpPr/>
            <p:nvPr/>
          </p:nvSpPr>
          <p:spPr>
            <a:xfrm>
              <a:off x="698083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7" name="tx467"/>
            <p:cNvSpPr/>
            <p:nvPr/>
          </p:nvSpPr>
          <p:spPr>
            <a:xfrm>
              <a:off x="724151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8" name="tx468"/>
            <p:cNvSpPr/>
            <p:nvPr/>
          </p:nvSpPr>
          <p:spPr>
            <a:xfrm>
              <a:off x="750219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9" name="tx469"/>
            <p:cNvSpPr/>
            <p:nvPr/>
          </p:nvSpPr>
          <p:spPr>
            <a:xfrm>
              <a:off x="776287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0" name="tx470"/>
            <p:cNvSpPr/>
            <p:nvPr/>
          </p:nvSpPr>
          <p:spPr>
            <a:xfrm>
              <a:off x="802355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1" name="tx471"/>
            <p:cNvSpPr/>
            <p:nvPr/>
          </p:nvSpPr>
          <p:spPr>
            <a:xfrm>
              <a:off x="828424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2" name="tx472"/>
            <p:cNvSpPr/>
            <p:nvPr/>
          </p:nvSpPr>
          <p:spPr>
            <a:xfrm>
              <a:off x="854492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73" name="tx473"/>
            <p:cNvSpPr/>
            <p:nvPr/>
          </p:nvSpPr>
          <p:spPr>
            <a:xfrm>
              <a:off x="202786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4" name="tx474"/>
            <p:cNvSpPr/>
            <p:nvPr/>
          </p:nvSpPr>
          <p:spPr>
            <a:xfrm>
              <a:off x="228854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5" name="tx475"/>
            <p:cNvSpPr/>
            <p:nvPr/>
          </p:nvSpPr>
          <p:spPr>
            <a:xfrm>
              <a:off x="254923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6" name="tx476"/>
            <p:cNvSpPr/>
            <p:nvPr/>
          </p:nvSpPr>
          <p:spPr>
            <a:xfrm>
              <a:off x="280991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7" name="tx477"/>
            <p:cNvSpPr/>
            <p:nvPr/>
          </p:nvSpPr>
          <p:spPr>
            <a:xfrm>
              <a:off x="307059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8" name="tx478"/>
            <p:cNvSpPr/>
            <p:nvPr/>
          </p:nvSpPr>
          <p:spPr>
            <a:xfrm>
              <a:off x="333127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9" name="tx479"/>
            <p:cNvSpPr/>
            <p:nvPr/>
          </p:nvSpPr>
          <p:spPr>
            <a:xfrm>
              <a:off x="35919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0" name="tx480"/>
            <p:cNvSpPr/>
            <p:nvPr/>
          </p:nvSpPr>
          <p:spPr>
            <a:xfrm>
              <a:off x="38526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1" name="tx481"/>
            <p:cNvSpPr/>
            <p:nvPr/>
          </p:nvSpPr>
          <p:spPr>
            <a:xfrm>
              <a:off x="411332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2" name="tx482"/>
            <p:cNvSpPr/>
            <p:nvPr/>
          </p:nvSpPr>
          <p:spPr>
            <a:xfrm>
              <a:off x="437400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3" name="tx483"/>
            <p:cNvSpPr/>
            <p:nvPr/>
          </p:nvSpPr>
          <p:spPr>
            <a:xfrm>
              <a:off x="463468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4" name="tx484"/>
            <p:cNvSpPr/>
            <p:nvPr/>
          </p:nvSpPr>
          <p:spPr>
            <a:xfrm>
              <a:off x="489537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5" name="tx485"/>
            <p:cNvSpPr/>
            <p:nvPr/>
          </p:nvSpPr>
          <p:spPr>
            <a:xfrm>
              <a:off x="515605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86" name="tx486"/>
            <p:cNvSpPr/>
            <p:nvPr/>
          </p:nvSpPr>
          <p:spPr>
            <a:xfrm>
              <a:off x="54167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87" name="tx487"/>
            <p:cNvSpPr/>
            <p:nvPr/>
          </p:nvSpPr>
          <p:spPr>
            <a:xfrm>
              <a:off x="567741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88" name="tx488"/>
            <p:cNvSpPr/>
            <p:nvPr/>
          </p:nvSpPr>
          <p:spPr>
            <a:xfrm>
              <a:off x="593810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9" name="tx489"/>
            <p:cNvSpPr/>
            <p:nvPr/>
          </p:nvSpPr>
          <p:spPr>
            <a:xfrm>
              <a:off x="61987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0" name="tx490"/>
            <p:cNvSpPr/>
            <p:nvPr/>
          </p:nvSpPr>
          <p:spPr>
            <a:xfrm>
              <a:off x="64594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1" name="tx491"/>
            <p:cNvSpPr/>
            <p:nvPr/>
          </p:nvSpPr>
          <p:spPr>
            <a:xfrm>
              <a:off x="672014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2" name="tx492"/>
            <p:cNvSpPr/>
            <p:nvPr/>
          </p:nvSpPr>
          <p:spPr>
            <a:xfrm>
              <a:off x="698083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3" name="tx493"/>
            <p:cNvSpPr/>
            <p:nvPr/>
          </p:nvSpPr>
          <p:spPr>
            <a:xfrm>
              <a:off x="724151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4" name="tx494"/>
            <p:cNvSpPr/>
            <p:nvPr/>
          </p:nvSpPr>
          <p:spPr>
            <a:xfrm>
              <a:off x="750219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5" name="tx495"/>
            <p:cNvSpPr/>
            <p:nvPr/>
          </p:nvSpPr>
          <p:spPr>
            <a:xfrm>
              <a:off x="776287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6" name="tx496"/>
            <p:cNvSpPr/>
            <p:nvPr/>
          </p:nvSpPr>
          <p:spPr>
            <a:xfrm>
              <a:off x="802355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97" name="tx497"/>
            <p:cNvSpPr/>
            <p:nvPr/>
          </p:nvSpPr>
          <p:spPr>
            <a:xfrm>
              <a:off x="828424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98" name="tx498"/>
            <p:cNvSpPr/>
            <p:nvPr/>
          </p:nvSpPr>
          <p:spPr>
            <a:xfrm>
              <a:off x="854492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9" name="tx499"/>
            <p:cNvSpPr/>
            <p:nvPr/>
          </p:nvSpPr>
          <p:spPr>
            <a:xfrm>
              <a:off x="202786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00" name="tx500"/>
            <p:cNvSpPr/>
            <p:nvPr/>
          </p:nvSpPr>
          <p:spPr>
            <a:xfrm>
              <a:off x="228854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01" name="tx501"/>
            <p:cNvSpPr/>
            <p:nvPr/>
          </p:nvSpPr>
          <p:spPr>
            <a:xfrm>
              <a:off x="254923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2" name="tx502"/>
            <p:cNvSpPr/>
            <p:nvPr/>
          </p:nvSpPr>
          <p:spPr>
            <a:xfrm>
              <a:off x="280991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03" name="tx503"/>
            <p:cNvSpPr/>
            <p:nvPr/>
          </p:nvSpPr>
          <p:spPr>
            <a:xfrm>
              <a:off x="307059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04" name="tx504"/>
            <p:cNvSpPr/>
            <p:nvPr/>
          </p:nvSpPr>
          <p:spPr>
            <a:xfrm>
              <a:off x="333127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05" name="tx505"/>
            <p:cNvSpPr/>
            <p:nvPr/>
          </p:nvSpPr>
          <p:spPr>
            <a:xfrm>
              <a:off x="359196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06" name="tx506"/>
            <p:cNvSpPr/>
            <p:nvPr/>
          </p:nvSpPr>
          <p:spPr>
            <a:xfrm>
              <a:off x="385264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7" name="tx507"/>
            <p:cNvSpPr/>
            <p:nvPr/>
          </p:nvSpPr>
          <p:spPr>
            <a:xfrm>
              <a:off x="411332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08" name="tx508"/>
            <p:cNvSpPr/>
            <p:nvPr/>
          </p:nvSpPr>
          <p:spPr>
            <a:xfrm>
              <a:off x="437400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9" name="tx509"/>
            <p:cNvSpPr/>
            <p:nvPr/>
          </p:nvSpPr>
          <p:spPr>
            <a:xfrm>
              <a:off x="463468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0" name="tx510"/>
            <p:cNvSpPr/>
            <p:nvPr/>
          </p:nvSpPr>
          <p:spPr>
            <a:xfrm>
              <a:off x="489537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1" name="tx511"/>
            <p:cNvSpPr/>
            <p:nvPr/>
          </p:nvSpPr>
          <p:spPr>
            <a:xfrm>
              <a:off x="515605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2" name="tx512"/>
            <p:cNvSpPr/>
            <p:nvPr/>
          </p:nvSpPr>
          <p:spPr>
            <a:xfrm>
              <a:off x="541673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3" name="tx513"/>
            <p:cNvSpPr/>
            <p:nvPr/>
          </p:nvSpPr>
          <p:spPr>
            <a:xfrm>
              <a:off x="567741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14" name="tx514"/>
            <p:cNvSpPr/>
            <p:nvPr/>
          </p:nvSpPr>
          <p:spPr>
            <a:xfrm>
              <a:off x="593810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5" name="tx515"/>
            <p:cNvSpPr/>
            <p:nvPr/>
          </p:nvSpPr>
          <p:spPr>
            <a:xfrm>
              <a:off x="619878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16" name="tx516"/>
            <p:cNvSpPr/>
            <p:nvPr/>
          </p:nvSpPr>
          <p:spPr>
            <a:xfrm>
              <a:off x="645946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7" name="tx517"/>
            <p:cNvSpPr/>
            <p:nvPr/>
          </p:nvSpPr>
          <p:spPr>
            <a:xfrm>
              <a:off x="672014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8" name="tx518"/>
            <p:cNvSpPr/>
            <p:nvPr/>
          </p:nvSpPr>
          <p:spPr>
            <a:xfrm>
              <a:off x="698083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19" name="tx519"/>
            <p:cNvSpPr/>
            <p:nvPr/>
          </p:nvSpPr>
          <p:spPr>
            <a:xfrm>
              <a:off x="724151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20" name="tx520"/>
            <p:cNvSpPr/>
            <p:nvPr/>
          </p:nvSpPr>
          <p:spPr>
            <a:xfrm>
              <a:off x="750219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1" name="tx521"/>
            <p:cNvSpPr/>
            <p:nvPr/>
          </p:nvSpPr>
          <p:spPr>
            <a:xfrm>
              <a:off x="776287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2" name="tx522"/>
            <p:cNvSpPr/>
            <p:nvPr/>
          </p:nvSpPr>
          <p:spPr>
            <a:xfrm>
              <a:off x="802355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3" name="tx523"/>
            <p:cNvSpPr/>
            <p:nvPr/>
          </p:nvSpPr>
          <p:spPr>
            <a:xfrm>
              <a:off x="828424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24" name="tx524"/>
            <p:cNvSpPr/>
            <p:nvPr/>
          </p:nvSpPr>
          <p:spPr>
            <a:xfrm>
              <a:off x="854492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25" name="tx525"/>
            <p:cNvSpPr/>
            <p:nvPr/>
          </p:nvSpPr>
          <p:spPr>
            <a:xfrm>
              <a:off x="202786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26" name="tx526"/>
            <p:cNvSpPr/>
            <p:nvPr/>
          </p:nvSpPr>
          <p:spPr>
            <a:xfrm>
              <a:off x="228854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7" name="tx527"/>
            <p:cNvSpPr/>
            <p:nvPr/>
          </p:nvSpPr>
          <p:spPr>
            <a:xfrm>
              <a:off x="254923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28" name="tx528"/>
            <p:cNvSpPr/>
            <p:nvPr/>
          </p:nvSpPr>
          <p:spPr>
            <a:xfrm>
              <a:off x="280991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29" name="tx529"/>
            <p:cNvSpPr/>
            <p:nvPr/>
          </p:nvSpPr>
          <p:spPr>
            <a:xfrm>
              <a:off x="307059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30" name="tx530"/>
            <p:cNvSpPr/>
            <p:nvPr/>
          </p:nvSpPr>
          <p:spPr>
            <a:xfrm>
              <a:off x="333127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1" name="tx531"/>
            <p:cNvSpPr/>
            <p:nvPr/>
          </p:nvSpPr>
          <p:spPr>
            <a:xfrm>
              <a:off x="359196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32" name="tx532"/>
            <p:cNvSpPr/>
            <p:nvPr/>
          </p:nvSpPr>
          <p:spPr>
            <a:xfrm>
              <a:off x="385264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3" name="tx533"/>
            <p:cNvSpPr/>
            <p:nvPr/>
          </p:nvSpPr>
          <p:spPr>
            <a:xfrm>
              <a:off x="411332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4" name="tx534"/>
            <p:cNvSpPr/>
            <p:nvPr/>
          </p:nvSpPr>
          <p:spPr>
            <a:xfrm>
              <a:off x="437400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5" name="tx535"/>
            <p:cNvSpPr/>
            <p:nvPr/>
          </p:nvSpPr>
          <p:spPr>
            <a:xfrm>
              <a:off x="463468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6" name="tx536"/>
            <p:cNvSpPr/>
            <p:nvPr/>
          </p:nvSpPr>
          <p:spPr>
            <a:xfrm>
              <a:off x="489537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37" name="tx537"/>
            <p:cNvSpPr/>
            <p:nvPr/>
          </p:nvSpPr>
          <p:spPr>
            <a:xfrm>
              <a:off x="515605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38" name="tx538"/>
            <p:cNvSpPr/>
            <p:nvPr/>
          </p:nvSpPr>
          <p:spPr>
            <a:xfrm>
              <a:off x="541673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39" name="tx539"/>
            <p:cNvSpPr/>
            <p:nvPr/>
          </p:nvSpPr>
          <p:spPr>
            <a:xfrm>
              <a:off x="567741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0" name="tx540"/>
            <p:cNvSpPr/>
            <p:nvPr/>
          </p:nvSpPr>
          <p:spPr>
            <a:xfrm>
              <a:off x="593810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1" name="tx541"/>
            <p:cNvSpPr/>
            <p:nvPr/>
          </p:nvSpPr>
          <p:spPr>
            <a:xfrm>
              <a:off x="619878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2" name="tx542"/>
            <p:cNvSpPr/>
            <p:nvPr/>
          </p:nvSpPr>
          <p:spPr>
            <a:xfrm>
              <a:off x="645946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3" name="tx543"/>
            <p:cNvSpPr/>
            <p:nvPr/>
          </p:nvSpPr>
          <p:spPr>
            <a:xfrm>
              <a:off x="672014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4" name="tx544"/>
            <p:cNvSpPr/>
            <p:nvPr/>
          </p:nvSpPr>
          <p:spPr>
            <a:xfrm>
              <a:off x="698083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5" name="tx545"/>
            <p:cNvSpPr/>
            <p:nvPr/>
          </p:nvSpPr>
          <p:spPr>
            <a:xfrm>
              <a:off x="724151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46" name="tx546"/>
            <p:cNvSpPr/>
            <p:nvPr/>
          </p:nvSpPr>
          <p:spPr>
            <a:xfrm>
              <a:off x="750219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47" name="tx547"/>
            <p:cNvSpPr/>
            <p:nvPr/>
          </p:nvSpPr>
          <p:spPr>
            <a:xfrm>
              <a:off x="776287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48" name="tx548"/>
            <p:cNvSpPr/>
            <p:nvPr/>
          </p:nvSpPr>
          <p:spPr>
            <a:xfrm>
              <a:off x="802355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49" name="tx549"/>
            <p:cNvSpPr/>
            <p:nvPr/>
          </p:nvSpPr>
          <p:spPr>
            <a:xfrm>
              <a:off x="828424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50" name="tx550"/>
            <p:cNvSpPr/>
            <p:nvPr/>
          </p:nvSpPr>
          <p:spPr>
            <a:xfrm>
              <a:off x="854492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51" name="tx551"/>
            <p:cNvSpPr/>
            <p:nvPr/>
          </p:nvSpPr>
          <p:spPr>
            <a:xfrm>
              <a:off x="202786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52" name="tx552"/>
            <p:cNvSpPr/>
            <p:nvPr/>
          </p:nvSpPr>
          <p:spPr>
            <a:xfrm>
              <a:off x="228854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53" name="tx553"/>
            <p:cNvSpPr/>
            <p:nvPr/>
          </p:nvSpPr>
          <p:spPr>
            <a:xfrm>
              <a:off x="254923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54" name="tx554"/>
            <p:cNvSpPr/>
            <p:nvPr/>
          </p:nvSpPr>
          <p:spPr>
            <a:xfrm>
              <a:off x="280991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55" name="tx555"/>
            <p:cNvSpPr/>
            <p:nvPr/>
          </p:nvSpPr>
          <p:spPr>
            <a:xfrm>
              <a:off x="307059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56" name="tx556"/>
            <p:cNvSpPr/>
            <p:nvPr/>
          </p:nvSpPr>
          <p:spPr>
            <a:xfrm>
              <a:off x="333127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57" name="tx557"/>
            <p:cNvSpPr/>
            <p:nvPr/>
          </p:nvSpPr>
          <p:spPr>
            <a:xfrm>
              <a:off x="359196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58" name="tx558"/>
            <p:cNvSpPr/>
            <p:nvPr/>
          </p:nvSpPr>
          <p:spPr>
            <a:xfrm>
              <a:off x="385264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59" name="tx559"/>
            <p:cNvSpPr/>
            <p:nvPr/>
          </p:nvSpPr>
          <p:spPr>
            <a:xfrm>
              <a:off x="411332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60" name="tx560"/>
            <p:cNvSpPr/>
            <p:nvPr/>
          </p:nvSpPr>
          <p:spPr>
            <a:xfrm>
              <a:off x="437400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61" name="tx561"/>
            <p:cNvSpPr/>
            <p:nvPr/>
          </p:nvSpPr>
          <p:spPr>
            <a:xfrm>
              <a:off x="463468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62" name="tx562"/>
            <p:cNvSpPr/>
            <p:nvPr/>
          </p:nvSpPr>
          <p:spPr>
            <a:xfrm>
              <a:off x="489537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63" name="tx563"/>
            <p:cNvSpPr/>
            <p:nvPr/>
          </p:nvSpPr>
          <p:spPr>
            <a:xfrm>
              <a:off x="515605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64" name="tx564"/>
            <p:cNvSpPr/>
            <p:nvPr/>
          </p:nvSpPr>
          <p:spPr>
            <a:xfrm>
              <a:off x="541673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65" name="tx565"/>
            <p:cNvSpPr/>
            <p:nvPr/>
          </p:nvSpPr>
          <p:spPr>
            <a:xfrm>
              <a:off x="567741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6" name="tx566"/>
            <p:cNvSpPr/>
            <p:nvPr/>
          </p:nvSpPr>
          <p:spPr>
            <a:xfrm>
              <a:off x="593810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7" name="tx567"/>
            <p:cNvSpPr/>
            <p:nvPr/>
          </p:nvSpPr>
          <p:spPr>
            <a:xfrm>
              <a:off x="619878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68" name="tx568"/>
            <p:cNvSpPr/>
            <p:nvPr/>
          </p:nvSpPr>
          <p:spPr>
            <a:xfrm>
              <a:off x="645946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9" name="tx569"/>
            <p:cNvSpPr/>
            <p:nvPr/>
          </p:nvSpPr>
          <p:spPr>
            <a:xfrm>
              <a:off x="724151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0" name="tx570"/>
            <p:cNvSpPr/>
            <p:nvPr/>
          </p:nvSpPr>
          <p:spPr>
            <a:xfrm>
              <a:off x="750219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71" name="tx571"/>
            <p:cNvSpPr/>
            <p:nvPr/>
          </p:nvSpPr>
          <p:spPr>
            <a:xfrm>
              <a:off x="776287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72" name="tx572"/>
            <p:cNvSpPr/>
            <p:nvPr/>
          </p:nvSpPr>
          <p:spPr>
            <a:xfrm>
              <a:off x="828424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73" name="tx573"/>
            <p:cNvSpPr/>
            <p:nvPr/>
          </p:nvSpPr>
          <p:spPr>
            <a:xfrm>
              <a:off x="854492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74" name="tx574"/>
            <p:cNvSpPr/>
            <p:nvPr/>
          </p:nvSpPr>
          <p:spPr>
            <a:xfrm>
              <a:off x="750219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75" name="tx575"/>
            <p:cNvSpPr/>
            <p:nvPr/>
          </p:nvSpPr>
          <p:spPr>
            <a:xfrm>
              <a:off x="776287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6" name="rc57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62" name="tx862"/>
            <p:cNvSpPr/>
            <p:nvPr/>
          </p:nvSpPr>
          <p:spPr>
            <a:xfrm rot="-2700000">
              <a:off x="20072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63" name="tx863"/>
            <p:cNvSpPr/>
            <p:nvPr/>
          </p:nvSpPr>
          <p:spPr>
            <a:xfrm rot="-2700000">
              <a:off x="22679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64" name="tx864"/>
            <p:cNvSpPr/>
            <p:nvPr/>
          </p:nvSpPr>
          <p:spPr>
            <a:xfrm rot="-2700000">
              <a:off x="25285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65" name="tx865"/>
            <p:cNvSpPr/>
            <p:nvPr/>
          </p:nvSpPr>
          <p:spPr>
            <a:xfrm rot="-2700000">
              <a:off x="27892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6" name="tx866"/>
            <p:cNvSpPr/>
            <p:nvPr/>
          </p:nvSpPr>
          <p:spPr>
            <a:xfrm rot="-2700000">
              <a:off x="30499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7" name="tx867"/>
            <p:cNvSpPr/>
            <p:nvPr/>
          </p:nvSpPr>
          <p:spPr>
            <a:xfrm rot="-2700000">
              <a:off x="33106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8" name="tx868"/>
            <p:cNvSpPr/>
            <p:nvPr/>
          </p:nvSpPr>
          <p:spPr>
            <a:xfrm rot="-2700000">
              <a:off x="35713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9" name="tx869"/>
            <p:cNvSpPr/>
            <p:nvPr/>
          </p:nvSpPr>
          <p:spPr>
            <a:xfrm rot="-2700000">
              <a:off x="38320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0" name="tx870"/>
            <p:cNvSpPr/>
            <p:nvPr/>
          </p:nvSpPr>
          <p:spPr>
            <a:xfrm rot="-2700000">
              <a:off x="40926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71" name="tx871"/>
            <p:cNvSpPr/>
            <p:nvPr/>
          </p:nvSpPr>
          <p:spPr>
            <a:xfrm rot="-2700000">
              <a:off x="43533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2" name="tx872"/>
            <p:cNvSpPr/>
            <p:nvPr/>
          </p:nvSpPr>
          <p:spPr>
            <a:xfrm rot="-2700000">
              <a:off x="46140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73" name="tx873"/>
            <p:cNvSpPr/>
            <p:nvPr/>
          </p:nvSpPr>
          <p:spPr>
            <a:xfrm rot="-2700000">
              <a:off x="487624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74" name="tx874"/>
            <p:cNvSpPr/>
            <p:nvPr/>
          </p:nvSpPr>
          <p:spPr>
            <a:xfrm rot="-2700000">
              <a:off x="51354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75" name="tx875"/>
            <p:cNvSpPr/>
            <p:nvPr/>
          </p:nvSpPr>
          <p:spPr>
            <a:xfrm rot="-2700000">
              <a:off x="5396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76" name="tx876"/>
            <p:cNvSpPr/>
            <p:nvPr/>
          </p:nvSpPr>
          <p:spPr>
            <a:xfrm rot="-2700000">
              <a:off x="56567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7" name="tx877"/>
            <p:cNvSpPr/>
            <p:nvPr/>
          </p:nvSpPr>
          <p:spPr>
            <a:xfrm rot="-2700000">
              <a:off x="59174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8" name="tx878"/>
            <p:cNvSpPr/>
            <p:nvPr/>
          </p:nvSpPr>
          <p:spPr>
            <a:xfrm rot="-2700000">
              <a:off x="61781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79" name="tx879"/>
            <p:cNvSpPr/>
            <p:nvPr/>
          </p:nvSpPr>
          <p:spPr>
            <a:xfrm rot="-2700000">
              <a:off x="64388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80" name="tx880"/>
            <p:cNvSpPr/>
            <p:nvPr/>
          </p:nvSpPr>
          <p:spPr>
            <a:xfrm rot="-2700000">
              <a:off x="669950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81" name="tx881"/>
            <p:cNvSpPr/>
            <p:nvPr/>
          </p:nvSpPr>
          <p:spPr>
            <a:xfrm rot="-2700000">
              <a:off x="69601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82" name="tx882"/>
            <p:cNvSpPr/>
            <p:nvPr/>
          </p:nvSpPr>
          <p:spPr>
            <a:xfrm rot="-2700000">
              <a:off x="72208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83" name="tx883"/>
            <p:cNvSpPr/>
            <p:nvPr/>
          </p:nvSpPr>
          <p:spPr>
            <a:xfrm rot="-2700000">
              <a:off x="74815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84" name="tx884"/>
            <p:cNvSpPr/>
            <p:nvPr/>
          </p:nvSpPr>
          <p:spPr>
            <a:xfrm rot="-2700000">
              <a:off x="77422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85" name="tx885"/>
            <p:cNvSpPr/>
            <p:nvPr/>
          </p:nvSpPr>
          <p:spPr>
            <a:xfrm rot="-2700000">
              <a:off x="80029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86" name="tx886"/>
            <p:cNvSpPr/>
            <p:nvPr/>
          </p:nvSpPr>
          <p:spPr>
            <a:xfrm rot="-2700000">
              <a:off x="82636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87" name="tx887"/>
            <p:cNvSpPr/>
            <p:nvPr/>
          </p:nvSpPr>
          <p:spPr>
            <a:xfrm rot="-2700000">
              <a:off x="85242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88" name="tx888"/>
            <p:cNvSpPr/>
            <p:nvPr/>
          </p:nvSpPr>
          <p:spPr>
            <a:xfrm>
              <a:off x="1121196" y="5424635"/>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889" name="tx889"/>
            <p:cNvSpPr/>
            <p:nvPr/>
          </p:nvSpPr>
          <p:spPr>
            <a:xfrm>
              <a:off x="795029" y="5019827"/>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890" name="tx890"/>
            <p:cNvSpPr/>
            <p:nvPr/>
          </p:nvSpPr>
          <p:spPr>
            <a:xfrm>
              <a:off x="1199103" y="5019827"/>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891" name="tx891"/>
            <p:cNvSpPr/>
            <p:nvPr/>
          </p:nvSpPr>
          <p:spPr>
            <a:xfrm>
              <a:off x="756259" y="4615018"/>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892" name="tx892"/>
            <p:cNvSpPr/>
            <p:nvPr/>
          </p:nvSpPr>
          <p:spPr>
            <a:xfrm>
              <a:off x="508182" y="4210210"/>
              <a:ext cx="613105"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Southern</a:t>
              </a:r>
            </a:p>
          </p:txBody>
        </p:sp>
        <p:sp>
          <p:nvSpPr>
            <p:cNvPr id="893" name="tx893"/>
            <p:cNvSpPr/>
            <p:nvPr/>
          </p:nvSpPr>
          <p:spPr>
            <a:xfrm>
              <a:off x="1160149" y="4210210"/>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894" name="tx894"/>
            <p:cNvSpPr/>
            <p:nvPr/>
          </p:nvSpPr>
          <p:spPr>
            <a:xfrm>
              <a:off x="1043838" y="3805402"/>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Namibia</a:t>
              </a:r>
            </a:p>
          </p:txBody>
        </p:sp>
        <p:sp>
          <p:nvSpPr>
            <p:cNvPr id="895" name="tx895"/>
            <p:cNvSpPr/>
            <p:nvPr/>
          </p:nvSpPr>
          <p:spPr>
            <a:xfrm>
              <a:off x="1036065" y="3400594"/>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Eswatini</a:t>
              </a:r>
            </a:p>
          </p:txBody>
        </p:sp>
        <p:sp>
          <p:nvSpPr>
            <p:cNvPr id="896" name="tx896"/>
            <p:cNvSpPr/>
            <p:nvPr/>
          </p:nvSpPr>
          <p:spPr>
            <a:xfrm>
              <a:off x="1058925" y="2995785"/>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Lesotho</a:t>
              </a:r>
            </a:p>
          </p:txBody>
        </p:sp>
        <p:sp>
          <p:nvSpPr>
            <p:cNvPr id="897" name="tx897"/>
            <p:cNvSpPr/>
            <p:nvPr/>
          </p:nvSpPr>
          <p:spPr>
            <a:xfrm>
              <a:off x="1121562" y="2590977"/>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898" name="tx898"/>
            <p:cNvSpPr/>
            <p:nvPr/>
          </p:nvSpPr>
          <p:spPr>
            <a:xfrm>
              <a:off x="911798" y="2186169"/>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899" name="tx899"/>
            <p:cNvSpPr/>
            <p:nvPr/>
          </p:nvSpPr>
          <p:spPr>
            <a:xfrm>
              <a:off x="1090381" y="1781361"/>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900" name="tx900"/>
            <p:cNvSpPr/>
            <p:nvPr/>
          </p:nvSpPr>
          <p:spPr>
            <a:xfrm>
              <a:off x="942614" y="1376553"/>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Botswana</a:t>
              </a:r>
            </a:p>
          </p:txBody>
        </p:sp>
        <p:sp>
          <p:nvSpPr>
            <p:cNvPr id="901" name="tx901"/>
            <p:cNvSpPr/>
            <p:nvPr/>
          </p:nvSpPr>
          <p:spPr>
            <a:xfrm>
              <a:off x="344085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902" name="pic902"/>
            <p:cNvPicPr/>
            <p:nvPr/>
          </p:nvPicPr>
          <p:blipFill>
            <a:blip r:embed="rId2" cstate="print"/>
            <a:stretch>
              <a:fillRect/>
            </a:stretch>
          </p:blipFill>
          <p:spPr>
            <a:xfrm>
              <a:off x="5092450" y="5941026"/>
              <a:ext cx="2160000" cy="219455"/>
            </a:xfrm>
            <a:prstGeom prst="rect">
              <a:avLst/>
            </a:prstGeom>
          </p:spPr>
        </p:pic>
        <p:sp>
          <p:nvSpPr>
            <p:cNvPr id="903" name="pl903"/>
            <p:cNvSpPr/>
            <p:nvPr/>
          </p:nvSpPr>
          <p:spPr>
            <a:xfrm>
              <a:off x="509605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4" name="pl904"/>
            <p:cNvSpPr/>
            <p:nvPr/>
          </p:nvSpPr>
          <p:spPr>
            <a:xfrm>
              <a:off x="638773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5" name="pl905"/>
            <p:cNvSpPr/>
            <p:nvPr/>
          </p:nvSpPr>
          <p:spPr>
            <a:xfrm>
              <a:off x="660301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6" name="pl906"/>
            <p:cNvSpPr/>
            <p:nvPr/>
          </p:nvSpPr>
          <p:spPr>
            <a:xfrm>
              <a:off x="681829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7" name="pl907"/>
            <p:cNvSpPr/>
            <p:nvPr/>
          </p:nvSpPr>
          <p:spPr>
            <a:xfrm>
              <a:off x="703357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8" name="pl908"/>
            <p:cNvSpPr/>
            <p:nvPr/>
          </p:nvSpPr>
          <p:spPr>
            <a:xfrm>
              <a:off x="724885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9" name="pl909"/>
            <p:cNvSpPr/>
            <p:nvPr/>
          </p:nvSpPr>
          <p:spPr>
            <a:xfrm>
              <a:off x="509605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0" name="pl910"/>
            <p:cNvSpPr/>
            <p:nvPr/>
          </p:nvSpPr>
          <p:spPr>
            <a:xfrm>
              <a:off x="638773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1" name="pl911"/>
            <p:cNvSpPr/>
            <p:nvPr/>
          </p:nvSpPr>
          <p:spPr>
            <a:xfrm>
              <a:off x="660301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2" name="pl912"/>
            <p:cNvSpPr/>
            <p:nvPr/>
          </p:nvSpPr>
          <p:spPr>
            <a:xfrm>
              <a:off x="681829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3" name="pl913"/>
            <p:cNvSpPr/>
            <p:nvPr/>
          </p:nvSpPr>
          <p:spPr>
            <a:xfrm>
              <a:off x="703357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4" name="pl914"/>
            <p:cNvSpPr/>
            <p:nvPr/>
          </p:nvSpPr>
          <p:spPr>
            <a:xfrm>
              <a:off x="724885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5" name="tx915"/>
            <p:cNvSpPr/>
            <p:nvPr/>
          </p:nvSpPr>
          <p:spPr>
            <a:xfrm>
              <a:off x="506496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916" name="tx916"/>
            <p:cNvSpPr/>
            <p:nvPr/>
          </p:nvSpPr>
          <p:spPr>
            <a:xfrm>
              <a:off x="632555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917" name="tx917"/>
            <p:cNvSpPr/>
            <p:nvPr/>
          </p:nvSpPr>
          <p:spPr>
            <a:xfrm>
              <a:off x="654083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918" name="tx918"/>
            <p:cNvSpPr/>
            <p:nvPr/>
          </p:nvSpPr>
          <p:spPr>
            <a:xfrm>
              <a:off x="675611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919" name="tx919"/>
            <p:cNvSpPr/>
            <p:nvPr/>
          </p:nvSpPr>
          <p:spPr>
            <a:xfrm>
              <a:off x="697139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920" name="tx920"/>
            <p:cNvSpPr/>
            <p:nvPr/>
          </p:nvSpPr>
          <p:spPr>
            <a:xfrm>
              <a:off x="715558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21" name="tx921"/>
            <p:cNvSpPr/>
            <p:nvPr/>
          </p:nvSpPr>
          <p:spPr>
            <a:xfrm>
              <a:off x="1618898" y="435349"/>
              <a:ext cx="41502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Southern Africa, 2000-2025</a:t>
              </a:r>
            </a:p>
          </p:txBody>
        </p:sp>
        <p:sp>
          <p:nvSpPr>
            <p:cNvPr id="922" name="tx92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23" name="tx923"/>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9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710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054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397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740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084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427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953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5882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2225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8569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9125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1255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856916"/>
              <a:ext cx="3434315" cy="1133557"/>
            </a:xfrm>
            <a:custGeom>
              <a:avLst/>
              <a:pathLst>
                <a:path w="3434315" h="1133557">
                  <a:moveTo>
                    <a:pt x="0" y="1096991"/>
                  </a:moveTo>
                  <a:lnTo>
                    <a:pt x="137372" y="1133557"/>
                  </a:lnTo>
                  <a:lnTo>
                    <a:pt x="274745" y="950725"/>
                  </a:lnTo>
                  <a:lnTo>
                    <a:pt x="412117" y="804460"/>
                  </a:lnTo>
                  <a:lnTo>
                    <a:pt x="549490" y="511929"/>
                  </a:lnTo>
                  <a:lnTo>
                    <a:pt x="686863" y="329097"/>
                  </a:lnTo>
                  <a:lnTo>
                    <a:pt x="824235" y="182831"/>
                  </a:lnTo>
                  <a:lnTo>
                    <a:pt x="961608" y="146265"/>
                  </a:lnTo>
                  <a:lnTo>
                    <a:pt x="1098981" y="146265"/>
                  </a:lnTo>
                  <a:lnTo>
                    <a:pt x="1236353" y="73132"/>
                  </a:lnTo>
                  <a:lnTo>
                    <a:pt x="1373726" y="219398"/>
                  </a:lnTo>
                  <a:lnTo>
                    <a:pt x="1511098" y="36566"/>
                  </a:lnTo>
                  <a:lnTo>
                    <a:pt x="1648471" y="0"/>
                  </a:lnTo>
                  <a:lnTo>
                    <a:pt x="1785844" y="36566"/>
                  </a:lnTo>
                  <a:lnTo>
                    <a:pt x="1923216" y="0"/>
                  </a:lnTo>
                  <a:lnTo>
                    <a:pt x="2060589" y="36566"/>
                  </a:lnTo>
                  <a:lnTo>
                    <a:pt x="2197962" y="36566"/>
                  </a:lnTo>
                  <a:lnTo>
                    <a:pt x="2335334" y="73132"/>
                  </a:lnTo>
                  <a:lnTo>
                    <a:pt x="2472707" y="73132"/>
                  </a:lnTo>
                  <a:lnTo>
                    <a:pt x="2610079" y="0"/>
                  </a:lnTo>
                  <a:lnTo>
                    <a:pt x="2747452" y="36566"/>
                  </a:lnTo>
                  <a:lnTo>
                    <a:pt x="2884825" y="109699"/>
                  </a:lnTo>
                  <a:lnTo>
                    <a:pt x="3022197" y="109699"/>
                  </a:lnTo>
                  <a:lnTo>
                    <a:pt x="3159570" y="182831"/>
                  </a:lnTo>
                  <a:lnTo>
                    <a:pt x="3296943" y="73132"/>
                  </a:lnTo>
                  <a:lnTo>
                    <a:pt x="3434315" y="0"/>
                  </a:lnTo>
                </a:path>
              </a:pathLst>
            </a:custGeom>
            <a:ln w="27101" cap="flat">
              <a:solidFill>
                <a:srgbClr val="0058AB">
                  <a:alpha val="69803"/>
                </a:srgbClr>
              </a:solidFill>
              <a:prstDash val="solid"/>
              <a:round/>
            </a:ln>
          </p:spPr>
          <p:txBody>
            <a:bodyPr/>
            <a:lstStyle/>
            <a:p/>
          </p:txBody>
        </p:sp>
        <p:sp>
          <p:nvSpPr>
            <p:cNvPr id="25" name="pl25"/>
            <p:cNvSpPr/>
            <p:nvPr/>
          </p:nvSpPr>
          <p:spPr>
            <a:xfrm>
              <a:off x="1083054" y="2418120"/>
              <a:ext cx="3434315" cy="987291"/>
            </a:xfrm>
            <a:custGeom>
              <a:avLst/>
              <a:pathLst>
                <a:path w="3434315" h="987291">
                  <a:moveTo>
                    <a:pt x="0" y="987291"/>
                  </a:moveTo>
                  <a:lnTo>
                    <a:pt x="137372" y="877592"/>
                  </a:lnTo>
                  <a:lnTo>
                    <a:pt x="274745" y="804460"/>
                  </a:lnTo>
                  <a:lnTo>
                    <a:pt x="412117" y="731327"/>
                  </a:lnTo>
                  <a:lnTo>
                    <a:pt x="549490" y="658194"/>
                  </a:lnTo>
                  <a:lnTo>
                    <a:pt x="686863" y="548495"/>
                  </a:lnTo>
                  <a:lnTo>
                    <a:pt x="824235" y="511929"/>
                  </a:lnTo>
                  <a:lnTo>
                    <a:pt x="961608" y="402230"/>
                  </a:lnTo>
                  <a:lnTo>
                    <a:pt x="1098981" y="365663"/>
                  </a:lnTo>
                  <a:lnTo>
                    <a:pt x="1236353" y="292530"/>
                  </a:lnTo>
                  <a:lnTo>
                    <a:pt x="1373726" y="182831"/>
                  </a:lnTo>
                  <a:lnTo>
                    <a:pt x="1511098" y="109699"/>
                  </a:lnTo>
                  <a:lnTo>
                    <a:pt x="1648471" y="182831"/>
                  </a:lnTo>
                  <a:lnTo>
                    <a:pt x="1785844" y="219398"/>
                  </a:lnTo>
                  <a:lnTo>
                    <a:pt x="1923216" y="146265"/>
                  </a:lnTo>
                  <a:lnTo>
                    <a:pt x="2060589" y="146265"/>
                  </a:lnTo>
                  <a:lnTo>
                    <a:pt x="2197962" y="109699"/>
                  </a:lnTo>
                  <a:lnTo>
                    <a:pt x="2335334" y="146265"/>
                  </a:lnTo>
                  <a:lnTo>
                    <a:pt x="2472707" y="36566"/>
                  </a:lnTo>
                  <a:lnTo>
                    <a:pt x="2610079" y="0"/>
                  </a:lnTo>
                  <a:lnTo>
                    <a:pt x="2747452" y="36566"/>
                  </a:lnTo>
                  <a:lnTo>
                    <a:pt x="2884825" y="146265"/>
                  </a:lnTo>
                  <a:lnTo>
                    <a:pt x="3022197" y="73132"/>
                  </a:lnTo>
                  <a:lnTo>
                    <a:pt x="3159570" y="182831"/>
                  </a:lnTo>
                  <a:lnTo>
                    <a:pt x="3296943" y="219398"/>
                  </a:lnTo>
                  <a:lnTo>
                    <a:pt x="3434315" y="36566"/>
                  </a:lnTo>
                </a:path>
              </a:pathLst>
            </a:custGeom>
            <a:ln w="27101" cap="flat">
              <a:solidFill>
                <a:srgbClr val="1CABE2">
                  <a:alpha val="69803"/>
                </a:srgbClr>
              </a:solidFill>
              <a:prstDash val="solid"/>
              <a:round/>
            </a:ln>
          </p:spPr>
          <p:txBody>
            <a:bodyPr/>
            <a:lstStyle/>
            <a:p/>
          </p:txBody>
        </p:sp>
        <p:sp>
          <p:nvSpPr>
            <p:cNvPr id="26" name="pl26"/>
            <p:cNvSpPr/>
            <p:nvPr/>
          </p:nvSpPr>
          <p:spPr>
            <a:xfrm>
              <a:off x="1083054" y="1906191"/>
              <a:ext cx="3434315" cy="146265"/>
            </a:xfrm>
            <a:custGeom>
              <a:avLst/>
              <a:pathLst>
                <a:path w="3434315" h="146265">
                  <a:moveTo>
                    <a:pt x="0" y="73132"/>
                  </a:moveTo>
                  <a:lnTo>
                    <a:pt x="137372" y="0"/>
                  </a:lnTo>
                  <a:lnTo>
                    <a:pt x="274745" y="73132"/>
                  </a:lnTo>
                  <a:lnTo>
                    <a:pt x="412117" y="73132"/>
                  </a:lnTo>
                  <a:lnTo>
                    <a:pt x="549490" y="73132"/>
                  </a:lnTo>
                  <a:lnTo>
                    <a:pt x="686863" y="36566"/>
                  </a:lnTo>
                  <a:lnTo>
                    <a:pt x="824235" y="0"/>
                  </a:lnTo>
                  <a:lnTo>
                    <a:pt x="961608" y="0"/>
                  </a:lnTo>
                  <a:lnTo>
                    <a:pt x="1098981" y="0"/>
                  </a:lnTo>
                  <a:lnTo>
                    <a:pt x="1236353" y="0"/>
                  </a:lnTo>
                  <a:lnTo>
                    <a:pt x="1373726" y="0"/>
                  </a:lnTo>
                  <a:lnTo>
                    <a:pt x="1511098" y="0"/>
                  </a:lnTo>
                  <a:lnTo>
                    <a:pt x="1648471" y="73132"/>
                  </a:lnTo>
                  <a:lnTo>
                    <a:pt x="1785844" y="0"/>
                  </a:lnTo>
                  <a:lnTo>
                    <a:pt x="1923216" y="36566"/>
                  </a:lnTo>
                  <a:lnTo>
                    <a:pt x="2060589" y="73132"/>
                  </a:lnTo>
                  <a:lnTo>
                    <a:pt x="2197962" y="73132"/>
                  </a:lnTo>
                  <a:lnTo>
                    <a:pt x="2335334" y="73132"/>
                  </a:lnTo>
                  <a:lnTo>
                    <a:pt x="2472707" y="73132"/>
                  </a:lnTo>
                  <a:lnTo>
                    <a:pt x="2610079" y="109699"/>
                  </a:lnTo>
                  <a:lnTo>
                    <a:pt x="2747452" y="146265"/>
                  </a:lnTo>
                  <a:lnTo>
                    <a:pt x="2884825" y="146265"/>
                  </a:lnTo>
                  <a:lnTo>
                    <a:pt x="3022197" y="146265"/>
                  </a:lnTo>
                  <a:lnTo>
                    <a:pt x="3159570" y="73132"/>
                  </a:lnTo>
                  <a:lnTo>
                    <a:pt x="3296943" y="36566"/>
                  </a:lnTo>
                  <a:lnTo>
                    <a:pt x="3434315" y="0"/>
                  </a:lnTo>
                </a:path>
              </a:pathLst>
            </a:custGeom>
            <a:ln w="27101" cap="flat">
              <a:solidFill>
                <a:srgbClr val="00833D">
                  <a:alpha val="69803"/>
                </a:srgbClr>
              </a:solidFill>
              <a:prstDash val="solid"/>
              <a:round/>
            </a:ln>
          </p:spPr>
          <p:txBody>
            <a:bodyPr/>
            <a:lstStyle/>
            <a:p/>
          </p:txBody>
        </p:sp>
        <p:sp>
          <p:nvSpPr>
            <p:cNvPr id="27" name="pl27"/>
            <p:cNvSpPr/>
            <p:nvPr/>
          </p:nvSpPr>
          <p:spPr>
            <a:xfrm>
              <a:off x="1083054" y="2418120"/>
              <a:ext cx="3434315" cy="511929"/>
            </a:xfrm>
            <a:custGeom>
              <a:avLst/>
              <a:pathLst>
                <a:path w="3434315" h="511929">
                  <a:moveTo>
                    <a:pt x="0" y="511929"/>
                  </a:moveTo>
                  <a:lnTo>
                    <a:pt x="137372" y="402230"/>
                  </a:lnTo>
                  <a:lnTo>
                    <a:pt x="274745" y="475362"/>
                  </a:lnTo>
                  <a:lnTo>
                    <a:pt x="412117" y="365663"/>
                  </a:lnTo>
                  <a:lnTo>
                    <a:pt x="549490" y="329097"/>
                  </a:lnTo>
                  <a:lnTo>
                    <a:pt x="686863" y="255964"/>
                  </a:lnTo>
                  <a:lnTo>
                    <a:pt x="824235" y="219398"/>
                  </a:lnTo>
                  <a:lnTo>
                    <a:pt x="961608" y="292530"/>
                  </a:lnTo>
                  <a:lnTo>
                    <a:pt x="1098981" y="255964"/>
                  </a:lnTo>
                  <a:lnTo>
                    <a:pt x="1236353" y="255964"/>
                  </a:lnTo>
                  <a:lnTo>
                    <a:pt x="1373726" y="255964"/>
                  </a:lnTo>
                  <a:lnTo>
                    <a:pt x="1511098" y="219398"/>
                  </a:lnTo>
                  <a:lnTo>
                    <a:pt x="1648471" y="219398"/>
                  </a:lnTo>
                  <a:lnTo>
                    <a:pt x="1785844" y="146265"/>
                  </a:lnTo>
                  <a:lnTo>
                    <a:pt x="1923216" y="73132"/>
                  </a:lnTo>
                  <a:lnTo>
                    <a:pt x="2060589" y="73132"/>
                  </a:lnTo>
                  <a:lnTo>
                    <a:pt x="2197962" y="73132"/>
                  </a:lnTo>
                  <a:lnTo>
                    <a:pt x="2335334" y="73132"/>
                  </a:lnTo>
                  <a:lnTo>
                    <a:pt x="2472707" y="0"/>
                  </a:lnTo>
                  <a:lnTo>
                    <a:pt x="2610079" y="0"/>
                  </a:lnTo>
                  <a:lnTo>
                    <a:pt x="2747452" y="219398"/>
                  </a:lnTo>
                  <a:lnTo>
                    <a:pt x="2884825" y="329097"/>
                  </a:lnTo>
                  <a:lnTo>
                    <a:pt x="3022197" y="402230"/>
                  </a:lnTo>
                  <a:lnTo>
                    <a:pt x="3159570" y="219398"/>
                  </a:lnTo>
                  <a:lnTo>
                    <a:pt x="3296943" y="255964"/>
                  </a:lnTo>
                  <a:lnTo>
                    <a:pt x="3434315" y="365663"/>
                  </a:lnTo>
                </a:path>
              </a:pathLst>
            </a:custGeom>
            <a:ln w="27101" cap="flat">
              <a:solidFill>
                <a:srgbClr val="80BD41">
                  <a:alpha val="69803"/>
                </a:srgbClr>
              </a:solidFill>
              <a:prstDash val="solid"/>
              <a:round/>
            </a:ln>
          </p:spPr>
          <p:txBody>
            <a:bodyPr/>
            <a:lstStyle/>
            <a:p/>
          </p:txBody>
        </p:sp>
        <p:sp>
          <p:nvSpPr>
            <p:cNvPr id="28" name="pl28"/>
            <p:cNvSpPr/>
            <p:nvPr/>
          </p:nvSpPr>
          <p:spPr>
            <a:xfrm>
              <a:off x="1083054" y="2710651"/>
              <a:ext cx="3434315" cy="1170123"/>
            </a:xfrm>
            <a:custGeom>
              <a:avLst/>
              <a:pathLst>
                <a:path w="3434315" h="1170123">
                  <a:moveTo>
                    <a:pt x="0" y="1170123"/>
                  </a:moveTo>
                  <a:lnTo>
                    <a:pt x="137372" y="1170123"/>
                  </a:lnTo>
                  <a:lnTo>
                    <a:pt x="274745" y="1170123"/>
                  </a:lnTo>
                  <a:lnTo>
                    <a:pt x="412117" y="1023858"/>
                  </a:lnTo>
                  <a:lnTo>
                    <a:pt x="549490" y="914159"/>
                  </a:lnTo>
                  <a:lnTo>
                    <a:pt x="686863" y="767893"/>
                  </a:lnTo>
                  <a:lnTo>
                    <a:pt x="824235" y="658194"/>
                  </a:lnTo>
                  <a:lnTo>
                    <a:pt x="961608" y="548495"/>
                  </a:lnTo>
                  <a:lnTo>
                    <a:pt x="1098981" y="329097"/>
                  </a:lnTo>
                  <a:lnTo>
                    <a:pt x="1236353" y="109699"/>
                  </a:lnTo>
                  <a:lnTo>
                    <a:pt x="1373726" y="255964"/>
                  </a:lnTo>
                  <a:lnTo>
                    <a:pt x="1511098" y="438796"/>
                  </a:lnTo>
                  <a:lnTo>
                    <a:pt x="1648471" y="511929"/>
                  </a:lnTo>
                  <a:lnTo>
                    <a:pt x="1785844" y="511929"/>
                  </a:lnTo>
                  <a:lnTo>
                    <a:pt x="1923216" y="511929"/>
                  </a:lnTo>
                  <a:lnTo>
                    <a:pt x="2060589" y="511929"/>
                  </a:lnTo>
                  <a:lnTo>
                    <a:pt x="2197962" y="255964"/>
                  </a:lnTo>
                  <a:lnTo>
                    <a:pt x="2335334" y="182831"/>
                  </a:lnTo>
                  <a:lnTo>
                    <a:pt x="2472707" y="109699"/>
                  </a:lnTo>
                  <a:lnTo>
                    <a:pt x="2610079" y="0"/>
                  </a:lnTo>
                  <a:lnTo>
                    <a:pt x="2747452" y="146265"/>
                  </a:lnTo>
                  <a:lnTo>
                    <a:pt x="2884825" y="329097"/>
                  </a:lnTo>
                  <a:lnTo>
                    <a:pt x="3022197" y="219398"/>
                  </a:lnTo>
                  <a:lnTo>
                    <a:pt x="3159570" y="73132"/>
                  </a:lnTo>
                  <a:lnTo>
                    <a:pt x="3296943" y="36566"/>
                  </a:lnTo>
                  <a:lnTo>
                    <a:pt x="3434315" y="36566"/>
                  </a:lnTo>
                </a:path>
              </a:pathLst>
            </a:custGeom>
            <a:ln w="27101" cap="flat">
              <a:solidFill>
                <a:srgbClr val="6A1E74">
                  <a:alpha val="69803"/>
                </a:srgbClr>
              </a:solidFill>
              <a:prstDash val="solid"/>
              <a:round/>
            </a:ln>
          </p:spPr>
          <p:txBody>
            <a:bodyPr/>
            <a:lstStyle/>
            <a:p/>
          </p:txBody>
        </p:sp>
        <p:sp>
          <p:nvSpPr>
            <p:cNvPr id="29" name="pl29"/>
            <p:cNvSpPr/>
            <p:nvPr/>
          </p:nvSpPr>
          <p:spPr>
            <a:xfrm>
              <a:off x="1083054" y="2418120"/>
              <a:ext cx="3434315" cy="511929"/>
            </a:xfrm>
            <a:custGeom>
              <a:avLst/>
              <a:pathLst>
                <a:path w="3434315" h="511929">
                  <a:moveTo>
                    <a:pt x="0" y="511929"/>
                  </a:moveTo>
                  <a:lnTo>
                    <a:pt x="137372" y="402230"/>
                  </a:lnTo>
                  <a:lnTo>
                    <a:pt x="274745" y="475362"/>
                  </a:lnTo>
                  <a:lnTo>
                    <a:pt x="412117" y="365663"/>
                  </a:lnTo>
                  <a:lnTo>
                    <a:pt x="549490" y="329097"/>
                  </a:lnTo>
                  <a:lnTo>
                    <a:pt x="686863" y="255964"/>
                  </a:lnTo>
                  <a:lnTo>
                    <a:pt x="824235" y="219398"/>
                  </a:lnTo>
                  <a:lnTo>
                    <a:pt x="961608" y="292530"/>
                  </a:lnTo>
                  <a:lnTo>
                    <a:pt x="1098981" y="255964"/>
                  </a:lnTo>
                  <a:lnTo>
                    <a:pt x="1236353" y="255964"/>
                  </a:lnTo>
                  <a:lnTo>
                    <a:pt x="1373726" y="255964"/>
                  </a:lnTo>
                  <a:lnTo>
                    <a:pt x="1511098" y="219398"/>
                  </a:lnTo>
                  <a:lnTo>
                    <a:pt x="1648471" y="219398"/>
                  </a:lnTo>
                  <a:lnTo>
                    <a:pt x="1785844" y="146265"/>
                  </a:lnTo>
                  <a:lnTo>
                    <a:pt x="1923216" y="73132"/>
                  </a:lnTo>
                  <a:lnTo>
                    <a:pt x="2060589" y="73132"/>
                  </a:lnTo>
                  <a:lnTo>
                    <a:pt x="2197962" y="73132"/>
                  </a:lnTo>
                  <a:lnTo>
                    <a:pt x="2335334" y="73132"/>
                  </a:lnTo>
                  <a:lnTo>
                    <a:pt x="2472707" y="0"/>
                  </a:lnTo>
                  <a:lnTo>
                    <a:pt x="2610079" y="0"/>
                  </a:lnTo>
                  <a:lnTo>
                    <a:pt x="2747452" y="219398"/>
                  </a:lnTo>
                  <a:lnTo>
                    <a:pt x="2884825" y="329097"/>
                  </a:lnTo>
                  <a:lnTo>
                    <a:pt x="3022197" y="402230"/>
                  </a:lnTo>
                  <a:lnTo>
                    <a:pt x="3159570" y="219398"/>
                  </a:lnTo>
                  <a:lnTo>
                    <a:pt x="3296943" y="255964"/>
                  </a:lnTo>
                  <a:lnTo>
                    <a:pt x="3434315" y="365663"/>
                  </a:lnTo>
                </a:path>
              </a:pathLst>
            </a:custGeom>
            <a:ln w="65043" cap="flat">
              <a:solidFill>
                <a:srgbClr val="000000">
                  <a:alpha val="100000"/>
                </a:srgbClr>
              </a:solidFill>
              <a:prstDash val="solid"/>
              <a:round/>
            </a:ln>
          </p:spPr>
          <p:txBody>
            <a:bodyPr/>
            <a:lstStyle/>
            <a:p/>
          </p:txBody>
        </p:sp>
        <p:sp>
          <p:nvSpPr>
            <p:cNvPr id="30" name="pl30"/>
            <p:cNvSpPr/>
            <p:nvPr/>
          </p:nvSpPr>
          <p:spPr>
            <a:xfrm>
              <a:off x="1083054" y="2418120"/>
              <a:ext cx="3434315" cy="511929"/>
            </a:xfrm>
            <a:custGeom>
              <a:avLst/>
              <a:pathLst>
                <a:path w="3434315" h="511929">
                  <a:moveTo>
                    <a:pt x="0" y="511929"/>
                  </a:moveTo>
                  <a:lnTo>
                    <a:pt x="137372" y="402230"/>
                  </a:lnTo>
                  <a:lnTo>
                    <a:pt x="274745" y="475362"/>
                  </a:lnTo>
                  <a:lnTo>
                    <a:pt x="412117" y="365663"/>
                  </a:lnTo>
                  <a:lnTo>
                    <a:pt x="549490" y="329097"/>
                  </a:lnTo>
                  <a:lnTo>
                    <a:pt x="686863" y="255964"/>
                  </a:lnTo>
                  <a:lnTo>
                    <a:pt x="824235" y="219398"/>
                  </a:lnTo>
                  <a:lnTo>
                    <a:pt x="961608" y="292530"/>
                  </a:lnTo>
                  <a:lnTo>
                    <a:pt x="1098981" y="255964"/>
                  </a:lnTo>
                  <a:lnTo>
                    <a:pt x="1236353" y="255964"/>
                  </a:lnTo>
                  <a:lnTo>
                    <a:pt x="1373726" y="255964"/>
                  </a:lnTo>
                  <a:lnTo>
                    <a:pt x="1511098" y="219398"/>
                  </a:lnTo>
                  <a:lnTo>
                    <a:pt x="1648471" y="219398"/>
                  </a:lnTo>
                  <a:lnTo>
                    <a:pt x="1785844" y="146265"/>
                  </a:lnTo>
                  <a:lnTo>
                    <a:pt x="1923216" y="73132"/>
                  </a:lnTo>
                  <a:lnTo>
                    <a:pt x="2060589" y="73132"/>
                  </a:lnTo>
                  <a:lnTo>
                    <a:pt x="2197962" y="73132"/>
                  </a:lnTo>
                  <a:lnTo>
                    <a:pt x="2335334" y="73132"/>
                  </a:lnTo>
                  <a:lnTo>
                    <a:pt x="2472707" y="0"/>
                  </a:lnTo>
                  <a:lnTo>
                    <a:pt x="2610079" y="0"/>
                  </a:lnTo>
                  <a:lnTo>
                    <a:pt x="2747452" y="219398"/>
                  </a:lnTo>
                  <a:lnTo>
                    <a:pt x="2884825" y="329097"/>
                  </a:lnTo>
                  <a:lnTo>
                    <a:pt x="3022197" y="402230"/>
                  </a:lnTo>
                  <a:lnTo>
                    <a:pt x="3159570" y="219398"/>
                  </a:lnTo>
                  <a:lnTo>
                    <a:pt x="3296943" y="255964"/>
                  </a:lnTo>
                  <a:lnTo>
                    <a:pt x="3434315" y="365663"/>
                  </a:lnTo>
                </a:path>
              </a:pathLst>
            </a:custGeom>
            <a:ln w="40651" cap="flat">
              <a:solidFill>
                <a:srgbClr val="80BD41">
                  <a:alpha val="100000"/>
                </a:srgbClr>
              </a:solidFill>
              <a:prstDash val="solid"/>
              <a:round/>
            </a:ln>
          </p:spPr>
          <p:txBody>
            <a:bodyPr/>
            <a:lstStyle/>
            <a:p/>
          </p:txBody>
        </p:sp>
        <p:sp>
          <p:nvSpPr>
            <p:cNvPr id="31" name="tx31"/>
            <p:cNvSpPr/>
            <p:nvPr/>
          </p:nvSpPr>
          <p:spPr>
            <a:xfrm>
              <a:off x="1022795" y="2759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 name="tx32"/>
            <p:cNvSpPr/>
            <p:nvPr/>
          </p:nvSpPr>
          <p:spPr>
            <a:xfrm>
              <a:off x="1709658" y="2503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3" name="tx33"/>
            <p:cNvSpPr/>
            <p:nvPr/>
          </p:nvSpPr>
          <p:spPr>
            <a:xfrm>
              <a:off x="2396521" y="2503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 name="tx34"/>
            <p:cNvSpPr/>
            <p:nvPr/>
          </p:nvSpPr>
          <p:spPr>
            <a:xfrm>
              <a:off x="3083384" y="232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 name="tx35"/>
            <p:cNvSpPr/>
            <p:nvPr/>
          </p:nvSpPr>
          <p:spPr>
            <a:xfrm>
              <a:off x="3632875" y="2247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6" name="tx36"/>
            <p:cNvSpPr/>
            <p:nvPr/>
          </p:nvSpPr>
          <p:spPr>
            <a:xfrm>
              <a:off x="4457110" y="2612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 name="tx37"/>
            <p:cNvSpPr/>
            <p:nvPr/>
          </p:nvSpPr>
          <p:spPr>
            <a:xfrm>
              <a:off x="707342" y="3908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8" name="tx38"/>
            <p:cNvSpPr/>
            <p:nvPr/>
          </p:nvSpPr>
          <p:spPr>
            <a:xfrm>
              <a:off x="707342" y="354275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9" name="tx39"/>
            <p:cNvSpPr/>
            <p:nvPr/>
          </p:nvSpPr>
          <p:spPr>
            <a:xfrm>
              <a:off x="707342" y="31770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0" name="tx40"/>
            <p:cNvSpPr/>
            <p:nvPr/>
          </p:nvSpPr>
          <p:spPr>
            <a:xfrm>
              <a:off x="707342" y="28114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1" name="tx41"/>
            <p:cNvSpPr/>
            <p:nvPr/>
          </p:nvSpPr>
          <p:spPr>
            <a:xfrm>
              <a:off x="707342" y="244576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2" name="tx42"/>
            <p:cNvSpPr/>
            <p:nvPr/>
          </p:nvSpPr>
          <p:spPr>
            <a:xfrm>
              <a:off x="707342" y="20800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3" name="tx43"/>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4" name="tx44"/>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5" name="tx45"/>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6" name="tx46"/>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7" name="tx47"/>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8" name="tx48"/>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9" name="tx49"/>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0" name="tx50"/>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1" name="pl51"/>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2" name="pl52"/>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3" name="pl53"/>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4" name="pl54"/>
            <p:cNvSpPr/>
            <p:nvPr/>
          </p:nvSpPr>
          <p:spPr>
            <a:xfrm>
              <a:off x="3390507" y="4946500"/>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55" name="pl55"/>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6" name="tx56"/>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7" name="tx57"/>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8" name="tx58"/>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9" name="tx59"/>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60" name="tx60"/>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1" name="tx61"/>
            <p:cNvSpPr/>
            <p:nvPr/>
          </p:nvSpPr>
          <p:spPr>
            <a:xfrm>
              <a:off x="1300504" y="1437626"/>
              <a:ext cx="29994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Southern Africa, 2000-2025</a:t>
              </a:r>
            </a:p>
          </p:txBody>
        </p:sp>
        <p:sp>
          <p:nvSpPr>
            <p:cNvPr id="62" name="pl62"/>
            <p:cNvSpPr/>
            <p:nvPr/>
          </p:nvSpPr>
          <p:spPr>
            <a:xfrm>
              <a:off x="5227074" y="35443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9070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22697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3863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32257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25884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19511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398790" y="1951115"/>
              <a:ext cx="3434315" cy="1975628"/>
            </a:xfrm>
            <a:custGeom>
              <a:avLst/>
              <a:pathLst>
                <a:path w="3434315" h="1975628">
                  <a:moveTo>
                    <a:pt x="0" y="1911898"/>
                  </a:moveTo>
                  <a:lnTo>
                    <a:pt x="137372" y="1975628"/>
                  </a:lnTo>
                  <a:lnTo>
                    <a:pt x="274745" y="1656978"/>
                  </a:lnTo>
                  <a:lnTo>
                    <a:pt x="412117" y="1402059"/>
                  </a:lnTo>
                  <a:lnTo>
                    <a:pt x="549490" y="892219"/>
                  </a:lnTo>
                  <a:lnTo>
                    <a:pt x="686863" y="573569"/>
                  </a:lnTo>
                  <a:lnTo>
                    <a:pt x="824235" y="318649"/>
                  </a:lnTo>
                  <a:lnTo>
                    <a:pt x="961608" y="254919"/>
                  </a:lnTo>
                  <a:lnTo>
                    <a:pt x="1098981" y="254919"/>
                  </a:lnTo>
                  <a:lnTo>
                    <a:pt x="1236353" y="127459"/>
                  </a:lnTo>
                  <a:lnTo>
                    <a:pt x="1373726" y="382379"/>
                  </a:lnTo>
                  <a:lnTo>
                    <a:pt x="1511098" y="63729"/>
                  </a:lnTo>
                  <a:lnTo>
                    <a:pt x="1648471" y="0"/>
                  </a:lnTo>
                  <a:lnTo>
                    <a:pt x="1785844" y="63729"/>
                  </a:lnTo>
                  <a:lnTo>
                    <a:pt x="1923216" y="0"/>
                  </a:lnTo>
                  <a:lnTo>
                    <a:pt x="2060589" y="63729"/>
                  </a:lnTo>
                  <a:lnTo>
                    <a:pt x="2197962" y="63729"/>
                  </a:lnTo>
                  <a:lnTo>
                    <a:pt x="2335334" y="127459"/>
                  </a:lnTo>
                  <a:lnTo>
                    <a:pt x="2472707" y="127459"/>
                  </a:lnTo>
                  <a:lnTo>
                    <a:pt x="2610079" y="0"/>
                  </a:lnTo>
                  <a:lnTo>
                    <a:pt x="2747452" y="63729"/>
                  </a:lnTo>
                  <a:lnTo>
                    <a:pt x="2884825" y="191189"/>
                  </a:lnTo>
                  <a:lnTo>
                    <a:pt x="3022197" y="191189"/>
                  </a:lnTo>
                  <a:lnTo>
                    <a:pt x="3159570" y="318649"/>
                  </a:lnTo>
                  <a:lnTo>
                    <a:pt x="3296943" y="127459"/>
                  </a:lnTo>
                  <a:lnTo>
                    <a:pt x="3434315" y="0"/>
                  </a:lnTo>
                </a:path>
              </a:pathLst>
            </a:custGeom>
            <a:ln w="27101" cap="flat">
              <a:solidFill>
                <a:srgbClr val="0058AB">
                  <a:alpha val="69803"/>
                </a:srgbClr>
              </a:solidFill>
              <a:prstDash val="solid"/>
              <a:round/>
            </a:ln>
          </p:spPr>
          <p:txBody>
            <a:bodyPr/>
            <a:lstStyle/>
            <a:p/>
          </p:txBody>
        </p:sp>
        <p:sp>
          <p:nvSpPr>
            <p:cNvPr id="76" name="pl76"/>
            <p:cNvSpPr/>
            <p:nvPr/>
          </p:nvSpPr>
          <p:spPr>
            <a:xfrm>
              <a:off x="5398790" y="1951115"/>
              <a:ext cx="3434315" cy="1720708"/>
            </a:xfrm>
            <a:custGeom>
              <a:avLst/>
              <a:pathLst>
                <a:path w="3434315" h="1720708">
                  <a:moveTo>
                    <a:pt x="0" y="1720708"/>
                  </a:moveTo>
                  <a:lnTo>
                    <a:pt x="137372" y="1529518"/>
                  </a:lnTo>
                  <a:lnTo>
                    <a:pt x="274745" y="1402059"/>
                  </a:lnTo>
                  <a:lnTo>
                    <a:pt x="412117" y="1274599"/>
                  </a:lnTo>
                  <a:lnTo>
                    <a:pt x="549490" y="1147139"/>
                  </a:lnTo>
                  <a:lnTo>
                    <a:pt x="686863" y="955949"/>
                  </a:lnTo>
                  <a:lnTo>
                    <a:pt x="824235" y="892219"/>
                  </a:lnTo>
                  <a:lnTo>
                    <a:pt x="961608" y="701029"/>
                  </a:lnTo>
                  <a:lnTo>
                    <a:pt x="1098981" y="637299"/>
                  </a:lnTo>
                  <a:lnTo>
                    <a:pt x="1236353" y="509839"/>
                  </a:lnTo>
                  <a:lnTo>
                    <a:pt x="1373726" y="318649"/>
                  </a:lnTo>
                  <a:lnTo>
                    <a:pt x="1511098" y="191189"/>
                  </a:lnTo>
                  <a:lnTo>
                    <a:pt x="1648471" y="318649"/>
                  </a:lnTo>
                  <a:lnTo>
                    <a:pt x="1785844" y="382379"/>
                  </a:lnTo>
                  <a:lnTo>
                    <a:pt x="1923216" y="254919"/>
                  </a:lnTo>
                  <a:lnTo>
                    <a:pt x="2060589" y="254919"/>
                  </a:lnTo>
                  <a:lnTo>
                    <a:pt x="2197962" y="191189"/>
                  </a:lnTo>
                  <a:lnTo>
                    <a:pt x="2335334" y="254919"/>
                  </a:lnTo>
                  <a:lnTo>
                    <a:pt x="2472707" y="63729"/>
                  </a:lnTo>
                  <a:lnTo>
                    <a:pt x="2610079" y="0"/>
                  </a:lnTo>
                  <a:lnTo>
                    <a:pt x="2747452" y="63729"/>
                  </a:lnTo>
                  <a:lnTo>
                    <a:pt x="2884825" y="254919"/>
                  </a:lnTo>
                  <a:lnTo>
                    <a:pt x="3022197" y="127459"/>
                  </a:lnTo>
                  <a:lnTo>
                    <a:pt x="3159570" y="318649"/>
                  </a:lnTo>
                  <a:lnTo>
                    <a:pt x="3296943" y="382379"/>
                  </a:lnTo>
                  <a:lnTo>
                    <a:pt x="3434315" y="63729"/>
                  </a:lnTo>
                </a:path>
              </a:pathLst>
            </a:custGeom>
            <a:ln w="27101" cap="flat">
              <a:solidFill>
                <a:srgbClr val="1CABE2">
                  <a:alpha val="69803"/>
                </a:srgbClr>
              </a:solidFill>
              <a:prstDash val="solid"/>
              <a:round/>
            </a:ln>
          </p:spPr>
          <p:txBody>
            <a:bodyPr/>
            <a:lstStyle/>
            <a:p/>
          </p:txBody>
        </p:sp>
        <p:sp>
          <p:nvSpPr>
            <p:cNvPr id="77" name="pl77"/>
            <p:cNvSpPr/>
            <p:nvPr/>
          </p:nvSpPr>
          <p:spPr>
            <a:xfrm>
              <a:off x="5398790" y="1759925"/>
              <a:ext cx="3434315" cy="254919"/>
            </a:xfrm>
            <a:custGeom>
              <a:avLst/>
              <a:pathLst>
                <a:path w="3434315" h="254919">
                  <a:moveTo>
                    <a:pt x="0" y="127459"/>
                  </a:moveTo>
                  <a:lnTo>
                    <a:pt x="137372" y="0"/>
                  </a:lnTo>
                  <a:lnTo>
                    <a:pt x="274745" y="127459"/>
                  </a:lnTo>
                  <a:lnTo>
                    <a:pt x="412117" y="127459"/>
                  </a:lnTo>
                  <a:lnTo>
                    <a:pt x="549490" y="127459"/>
                  </a:lnTo>
                  <a:lnTo>
                    <a:pt x="686863" y="63729"/>
                  </a:lnTo>
                  <a:lnTo>
                    <a:pt x="824235" y="0"/>
                  </a:lnTo>
                  <a:lnTo>
                    <a:pt x="961608" y="0"/>
                  </a:lnTo>
                  <a:lnTo>
                    <a:pt x="1098981" y="0"/>
                  </a:lnTo>
                  <a:lnTo>
                    <a:pt x="1236353" y="0"/>
                  </a:lnTo>
                  <a:lnTo>
                    <a:pt x="1373726" y="0"/>
                  </a:lnTo>
                  <a:lnTo>
                    <a:pt x="1511098" y="0"/>
                  </a:lnTo>
                  <a:lnTo>
                    <a:pt x="1648471" y="127459"/>
                  </a:lnTo>
                  <a:lnTo>
                    <a:pt x="1785844" y="0"/>
                  </a:lnTo>
                  <a:lnTo>
                    <a:pt x="1923216" y="63729"/>
                  </a:lnTo>
                  <a:lnTo>
                    <a:pt x="2060589" y="127459"/>
                  </a:lnTo>
                  <a:lnTo>
                    <a:pt x="2197962" y="127459"/>
                  </a:lnTo>
                  <a:lnTo>
                    <a:pt x="2335334" y="127459"/>
                  </a:lnTo>
                  <a:lnTo>
                    <a:pt x="2472707" y="127459"/>
                  </a:lnTo>
                  <a:lnTo>
                    <a:pt x="2610079" y="191189"/>
                  </a:lnTo>
                  <a:lnTo>
                    <a:pt x="2747452" y="254919"/>
                  </a:lnTo>
                  <a:lnTo>
                    <a:pt x="2884825" y="254919"/>
                  </a:lnTo>
                  <a:lnTo>
                    <a:pt x="3022197" y="254919"/>
                  </a:lnTo>
                  <a:lnTo>
                    <a:pt x="3159570" y="127459"/>
                  </a:lnTo>
                  <a:lnTo>
                    <a:pt x="3296943" y="63729"/>
                  </a:lnTo>
                  <a:lnTo>
                    <a:pt x="3434315" y="0"/>
                  </a:lnTo>
                </a:path>
              </a:pathLst>
            </a:custGeom>
            <a:ln w="27101" cap="flat">
              <a:solidFill>
                <a:srgbClr val="00833D">
                  <a:alpha val="69803"/>
                </a:srgbClr>
              </a:solidFill>
              <a:prstDash val="solid"/>
              <a:round/>
            </a:ln>
          </p:spPr>
          <p:txBody>
            <a:bodyPr/>
            <a:lstStyle/>
            <a:p/>
          </p:txBody>
        </p:sp>
        <p:sp>
          <p:nvSpPr>
            <p:cNvPr id="78" name="pl78"/>
            <p:cNvSpPr/>
            <p:nvPr/>
          </p:nvSpPr>
          <p:spPr>
            <a:xfrm>
              <a:off x="5398790" y="1951115"/>
              <a:ext cx="3434315" cy="892219"/>
            </a:xfrm>
            <a:custGeom>
              <a:avLst/>
              <a:pathLst>
                <a:path w="3434315" h="892219">
                  <a:moveTo>
                    <a:pt x="0" y="892219"/>
                  </a:moveTo>
                  <a:lnTo>
                    <a:pt x="137372" y="701029"/>
                  </a:lnTo>
                  <a:lnTo>
                    <a:pt x="274745" y="828489"/>
                  </a:lnTo>
                  <a:lnTo>
                    <a:pt x="412117" y="637299"/>
                  </a:lnTo>
                  <a:lnTo>
                    <a:pt x="549490" y="573569"/>
                  </a:lnTo>
                  <a:lnTo>
                    <a:pt x="686863" y="446109"/>
                  </a:lnTo>
                  <a:lnTo>
                    <a:pt x="824235" y="382379"/>
                  </a:lnTo>
                  <a:lnTo>
                    <a:pt x="961608" y="509839"/>
                  </a:lnTo>
                  <a:lnTo>
                    <a:pt x="1098981" y="446109"/>
                  </a:lnTo>
                  <a:lnTo>
                    <a:pt x="1236353" y="446109"/>
                  </a:lnTo>
                  <a:lnTo>
                    <a:pt x="1373726" y="446109"/>
                  </a:lnTo>
                  <a:lnTo>
                    <a:pt x="1511098" y="382379"/>
                  </a:lnTo>
                  <a:lnTo>
                    <a:pt x="1648471" y="382379"/>
                  </a:lnTo>
                  <a:lnTo>
                    <a:pt x="1785844" y="254919"/>
                  </a:lnTo>
                  <a:lnTo>
                    <a:pt x="1923216" y="127459"/>
                  </a:lnTo>
                  <a:lnTo>
                    <a:pt x="2060589" y="127459"/>
                  </a:lnTo>
                  <a:lnTo>
                    <a:pt x="2197962" y="127459"/>
                  </a:lnTo>
                  <a:lnTo>
                    <a:pt x="2335334" y="127459"/>
                  </a:lnTo>
                  <a:lnTo>
                    <a:pt x="2472707" y="0"/>
                  </a:lnTo>
                  <a:lnTo>
                    <a:pt x="2610079" y="0"/>
                  </a:lnTo>
                  <a:lnTo>
                    <a:pt x="2747452" y="382379"/>
                  </a:lnTo>
                  <a:lnTo>
                    <a:pt x="2884825" y="573569"/>
                  </a:lnTo>
                  <a:lnTo>
                    <a:pt x="3022197" y="701029"/>
                  </a:lnTo>
                  <a:lnTo>
                    <a:pt x="3159570" y="382379"/>
                  </a:lnTo>
                  <a:lnTo>
                    <a:pt x="3296943" y="446109"/>
                  </a:lnTo>
                  <a:lnTo>
                    <a:pt x="3434315" y="637299"/>
                  </a:lnTo>
                </a:path>
              </a:pathLst>
            </a:custGeom>
            <a:ln w="27101" cap="flat">
              <a:solidFill>
                <a:srgbClr val="80BD41">
                  <a:alpha val="69803"/>
                </a:srgbClr>
              </a:solidFill>
              <a:prstDash val="solid"/>
              <a:round/>
            </a:ln>
          </p:spPr>
          <p:txBody>
            <a:bodyPr/>
            <a:lstStyle/>
            <a:p/>
          </p:txBody>
        </p:sp>
        <p:sp>
          <p:nvSpPr>
            <p:cNvPr id="79" name="pl79"/>
            <p:cNvSpPr/>
            <p:nvPr/>
          </p:nvSpPr>
          <p:spPr>
            <a:xfrm>
              <a:off x="5398790" y="1951115"/>
              <a:ext cx="3434315" cy="2039358"/>
            </a:xfrm>
            <a:custGeom>
              <a:avLst/>
              <a:pathLst>
                <a:path w="3434315" h="2039358">
                  <a:moveTo>
                    <a:pt x="0" y="2039358"/>
                  </a:moveTo>
                  <a:lnTo>
                    <a:pt x="137372" y="2039358"/>
                  </a:lnTo>
                  <a:lnTo>
                    <a:pt x="274745" y="2039358"/>
                  </a:lnTo>
                  <a:lnTo>
                    <a:pt x="412117" y="1784438"/>
                  </a:lnTo>
                  <a:lnTo>
                    <a:pt x="549490" y="1593248"/>
                  </a:lnTo>
                  <a:lnTo>
                    <a:pt x="686863" y="1338329"/>
                  </a:lnTo>
                  <a:lnTo>
                    <a:pt x="824235" y="1147139"/>
                  </a:lnTo>
                  <a:lnTo>
                    <a:pt x="961608" y="955949"/>
                  </a:lnTo>
                  <a:lnTo>
                    <a:pt x="1098981" y="573569"/>
                  </a:lnTo>
                  <a:lnTo>
                    <a:pt x="1236353" y="191189"/>
                  </a:lnTo>
                  <a:lnTo>
                    <a:pt x="1373726" y="446109"/>
                  </a:lnTo>
                  <a:lnTo>
                    <a:pt x="1511098" y="764759"/>
                  </a:lnTo>
                  <a:lnTo>
                    <a:pt x="1648471" y="892219"/>
                  </a:lnTo>
                  <a:lnTo>
                    <a:pt x="1785844" y="892219"/>
                  </a:lnTo>
                  <a:lnTo>
                    <a:pt x="1923216" y="892219"/>
                  </a:lnTo>
                  <a:lnTo>
                    <a:pt x="2060589" y="892219"/>
                  </a:lnTo>
                  <a:lnTo>
                    <a:pt x="2197962" y="446109"/>
                  </a:lnTo>
                  <a:lnTo>
                    <a:pt x="2335334" y="318649"/>
                  </a:lnTo>
                  <a:lnTo>
                    <a:pt x="2472707" y="191189"/>
                  </a:lnTo>
                  <a:lnTo>
                    <a:pt x="2610079" y="0"/>
                  </a:lnTo>
                  <a:lnTo>
                    <a:pt x="2747452" y="254919"/>
                  </a:lnTo>
                  <a:lnTo>
                    <a:pt x="2884825" y="573569"/>
                  </a:lnTo>
                  <a:lnTo>
                    <a:pt x="3022197" y="382379"/>
                  </a:lnTo>
                  <a:lnTo>
                    <a:pt x="3159570" y="127459"/>
                  </a:lnTo>
                  <a:lnTo>
                    <a:pt x="3296943" y="63729"/>
                  </a:lnTo>
                  <a:lnTo>
                    <a:pt x="3434315" y="63729"/>
                  </a:lnTo>
                </a:path>
              </a:pathLst>
            </a:custGeom>
            <a:ln w="27101" cap="flat">
              <a:solidFill>
                <a:srgbClr val="6A1E74">
                  <a:alpha val="69803"/>
                </a:srgbClr>
              </a:solidFill>
              <a:prstDash val="solid"/>
              <a:round/>
            </a:ln>
          </p:spPr>
          <p:txBody>
            <a:bodyPr/>
            <a:lstStyle/>
            <a:p/>
          </p:txBody>
        </p:sp>
        <p:sp>
          <p:nvSpPr>
            <p:cNvPr id="80" name="pl80"/>
            <p:cNvSpPr/>
            <p:nvPr/>
          </p:nvSpPr>
          <p:spPr>
            <a:xfrm>
              <a:off x="5398790" y="1951115"/>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1" name="pl81"/>
            <p:cNvSpPr/>
            <p:nvPr/>
          </p:nvSpPr>
          <p:spPr>
            <a:xfrm>
              <a:off x="5398790" y="1951115"/>
              <a:ext cx="3434315" cy="892219"/>
            </a:xfrm>
            <a:custGeom>
              <a:avLst/>
              <a:pathLst>
                <a:path w="3434315" h="892219">
                  <a:moveTo>
                    <a:pt x="0" y="892219"/>
                  </a:moveTo>
                  <a:lnTo>
                    <a:pt x="137372" y="701029"/>
                  </a:lnTo>
                  <a:lnTo>
                    <a:pt x="274745" y="828489"/>
                  </a:lnTo>
                  <a:lnTo>
                    <a:pt x="412117" y="637299"/>
                  </a:lnTo>
                  <a:lnTo>
                    <a:pt x="549490" y="573569"/>
                  </a:lnTo>
                  <a:lnTo>
                    <a:pt x="686863" y="446109"/>
                  </a:lnTo>
                  <a:lnTo>
                    <a:pt x="824235" y="382379"/>
                  </a:lnTo>
                  <a:lnTo>
                    <a:pt x="961608" y="509839"/>
                  </a:lnTo>
                  <a:lnTo>
                    <a:pt x="1098981" y="446109"/>
                  </a:lnTo>
                  <a:lnTo>
                    <a:pt x="1236353" y="446109"/>
                  </a:lnTo>
                  <a:lnTo>
                    <a:pt x="1373726" y="446109"/>
                  </a:lnTo>
                  <a:lnTo>
                    <a:pt x="1511098" y="382379"/>
                  </a:lnTo>
                  <a:lnTo>
                    <a:pt x="1648471" y="382379"/>
                  </a:lnTo>
                  <a:lnTo>
                    <a:pt x="1785844" y="254919"/>
                  </a:lnTo>
                  <a:lnTo>
                    <a:pt x="1923216" y="127459"/>
                  </a:lnTo>
                  <a:lnTo>
                    <a:pt x="2060589" y="127459"/>
                  </a:lnTo>
                  <a:lnTo>
                    <a:pt x="2197962" y="127459"/>
                  </a:lnTo>
                  <a:lnTo>
                    <a:pt x="2335334" y="127459"/>
                  </a:lnTo>
                  <a:lnTo>
                    <a:pt x="2472707" y="0"/>
                  </a:lnTo>
                  <a:lnTo>
                    <a:pt x="2610079" y="0"/>
                  </a:lnTo>
                  <a:lnTo>
                    <a:pt x="2747452" y="382379"/>
                  </a:lnTo>
                  <a:lnTo>
                    <a:pt x="2884825" y="573569"/>
                  </a:lnTo>
                  <a:lnTo>
                    <a:pt x="3022197" y="701029"/>
                  </a:lnTo>
                  <a:lnTo>
                    <a:pt x="3159570" y="382379"/>
                  </a:lnTo>
                  <a:lnTo>
                    <a:pt x="3296943" y="446109"/>
                  </a:lnTo>
                  <a:lnTo>
                    <a:pt x="3434315" y="637299"/>
                  </a:lnTo>
                </a:path>
              </a:pathLst>
            </a:custGeom>
            <a:ln w="65043" cap="flat">
              <a:solidFill>
                <a:srgbClr val="000000">
                  <a:alpha val="100000"/>
                </a:srgbClr>
              </a:solidFill>
              <a:prstDash val="solid"/>
              <a:round/>
            </a:ln>
          </p:spPr>
          <p:txBody>
            <a:bodyPr/>
            <a:lstStyle/>
            <a:p/>
          </p:txBody>
        </p:sp>
        <p:sp>
          <p:nvSpPr>
            <p:cNvPr id="82" name="pl82"/>
            <p:cNvSpPr/>
            <p:nvPr/>
          </p:nvSpPr>
          <p:spPr>
            <a:xfrm>
              <a:off x="5398790" y="1951115"/>
              <a:ext cx="3434315" cy="892219"/>
            </a:xfrm>
            <a:custGeom>
              <a:avLst/>
              <a:pathLst>
                <a:path w="3434315" h="892219">
                  <a:moveTo>
                    <a:pt x="0" y="892219"/>
                  </a:moveTo>
                  <a:lnTo>
                    <a:pt x="137372" y="701029"/>
                  </a:lnTo>
                  <a:lnTo>
                    <a:pt x="274745" y="828489"/>
                  </a:lnTo>
                  <a:lnTo>
                    <a:pt x="412117" y="637299"/>
                  </a:lnTo>
                  <a:lnTo>
                    <a:pt x="549490" y="573569"/>
                  </a:lnTo>
                  <a:lnTo>
                    <a:pt x="686863" y="446109"/>
                  </a:lnTo>
                  <a:lnTo>
                    <a:pt x="824235" y="382379"/>
                  </a:lnTo>
                  <a:lnTo>
                    <a:pt x="961608" y="509839"/>
                  </a:lnTo>
                  <a:lnTo>
                    <a:pt x="1098981" y="446109"/>
                  </a:lnTo>
                  <a:lnTo>
                    <a:pt x="1236353" y="446109"/>
                  </a:lnTo>
                  <a:lnTo>
                    <a:pt x="1373726" y="446109"/>
                  </a:lnTo>
                  <a:lnTo>
                    <a:pt x="1511098" y="382379"/>
                  </a:lnTo>
                  <a:lnTo>
                    <a:pt x="1648471" y="382379"/>
                  </a:lnTo>
                  <a:lnTo>
                    <a:pt x="1785844" y="254919"/>
                  </a:lnTo>
                  <a:lnTo>
                    <a:pt x="1923216" y="127459"/>
                  </a:lnTo>
                  <a:lnTo>
                    <a:pt x="2060589" y="127459"/>
                  </a:lnTo>
                  <a:lnTo>
                    <a:pt x="2197962" y="127459"/>
                  </a:lnTo>
                  <a:lnTo>
                    <a:pt x="2335334" y="127459"/>
                  </a:lnTo>
                  <a:lnTo>
                    <a:pt x="2472707" y="0"/>
                  </a:lnTo>
                  <a:lnTo>
                    <a:pt x="2610079" y="0"/>
                  </a:lnTo>
                  <a:lnTo>
                    <a:pt x="2747452" y="382379"/>
                  </a:lnTo>
                  <a:lnTo>
                    <a:pt x="2884825" y="573569"/>
                  </a:lnTo>
                  <a:lnTo>
                    <a:pt x="3022197" y="701029"/>
                  </a:lnTo>
                  <a:lnTo>
                    <a:pt x="3159570" y="382379"/>
                  </a:lnTo>
                  <a:lnTo>
                    <a:pt x="3296943" y="446109"/>
                  </a:lnTo>
                  <a:lnTo>
                    <a:pt x="3434315" y="637299"/>
                  </a:lnTo>
                </a:path>
              </a:pathLst>
            </a:custGeom>
            <a:ln w="40651" cap="flat">
              <a:solidFill>
                <a:srgbClr val="80BD41">
                  <a:alpha val="100000"/>
                </a:srgbClr>
              </a:solidFill>
              <a:prstDash val="solid"/>
              <a:round/>
            </a:ln>
          </p:spPr>
          <p:txBody>
            <a:bodyPr/>
            <a:lstStyle/>
            <a:p/>
          </p:txBody>
        </p:sp>
        <p:sp>
          <p:nvSpPr>
            <p:cNvPr id="83" name="tx83"/>
            <p:cNvSpPr/>
            <p:nvPr/>
          </p:nvSpPr>
          <p:spPr>
            <a:xfrm>
              <a:off x="5320472" y="26647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84" name="tx84"/>
            <p:cNvSpPr/>
            <p:nvPr/>
          </p:nvSpPr>
          <p:spPr>
            <a:xfrm>
              <a:off x="6037464" y="2218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5" name="tx85"/>
            <p:cNvSpPr/>
            <p:nvPr/>
          </p:nvSpPr>
          <p:spPr>
            <a:xfrm>
              <a:off x="6724327" y="2218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6" name="tx86"/>
            <p:cNvSpPr/>
            <p:nvPr/>
          </p:nvSpPr>
          <p:spPr>
            <a:xfrm>
              <a:off x="7411190" y="19000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7978740" y="1772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8754787" y="240986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9" name="tx89"/>
            <p:cNvSpPr/>
            <p:nvPr/>
          </p:nvSpPr>
          <p:spPr>
            <a:xfrm>
              <a:off x="4980741" y="38175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0" name="tx90"/>
            <p:cNvSpPr/>
            <p:nvPr/>
          </p:nvSpPr>
          <p:spPr>
            <a:xfrm>
              <a:off x="4980741" y="31802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1" name="tx91"/>
            <p:cNvSpPr/>
            <p:nvPr/>
          </p:nvSpPr>
          <p:spPr>
            <a:xfrm>
              <a:off x="4980741" y="25429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2" name="tx92"/>
            <p:cNvSpPr/>
            <p:nvPr/>
          </p:nvSpPr>
          <p:spPr>
            <a:xfrm>
              <a:off x="5093761" y="19056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4" name="tx94"/>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5" name="tx95"/>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6" name="tx96"/>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8" name="tx98"/>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9" name="tx99"/>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0" name="pl100"/>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2" name="pl102"/>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3" name="pl103"/>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706244" y="4946500"/>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105" name="pl105"/>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6" name="tx106"/>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7" name="tx107"/>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8" name="tx108"/>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9" name="tx109"/>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10" name="tx110"/>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1" name="tx111"/>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2" name="pl112"/>
            <p:cNvSpPr/>
            <p:nvPr/>
          </p:nvSpPr>
          <p:spPr>
            <a:xfrm>
              <a:off x="242886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72815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02743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7850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87779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7707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279224" y="5782468"/>
              <a:ext cx="4598570" cy="111527"/>
            </a:xfrm>
            <a:prstGeom prst="rect">
              <a:avLst/>
            </a:prstGeom>
            <a:solidFill>
              <a:srgbClr val="80BD41">
                <a:alpha val="80000"/>
              </a:srgbClr>
            </a:solidFill>
          </p:spPr>
          <p:txBody>
            <a:bodyPr/>
            <a:lstStyle/>
            <a:p/>
          </p:txBody>
        </p:sp>
        <p:sp>
          <p:nvSpPr>
            <p:cNvPr id="123" name="rc123"/>
            <p:cNvSpPr/>
            <p:nvPr/>
          </p:nvSpPr>
          <p:spPr>
            <a:xfrm>
              <a:off x="1279224" y="5643059"/>
              <a:ext cx="6897855" cy="111527"/>
            </a:xfrm>
            <a:prstGeom prst="rect">
              <a:avLst/>
            </a:prstGeom>
            <a:solidFill>
              <a:srgbClr val="80BD41">
                <a:alpha val="80000"/>
              </a:srgbClr>
            </a:solidFill>
          </p:spPr>
          <p:txBody>
            <a:bodyPr/>
            <a:lstStyle/>
            <a:p/>
          </p:txBody>
        </p:sp>
        <p:sp>
          <p:nvSpPr>
            <p:cNvPr id="124" name="rc124"/>
            <p:cNvSpPr/>
            <p:nvPr/>
          </p:nvSpPr>
          <p:spPr>
            <a:xfrm>
              <a:off x="1279224" y="5503650"/>
              <a:ext cx="7357712" cy="111527"/>
            </a:xfrm>
            <a:prstGeom prst="rect">
              <a:avLst/>
            </a:prstGeom>
            <a:solidFill>
              <a:srgbClr val="80BD41">
                <a:alpha val="80000"/>
              </a:srgbClr>
            </a:solidFill>
          </p:spPr>
          <p:txBody>
            <a:bodyPr/>
            <a:lstStyle/>
            <a:p/>
          </p:txBody>
        </p:sp>
        <p:sp>
          <p:nvSpPr>
            <p:cNvPr id="125" name="tx125"/>
            <p:cNvSpPr/>
            <p:nvPr/>
          </p:nvSpPr>
          <p:spPr>
            <a:xfrm>
              <a:off x="5907923" y="579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6" name="tx126"/>
            <p:cNvSpPr/>
            <p:nvPr/>
          </p:nvSpPr>
          <p:spPr>
            <a:xfrm>
              <a:off x="8252380"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7" name="tx127"/>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8" name="tx128"/>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9" name="tx129"/>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2" name="tx132"/>
            <p:cNvSpPr/>
            <p:nvPr/>
          </p:nvSpPr>
          <p:spPr>
            <a:xfrm>
              <a:off x="340184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3" name="tx133"/>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4" name="tx134"/>
            <p:cNvSpPr/>
            <p:nvPr/>
          </p:nvSpPr>
          <p:spPr>
            <a:xfrm>
              <a:off x="800041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5" name="tx135"/>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36" name="tx136"/>
            <p:cNvSpPr/>
            <p:nvPr/>
          </p:nvSpPr>
          <p:spPr>
            <a:xfrm>
              <a:off x="911338" y="5264995"/>
              <a:ext cx="413464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Southern Africa</a:t>
              </a:r>
            </a:p>
          </p:txBody>
        </p:sp>
        <p:sp>
          <p:nvSpPr>
            <p:cNvPr id="137" name="tx13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9" name="tx13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Southern Africa ranked number 4 out of 5 AU regions, with DTP3 coverage of 72%.
DTP3 coverage (72%) was 10 percentage points lower than in 2019 (82%).
This equates to 1.6 million undervaccinated children in 2025 compared to 988,000 undervaccinated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over half of regions, but progress is uneven and gaps in undervaccinated children persist.</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450168"/>
              <a:ext cx="3466444" cy="281526"/>
            </a:xfrm>
            <a:custGeom>
              <a:avLst/>
              <a:pathLst>
                <a:path w="3466444" h="281526">
                  <a:moveTo>
                    <a:pt x="0" y="112610"/>
                  </a:moveTo>
                  <a:lnTo>
                    <a:pt x="495206" y="0"/>
                  </a:lnTo>
                  <a:lnTo>
                    <a:pt x="990412" y="56305"/>
                  </a:lnTo>
                  <a:lnTo>
                    <a:pt x="1485619" y="168915"/>
                  </a:lnTo>
                  <a:lnTo>
                    <a:pt x="1980825" y="168915"/>
                  </a:lnTo>
                  <a:lnTo>
                    <a:pt x="2476031" y="281526"/>
                  </a:lnTo>
                  <a:lnTo>
                    <a:pt x="2971238" y="112610"/>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774504"/>
              <a:ext cx="3466444" cy="337831"/>
            </a:xfrm>
            <a:custGeom>
              <a:avLst/>
              <a:pathLst>
                <a:path w="3466444" h="337831">
                  <a:moveTo>
                    <a:pt x="0" y="56305"/>
                  </a:moveTo>
                  <a:lnTo>
                    <a:pt x="495206" y="0"/>
                  </a:lnTo>
                  <a:lnTo>
                    <a:pt x="990412" y="56305"/>
                  </a:lnTo>
                  <a:lnTo>
                    <a:pt x="1485619" y="225221"/>
                  </a:lnTo>
                  <a:lnTo>
                    <a:pt x="1980825" y="112610"/>
                  </a:lnTo>
                  <a:lnTo>
                    <a:pt x="2476031" y="281526"/>
                  </a:lnTo>
                  <a:lnTo>
                    <a:pt x="2971238" y="337831"/>
                  </a:lnTo>
                  <a:lnTo>
                    <a:pt x="3466444" y="56305"/>
                  </a:lnTo>
                </a:path>
              </a:pathLst>
            </a:custGeom>
            <a:ln w="27101" cap="flat">
              <a:solidFill>
                <a:srgbClr val="1CABE2">
                  <a:alpha val="69803"/>
                </a:srgbClr>
              </a:solidFill>
              <a:prstDash val="solid"/>
              <a:round/>
            </a:ln>
          </p:spPr>
          <p:txBody>
            <a:bodyPr/>
            <a:lstStyle/>
            <a:p/>
          </p:txBody>
        </p:sp>
        <p:sp>
          <p:nvSpPr>
            <p:cNvPr id="20" name="pl20"/>
            <p:cNvSpPr/>
            <p:nvPr/>
          </p:nvSpPr>
          <p:spPr>
            <a:xfrm>
              <a:off x="1084660" y="1986230"/>
              <a:ext cx="3466444" cy="225221"/>
            </a:xfrm>
            <a:custGeom>
              <a:avLst/>
              <a:pathLst>
                <a:path w="3466444" h="225221">
                  <a:moveTo>
                    <a:pt x="0" y="112610"/>
                  </a:moveTo>
                  <a:lnTo>
                    <a:pt x="495206" y="168915"/>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774504"/>
              <a:ext cx="3466444" cy="619358"/>
            </a:xfrm>
            <a:custGeom>
              <a:avLst/>
              <a:pathLst>
                <a:path w="3466444" h="619358">
                  <a:moveTo>
                    <a:pt x="0" y="0"/>
                  </a:moveTo>
                  <a:lnTo>
                    <a:pt x="495206" y="0"/>
                  </a:lnTo>
                  <a:lnTo>
                    <a:pt x="990412" y="337831"/>
                  </a:lnTo>
                  <a:lnTo>
                    <a:pt x="1485619" y="506747"/>
                  </a:lnTo>
                  <a:lnTo>
                    <a:pt x="1980825" y="619358"/>
                  </a:lnTo>
                  <a:lnTo>
                    <a:pt x="2476031" y="337831"/>
                  </a:lnTo>
                  <a:lnTo>
                    <a:pt x="2971238" y="394137"/>
                  </a:lnTo>
                  <a:lnTo>
                    <a:pt x="3466444" y="563053"/>
                  </a:lnTo>
                </a:path>
              </a:pathLst>
            </a:custGeom>
            <a:ln w="27101" cap="flat">
              <a:solidFill>
                <a:srgbClr val="80BD41">
                  <a:alpha val="69803"/>
                </a:srgbClr>
              </a:solidFill>
              <a:prstDash val="solid"/>
              <a:round/>
            </a:ln>
          </p:spPr>
          <p:txBody>
            <a:bodyPr/>
            <a:lstStyle/>
            <a:p/>
          </p:txBody>
        </p:sp>
        <p:sp>
          <p:nvSpPr>
            <p:cNvPr id="22" name="pl22"/>
            <p:cNvSpPr/>
            <p:nvPr/>
          </p:nvSpPr>
          <p:spPr>
            <a:xfrm>
              <a:off x="1084660" y="3224947"/>
              <a:ext cx="3466444" cy="506747"/>
            </a:xfrm>
            <a:custGeom>
              <a:avLst/>
              <a:pathLst>
                <a:path w="3466444" h="506747">
                  <a:moveTo>
                    <a:pt x="0" y="168915"/>
                  </a:moveTo>
                  <a:lnTo>
                    <a:pt x="495206" y="0"/>
                  </a:lnTo>
                  <a:lnTo>
                    <a:pt x="990412" y="225221"/>
                  </a:lnTo>
                  <a:lnTo>
                    <a:pt x="1485619" y="506747"/>
                  </a:lnTo>
                  <a:lnTo>
                    <a:pt x="1980825" y="337831"/>
                  </a:lnTo>
                  <a:lnTo>
                    <a:pt x="2476031" y="112610"/>
                  </a:lnTo>
                  <a:lnTo>
                    <a:pt x="2971238" y="56305"/>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2774504"/>
              <a:ext cx="3466444" cy="619358"/>
            </a:xfrm>
            <a:custGeom>
              <a:avLst/>
              <a:pathLst>
                <a:path w="3466444" h="619358">
                  <a:moveTo>
                    <a:pt x="0" y="0"/>
                  </a:moveTo>
                  <a:lnTo>
                    <a:pt x="495206" y="0"/>
                  </a:lnTo>
                  <a:lnTo>
                    <a:pt x="990412" y="337831"/>
                  </a:lnTo>
                  <a:lnTo>
                    <a:pt x="1485619" y="506747"/>
                  </a:lnTo>
                  <a:lnTo>
                    <a:pt x="1980825" y="619358"/>
                  </a:lnTo>
                  <a:lnTo>
                    <a:pt x="2476031" y="337831"/>
                  </a:lnTo>
                  <a:lnTo>
                    <a:pt x="2971238" y="394137"/>
                  </a:lnTo>
                  <a:lnTo>
                    <a:pt x="3466444" y="563053"/>
                  </a:lnTo>
                </a:path>
              </a:pathLst>
            </a:custGeom>
            <a:ln w="65043" cap="flat">
              <a:solidFill>
                <a:srgbClr val="000000">
                  <a:alpha val="100000"/>
                </a:srgbClr>
              </a:solidFill>
              <a:prstDash val="solid"/>
              <a:round/>
            </a:ln>
          </p:spPr>
          <p:txBody>
            <a:bodyPr/>
            <a:lstStyle/>
            <a:p/>
          </p:txBody>
        </p:sp>
        <p:sp>
          <p:nvSpPr>
            <p:cNvPr id="24" name="pl24"/>
            <p:cNvSpPr/>
            <p:nvPr/>
          </p:nvSpPr>
          <p:spPr>
            <a:xfrm>
              <a:off x="1084660" y="2774504"/>
              <a:ext cx="3466444" cy="619358"/>
            </a:xfrm>
            <a:custGeom>
              <a:avLst/>
              <a:pathLst>
                <a:path w="3466444" h="619358">
                  <a:moveTo>
                    <a:pt x="0" y="0"/>
                  </a:moveTo>
                  <a:lnTo>
                    <a:pt x="495206" y="0"/>
                  </a:lnTo>
                  <a:lnTo>
                    <a:pt x="990412" y="337831"/>
                  </a:lnTo>
                  <a:lnTo>
                    <a:pt x="1485619" y="506747"/>
                  </a:lnTo>
                  <a:lnTo>
                    <a:pt x="1980825" y="619358"/>
                  </a:lnTo>
                  <a:lnTo>
                    <a:pt x="2476031" y="337831"/>
                  </a:lnTo>
                  <a:lnTo>
                    <a:pt x="2971238" y="394137"/>
                  </a:lnTo>
                  <a:lnTo>
                    <a:pt x="3466444" y="563053"/>
                  </a:lnTo>
                </a:path>
              </a:pathLst>
            </a:custGeom>
            <a:ln w="40651" cap="flat">
              <a:solidFill>
                <a:srgbClr val="80BD41">
                  <a:alpha val="100000"/>
                </a:srgbClr>
              </a:solidFill>
              <a:prstDash val="solid"/>
              <a:round/>
            </a:ln>
          </p:spPr>
          <p:txBody>
            <a:bodyPr/>
            <a:lstStyle/>
            <a:p/>
          </p:txBody>
        </p:sp>
        <p:sp>
          <p:nvSpPr>
            <p:cNvPr id="25" name="tx25"/>
            <p:cNvSpPr/>
            <p:nvPr/>
          </p:nvSpPr>
          <p:spPr>
            <a:xfrm>
              <a:off x="1024401"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6" name="tx26"/>
            <p:cNvSpPr/>
            <p:nvPr/>
          </p:nvSpPr>
          <p:spPr>
            <a:xfrm>
              <a:off x="1519608"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 name="tx27"/>
            <p:cNvSpPr/>
            <p:nvPr/>
          </p:nvSpPr>
          <p:spPr>
            <a:xfrm>
              <a:off x="2014814" y="2941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8" name="tx28"/>
            <p:cNvSpPr/>
            <p:nvPr/>
          </p:nvSpPr>
          <p:spPr>
            <a:xfrm>
              <a:off x="2510020" y="311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 name="tx29"/>
            <p:cNvSpPr/>
            <p:nvPr/>
          </p:nvSpPr>
          <p:spPr>
            <a:xfrm>
              <a:off x="3005227"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 name="tx30"/>
            <p:cNvSpPr/>
            <p:nvPr/>
          </p:nvSpPr>
          <p:spPr>
            <a:xfrm>
              <a:off x="3500433" y="2941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 name="tx31"/>
            <p:cNvSpPr/>
            <p:nvPr/>
          </p:nvSpPr>
          <p:spPr>
            <a:xfrm>
              <a:off x="3995639" y="299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2" name="tx32"/>
            <p:cNvSpPr/>
            <p:nvPr/>
          </p:nvSpPr>
          <p:spPr>
            <a:xfrm>
              <a:off x="4490846" y="3166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5" name="pl45"/>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6" name="pl46"/>
            <p:cNvSpPr/>
            <p:nvPr/>
          </p:nvSpPr>
          <p:spPr>
            <a:xfrm>
              <a:off x="3408178" y="4942167"/>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47" name="pl47"/>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8" name="tx48"/>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9" name="tx49"/>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0" name="tx50"/>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1" name="tx51"/>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2" name="tx52"/>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3" name="tx53"/>
            <p:cNvSpPr/>
            <p:nvPr/>
          </p:nvSpPr>
          <p:spPr>
            <a:xfrm>
              <a:off x="1318175" y="1437626"/>
              <a:ext cx="29994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Southern Africa, 2018-2025</a:t>
              </a:r>
            </a:p>
          </p:txBody>
        </p:sp>
        <p:sp>
          <p:nvSpPr>
            <p:cNvPr id="54" name="pl54"/>
            <p:cNvSpPr/>
            <p:nvPr/>
          </p:nvSpPr>
          <p:spPr>
            <a:xfrm>
              <a:off x="5191733" y="385234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32088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256537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192188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8" name="pl58"/>
            <p:cNvSpPr/>
            <p:nvPr/>
          </p:nvSpPr>
          <p:spPr>
            <a:xfrm>
              <a:off x="5191733" y="35306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191733" y="224362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1" name="pl61"/>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65055" y="2243626"/>
              <a:ext cx="3466444" cy="804361"/>
            </a:xfrm>
            <a:custGeom>
              <a:avLst/>
              <a:pathLst>
                <a:path w="3466444" h="804361">
                  <a:moveTo>
                    <a:pt x="0" y="321744"/>
                  </a:moveTo>
                  <a:lnTo>
                    <a:pt x="495206" y="0"/>
                  </a:lnTo>
                  <a:lnTo>
                    <a:pt x="990412" y="160872"/>
                  </a:lnTo>
                  <a:lnTo>
                    <a:pt x="1485619" y="482617"/>
                  </a:lnTo>
                  <a:lnTo>
                    <a:pt x="1980825" y="482617"/>
                  </a:lnTo>
                  <a:lnTo>
                    <a:pt x="2476031" y="804361"/>
                  </a:lnTo>
                  <a:lnTo>
                    <a:pt x="2971238" y="321744"/>
                  </a:lnTo>
                  <a:lnTo>
                    <a:pt x="3466444" y="0"/>
                  </a:lnTo>
                </a:path>
              </a:pathLst>
            </a:custGeom>
            <a:ln w="27101" cap="flat">
              <a:solidFill>
                <a:srgbClr val="0058AB">
                  <a:alpha val="69803"/>
                </a:srgbClr>
              </a:solidFill>
              <a:prstDash val="solid"/>
              <a:round/>
            </a:ln>
          </p:spPr>
          <p:txBody>
            <a:bodyPr/>
            <a:lstStyle/>
            <a:p/>
          </p:txBody>
        </p:sp>
        <p:sp>
          <p:nvSpPr>
            <p:cNvPr id="66" name="pl66"/>
            <p:cNvSpPr/>
            <p:nvPr/>
          </p:nvSpPr>
          <p:spPr>
            <a:xfrm>
              <a:off x="5365055" y="2243626"/>
              <a:ext cx="3466444" cy="965234"/>
            </a:xfrm>
            <a:custGeom>
              <a:avLst/>
              <a:pathLst>
                <a:path w="3466444" h="965234">
                  <a:moveTo>
                    <a:pt x="0" y="160872"/>
                  </a:moveTo>
                  <a:lnTo>
                    <a:pt x="495206" y="0"/>
                  </a:lnTo>
                  <a:lnTo>
                    <a:pt x="990412" y="160872"/>
                  </a:lnTo>
                  <a:lnTo>
                    <a:pt x="1485619" y="643489"/>
                  </a:lnTo>
                  <a:lnTo>
                    <a:pt x="1980825" y="321744"/>
                  </a:lnTo>
                  <a:lnTo>
                    <a:pt x="2476031" y="804361"/>
                  </a:lnTo>
                  <a:lnTo>
                    <a:pt x="2971238" y="965234"/>
                  </a:lnTo>
                  <a:lnTo>
                    <a:pt x="3466444" y="160872"/>
                  </a:lnTo>
                </a:path>
              </a:pathLst>
            </a:custGeom>
            <a:ln w="27101" cap="flat">
              <a:solidFill>
                <a:srgbClr val="1CABE2">
                  <a:alpha val="69803"/>
                </a:srgbClr>
              </a:solidFill>
              <a:prstDash val="solid"/>
              <a:round/>
            </a:ln>
          </p:spPr>
          <p:txBody>
            <a:bodyPr/>
            <a:lstStyle/>
            <a:p/>
          </p:txBody>
        </p:sp>
        <p:sp>
          <p:nvSpPr>
            <p:cNvPr id="67" name="pl67"/>
            <p:cNvSpPr/>
            <p:nvPr/>
          </p:nvSpPr>
          <p:spPr>
            <a:xfrm>
              <a:off x="5365055" y="1761009"/>
              <a:ext cx="3466444" cy="643489"/>
            </a:xfrm>
            <a:custGeom>
              <a:avLst/>
              <a:pathLst>
                <a:path w="3466444" h="643489">
                  <a:moveTo>
                    <a:pt x="0" y="321744"/>
                  </a:moveTo>
                  <a:lnTo>
                    <a:pt x="495206" y="482617"/>
                  </a:lnTo>
                  <a:lnTo>
                    <a:pt x="990412" y="643489"/>
                  </a:lnTo>
                  <a:lnTo>
                    <a:pt x="1485619" y="643489"/>
                  </a:lnTo>
                  <a:lnTo>
                    <a:pt x="1980825" y="643489"/>
                  </a:lnTo>
                  <a:lnTo>
                    <a:pt x="2476031" y="321744"/>
                  </a:lnTo>
                  <a:lnTo>
                    <a:pt x="2971238" y="160872"/>
                  </a:lnTo>
                  <a:lnTo>
                    <a:pt x="3466444" y="0"/>
                  </a:lnTo>
                </a:path>
              </a:pathLst>
            </a:custGeom>
            <a:ln w="27101" cap="flat">
              <a:solidFill>
                <a:srgbClr val="00833D">
                  <a:alpha val="69803"/>
                </a:srgbClr>
              </a:solidFill>
              <a:prstDash val="solid"/>
              <a:round/>
            </a:ln>
          </p:spPr>
          <p:txBody>
            <a:bodyPr/>
            <a:lstStyle/>
            <a:p/>
          </p:txBody>
        </p:sp>
        <p:sp>
          <p:nvSpPr>
            <p:cNvPr id="68" name="pl68"/>
            <p:cNvSpPr/>
            <p:nvPr/>
          </p:nvSpPr>
          <p:spPr>
            <a:xfrm>
              <a:off x="5365055" y="2243626"/>
              <a:ext cx="3466444" cy="1769595"/>
            </a:xfrm>
            <a:custGeom>
              <a:avLst/>
              <a:pathLst>
                <a:path w="3466444" h="1769595">
                  <a:moveTo>
                    <a:pt x="0" y="0"/>
                  </a:moveTo>
                  <a:lnTo>
                    <a:pt x="495206" y="0"/>
                  </a:lnTo>
                  <a:lnTo>
                    <a:pt x="990412" y="965234"/>
                  </a:lnTo>
                  <a:lnTo>
                    <a:pt x="1485619" y="1447851"/>
                  </a:lnTo>
                  <a:lnTo>
                    <a:pt x="1980825" y="1769595"/>
                  </a:lnTo>
                  <a:lnTo>
                    <a:pt x="2476031" y="965234"/>
                  </a:lnTo>
                  <a:lnTo>
                    <a:pt x="2971238" y="1126106"/>
                  </a:lnTo>
                  <a:lnTo>
                    <a:pt x="3466444" y="1608723"/>
                  </a:lnTo>
                </a:path>
              </a:pathLst>
            </a:custGeom>
            <a:ln w="27101" cap="flat">
              <a:solidFill>
                <a:srgbClr val="80BD41">
                  <a:alpha val="69803"/>
                </a:srgbClr>
              </a:solidFill>
              <a:prstDash val="solid"/>
              <a:round/>
            </a:ln>
          </p:spPr>
          <p:txBody>
            <a:bodyPr/>
            <a:lstStyle/>
            <a:p/>
          </p:txBody>
        </p:sp>
        <p:sp>
          <p:nvSpPr>
            <p:cNvPr id="69" name="pl69"/>
            <p:cNvSpPr/>
            <p:nvPr/>
          </p:nvSpPr>
          <p:spPr>
            <a:xfrm>
              <a:off x="5365055" y="2243626"/>
              <a:ext cx="3466444" cy="1447851"/>
            </a:xfrm>
            <a:custGeom>
              <a:avLst/>
              <a:pathLst>
                <a:path w="3466444" h="1447851">
                  <a:moveTo>
                    <a:pt x="0" y="482617"/>
                  </a:moveTo>
                  <a:lnTo>
                    <a:pt x="495206" y="0"/>
                  </a:lnTo>
                  <a:lnTo>
                    <a:pt x="990412" y="643489"/>
                  </a:lnTo>
                  <a:lnTo>
                    <a:pt x="1485619" y="1447851"/>
                  </a:lnTo>
                  <a:lnTo>
                    <a:pt x="1980825" y="965234"/>
                  </a:lnTo>
                  <a:lnTo>
                    <a:pt x="2476031" y="321744"/>
                  </a:lnTo>
                  <a:lnTo>
                    <a:pt x="2971238" y="160872"/>
                  </a:lnTo>
                  <a:lnTo>
                    <a:pt x="3466444" y="160872"/>
                  </a:lnTo>
                </a:path>
              </a:pathLst>
            </a:custGeom>
            <a:ln w="27101" cap="flat">
              <a:solidFill>
                <a:srgbClr val="6A1E74">
                  <a:alpha val="69803"/>
                </a:srgbClr>
              </a:solidFill>
              <a:prstDash val="solid"/>
              <a:round/>
            </a:ln>
          </p:spPr>
          <p:txBody>
            <a:bodyPr/>
            <a:lstStyle/>
            <a:p/>
          </p:txBody>
        </p:sp>
        <p:sp>
          <p:nvSpPr>
            <p:cNvPr id="70" name="pl70"/>
            <p:cNvSpPr/>
            <p:nvPr/>
          </p:nvSpPr>
          <p:spPr>
            <a:xfrm>
              <a:off x="5365055" y="224362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1" name="pl71"/>
            <p:cNvSpPr/>
            <p:nvPr/>
          </p:nvSpPr>
          <p:spPr>
            <a:xfrm>
              <a:off x="5365055" y="2243626"/>
              <a:ext cx="3466444" cy="1769595"/>
            </a:xfrm>
            <a:custGeom>
              <a:avLst/>
              <a:pathLst>
                <a:path w="3466444" h="1769595">
                  <a:moveTo>
                    <a:pt x="0" y="0"/>
                  </a:moveTo>
                  <a:lnTo>
                    <a:pt x="495206" y="0"/>
                  </a:lnTo>
                  <a:lnTo>
                    <a:pt x="990412" y="965234"/>
                  </a:lnTo>
                  <a:lnTo>
                    <a:pt x="1485619" y="1447851"/>
                  </a:lnTo>
                  <a:lnTo>
                    <a:pt x="1980825" y="1769595"/>
                  </a:lnTo>
                  <a:lnTo>
                    <a:pt x="2476031" y="965234"/>
                  </a:lnTo>
                  <a:lnTo>
                    <a:pt x="2971238" y="1126106"/>
                  </a:lnTo>
                  <a:lnTo>
                    <a:pt x="3466444" y="1608723"/>
                  </a:lnTo>
                </a:path>
              </a:pathLst>
            </a:custGeom>
            <a:ln w="65043" cap="flat">
              <a:solidFill>
                <a:srgbClr val="000000">
                  <a:alpha val="100000"/>
                </a:srgbClr>
              </a:solidFill>
              <a:prstDash val="solid"/>
              <a:round/>
            </a:ln>
          </p:spPr>
          <p:txBody>
            <a:bodyPr/>
            <a:lstStyle/>
            <a:p/>
          </p:txBody>
        </p:sp>
        <p:sp>
          <p:nvSpPr>
            <p:cNvPr id="72" name="pl72"/>
            <p:cNvSpPr/>
            <p:nvPr/>
          </p:nvSpPr>
          <p:spPr>
            <a:xfrm>
              <a:off x="5365055" y="2243626"/>
              <a:ext cx="3466444" cy="1769595"/>
            </a:xfrm>
            <a:custGeom>
              <a:avLst/>
              <a:pathLst>
                <a:path w="3466444" h="1769595">
                  <a:moveTo>
                    <a:pt x="0" y="0"/>
                  </a:moveTo>
                  <a:lnTo>
                    <a:pt x="495206" y="0"/>
                  </a:lnTo>
                  <a:lnTo>
                    <a:pt x="990412" y="965234"/>
                  </a:lnTo>
                  <a:lnTo>
                    <a:pt x="1485619" y="1447851"/>
                  </a:lnTo>
                  <a:lnTo>
                    <a:pt x="1980825" y="1769595"/>
                  </a:lnTo>
                  <a:lnTo>
                    <a:pt x="2476031" y="965234"/>
                  </a:lnTo>
                  <a:lnTo>
                    <a:pt x="2971238" y="1126106"/>
                  </a:lnTo>
                  <a:lnTo>
                    <a:pt x="3466444" y="1608723"/>
                  </a:lnTo>
                </a:path>
              </a:pathLst>
            </a:custGeom>
            <a:ln w="40651" cap="flat">
              <a:solidFill>
                <a:srgbClr val="80BD41">
                  <a:alpha val="100000"/>
                </a:srgbClr>
              </a:solidFill>
              <a:prstDash val="solid"/>
              <a:round/>
            </a:ln>
          </p:spPr>
          <p:txBody>
            <a:bodyPr/>
            <a:lstStyle/>
            <a:p/>
          </p:txBody>
        </p:sp>
        <p:sp>
          <p:nvSpPr>
            <p:cNvPr id="73" name="tx73"/>
            <p:cNvSpPr/>
            <p:nvPr/>
          </p:nvSpPr>
          <p:spPr>
            <a:xfrm>
              <a:off x="5334925" y="2065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 name="tx74"/>
            <p:cNvSpPr/>
            <p:nvPr/>
          </p:nvSpPr>
          <p:spPr>
            <a:xfrm>
              <a:off x="5830132" y="2065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6307279" y="30303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6" name="tx76"/>
            <p:cNvSpPr/>
            <p:nvPr/>
          </p:nvSpPr>
          <p:spPr>
            <a:xfrm>
              <a:off x="6802485" y="35129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7" name="tx77"/>
            <p:cNvSpPr/>
            <p:nvPr/>
          </p:nvSpPr>
          <p:spPr>
            <a:xfrm>
              <a:off x="7271585" y="383466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8" name="tx78"/>
            <p:cNvSpPr/>
            <p:nvPr/>
          </p:nvSpPr>
          <p:spPr>
            <a:xfrm>
              <a:off x="7792898" y="30303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9" name="tx79"/>
            <p:cNvSpPr/>
            <p:nvPr/>
          </p:nvSpPr>
          <p:spPr>
            <a:xfrm>
              <a:off x="8288104" y="31911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0" name="tx80"/>
            <p:cNvSpPr/>
            <p:nvPr/>
          </p:nvSpPr>
          <p:spPr>
            <a:xfrm>
              <a:off x="8753181" y="367379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1" name="tx81"/>
            <p:cNvSpPr/>
            <p:nvPr/>
          </p:nvSpPr>
          <p:spPr>
            <a:xfrm>
              <a:off x="5016083" y="348511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82" name="tx82"/>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a:off x="5058419" y="21981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5" name="tx85"/>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6" name="tx86"/>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7" name="tx87"/>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8" name="tx88"/>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9" name="pl89"/>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0" name="pl90"/>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1" name="pl91"/>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2" name="pl92"/>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3" name="pl93"/>
            <p:cNvSpPr/>
            <p:nvPr/>
          </p:nvSpPr>
          <p:spPr>
            <a:xfrm>
              <a:off x="7688573" y="4942167"/>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94" name="pl94"/>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5" name="tx95"/>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6" name="tx96"/>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7" name="tx97"/>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8" name="tx98"/>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9" name="tx99"/>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0" name="tx10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1" name="pl101"/>
            <p:cNvSpPr/>
            <p:nvPr/>
          </p:nvSpPr>
          <p:spPr>
            <a:xfrm>
              <a:off x="242886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72815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702743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5" name="pl105"/>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57850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87779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7707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1279224" y="5781114"/>
              <a:ext cx="4598570" cy="112610"/>
            </a:xfrm>
            <a:prstGeom prst="rect">
              <a:avLst/>
            </a:prstGeom>
            <a:solidFill>
              <a:srgbClr val="80BD41">
                <a:alpha val="80000"/>
              </a:srgbClr>
            </a:solidFill>
          </p:spPr>
          <p:txBody>
            <a:bodyPr/>
            <a:lstStyle/>
            <a:p/>
          </p:txBody>
        </p:sp>
        <p:sp>
          <p:nvSpPr>
            <p:cNvPr id="112" name="rc112"/>
            <p:cNvSpPr/>
            <p:nvPr/>
          </p:nvSpPr>
          <p:spPr>
            <a:xfrm>
              <a:off x="1279224" y="5640351"/>
              <a:ext cx="6897855" cy="112610"/>
            </a:xfrm>
            <a:prstGeom prst="rect">
              <a:avLst/>
            </a:prstGeom>
            <a:solidFill>
              <a:srgbClr val="80BD41">
                <a:alpha val="80000"/>
              </a:srgbClr>
            </a:solidFill>
          </p:spPr>
          <p:txBody>
            <a:bodyPr/>
            <a:lstStyle/>
            <a:p/>
          </p:txBody>
        </p:sp>
        <p:sp>
          <p:nvSpPr>
            <p:cNvPr id="113" name="rc113"/>
            <p:cNvSpPr/>
            <p:nvPr/>
          </p:nvSpPr>
          <p:spPr>
            <a:xfrm>
              <a:off x="1279224" y="5499588"/>
              <a:ext cx="7357712" cy="112610"/>
            </a:xfrm>
            <a:prstGeom prst="rect">
              <a:avLst/>
            </a:prstGeom>
            <a:solidFill>
              <a:srgbClr val="80BD41">
                <a:alpha val="80000"/>
              </a:srgbClr>
            </a:solidFill>
          </p:spPr>
          <p:txBody>
            <a:bodyPr/>
            <a:lstStyle/>
            <a:p/>
          </p:txBody>
        </p:sp>
        <p:sp>
          <p:nvSpPr>
            <p:cNvPr id="114" name="tx114"/>
            <p:cNvSpPr/>
            <p:nvPr/>
          </p:nvSpPr>
          <p:spPr>
            <a:xfrm>
              <a:off x="5907923" y="5798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5" name="tx115"/>
            <p:cNvSpPr/>
            <p:nvPr/>
          </p:nvSpPr>
          <p:spPr>
            <a:xfrm>
              <a:off x="8252380"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6" name="tx116"/>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7" name="tx117"/>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8" name="tx118"/>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9" name="tx119"/>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0" name="tx120"/>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21" name="tx121"/>
            <p:cNvSpPr/>
            <p:nvPr/>
          </p:nvSpPr>
          <p:spPr>
            <a:xfrm>
              <a:off x="340184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22" name="tx122"/>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3" name="tx123"/>
            <p:cNvSpPr/>
            <p:nvPr/>
          </p:nvSpPr>
          <p:spPr>
            <a:xfrm>
              <a:off x="800041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4" name="tx124"/>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5" name="tx125"/>
            <p:cNvSpPr/>
            <p:nvPr/>
          </p:nvSpPr>
          <p:spPr>
            <a:xfrm>
              <a:off x="911338" y="5260663"/>
              <a:ext cx="413464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Southern Africa</a:t>
              </a:r>
            </a:p>
          </p:txBody>
        </p:sp>
        <p:sp>
          <p:nvSpPr>
            <p:cNvPr id="126" name="tx12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8" name="tx128"/>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Southern Africa ranked number 4 out of 5 AU regions, with DTP3 coverage of 72%.
DTP3 coverage (72%) was 10 percentage points lower than in 2019 (82%).
This equates to 1.6 million undervaccinated children in 2025 compared to 988,000 undervaccinated children in 2019.</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over half of regions and exceeded pre-pandemic levels in over half of regions, but progress is uneven and gaps in undervaccinated children persist.</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Southern Africa, 2 out of 10 (20%) countries had DTP3 coverage below 70% in 2025. These are Angola and South Africa.
These countries account for approximately 2.5 million (43%) of the total annual cohort of surviving infants in the region.
There were 4 (40%) countries that achieved DTP3 of 90% or higher, accounting for 1.9 million (33%)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achieved at least 90% DTP3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494567"/>
            </a:xfrm>
            <a:prstGeom prst="rect">
              <a:avLst/>
            </a:prstGeom>
            <a:solidFill>
              <a:srgbClr val="EBEBEB">
                <a:alpha val="100000"/>
              </a:srgbClr>
            </a:solidFill>
          </p:spPr>
          <p:txBody>
            <a:bodyPr/>
            <a:lstStyle/>
            <a:p/>
          </p:txBody>
        </p:sp>
        <p:sp>
          <p:nvSpPr>
            <p:cNvPr id="6" name="pl6"/>
            <p:cNvSpPr/>
            <p:nvPr/>
          </p:nvSpPr>
          <p:spPr>
            <a:xfrm>
              <a:off x="757350" y="204573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60460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16346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226630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82517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38403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 name="pl13"/>
            <p:cNvSpPr/>
            <p:nvPr/>
          </p:nvSpPr>
          <p:spPr>
            <a:xfrm>
              <a:off x="8494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127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3760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392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90251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1657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4290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69228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49490" y="1701652"/>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22" name="pl22"/>
            <p:cNvSpPr/>
            <p:nvPr/>
          </p:nvSpPr>
          <p:spPr>
            <a:xfrm>
              <a:off x="849490" y="2019270"/>
              <a:ext cx="1842793" cy="282326"/>
            </a:xfrm>
            <a:custGeom>
              <a:avLst/>
              <a:pathLst>
                <a:path w="1842793" h="282326">
                  <a:moveTo>
                    <a:pt x="0" y="0"/>
                  </a:moveTo>
                  <a:lnTo>
                    <a:pt x="263256" y="52936"/>
                  </a:lnTo>
                  <a:lnTo>
                    <a:pt x="526512" y="158808"/>
                  </a:lnTo>
                  <a:lnTo>
                    <a:pt x="789768" y="247035"/>
                  </a:lnTo>
                  <a:lnTo>
                    <a:pt x="1053025" y="282326"/>
                  </a:lnTo>
                  <a:lnTo>
                    <a:pt x="1316281" y="70581"/>
                  </a:lnTo>
                  <a:lnTo>
                    <a:pt x="1579537" y="105872"/>
                  </a:lnTo>
                  <a:lnTo>
                    <a:pt x="1842793" y="211745"/>
                  </a:lnTo>
                </a:path>
              </a:pathLst>
            </a:custGeom>
            <a:ln w="40651" cap="flat">
              <a:solidFill>
                <a:srgbClr val="BEBEBE">
                  <a:alpha val="69803"/>
                </a:srgbClr>
              </a:solidFill>
              <a:prstDash val="solid"/>
              <a:round/>
            </a:ln>
          </p:spPr>
          <p:txBody>
            <a:bodyPr/>
            <a:lstStyle/>
            <a:p/>
          </p:txBody>
        </p:sp>
        <p:sp>
          <p:nvSpPr>
            <p:cNvPr id="23" name="pl23"/>
            <p:cNvSpPr/>
            <p:nvPr/>
          </p:nvSpPr>
          <p:spPr>
            <a:xfrm>
              <a:off x="849490" y="2019270"/>
              <a:ext cx="1842793" cy="282326"/>
            </a:xfrm>
            <a:custGeom>
              <a:avLst/>
              <a:pathLst>
                <a:path w="1842793" h="282326">
                  <a:moveTo>
                    <a:pt x="0" y="0"/>
                  </a:moveTo>
                  <a:lnTo>
                    <a:pt x="263256" y="52936"/>
                  </a:lnTo>
                  <a:lnTo>
                    <a:pt x="526512" y="158808"/>
                  </a:lnTo>
                  <a:lnTo>
                    <a:pt x="789768" y="247035"/>
                  </a:lnTo>
                  <a:lnTo>
                    <a:pt x="1053025" y="282326"/>
                  </a:lnTo>
                  <a:lnTo>
                    <a:pt x="1316281" y="70581"/>
                  </a:lnTo>
                  <a:lnTo>
                    <a:pt x="1579537" y="105872"/>
                  </a:lnTo>
                  <a:lnTo>
                    <a:pt x="1842793" y="211745"/>
                  </a:lnTo>
                </a:path>
              </a:pathLst>
            </a:custGeom>
            <a:ln w="35231" cap="flat">
              <a:solidFill>
                <a:srgbClr val="BEBEBE">
                  <a:alpha val="69803"/>
                </a:srgbClr>
              </a:solidFill>
              <a:prstDash val="solid"/>
              <a:round/>
            </a:ln>
          </p:spPr>
          <p:txBody>
            <a:bodyPr/>
            <a:lstStyle/>
            <a:p/>
          </p:txBody>
        </p:sp>
        <p:sp>
          <p:nvSpPr>
            <p:cNvPr id="24" name="pl24"/>
            <p:cNvSpPr/>
            <p:nvPr/>
          </p:nvSpPr>
          <p:spPr>
            <a:xfrm>
              <a:off x="849490" y="1701652"/>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25" name="pl25"/>
            <p:cNvSpPr/>
            <p:nvPr/>
          </p:nvSpPr>
          <p:spPr>
            <a:xfrm>
              <a:off x="849490" y="2019270"/>
              <a:ext cx="1842793" cy="282326"/>
            </a:xfrm>
            <a:custGeom>
              <a:avLst/>
              <a:pathLst>
                <a:path w="1842793" h="282326">
                  <a:moveTo>
                    <a:pt x="0" y="0"/>
                  </a:moveTo>
                  <a:lnTo>
                    <a:pt x="263256" y="52936"/>
                  </a:lnTo>
                  <a:lnTo>
                    <a:pt x="526512" y="158808"/>
                  </a:lnTo>
                  <a:lnTo>
                    <a:pt x="789768" y="247035"/>
                  </a:lnTo>
                  <a:lnTo>
                    <a:pt x="1053025" y="282326"/>
                  </a:lnTo>
                  <a:lnTo>
                    <a:pt x="1316281" y="70581"/>
                  </a:lnTo>
                  <a:lnTo>
                    <a:pt x="1579537" y="105872"/>
                  </a:lnTo>
                  <a:lnTo>
                    <a:pt x="1842793" y="211745"/>
                  </a:lnTo>
                </a:path>
              </a:pathLst>
            </a:custGeom>
            <a:ln w="40651" cap="flat">
              <a:solidFill>
                <a:srgbClr val="000000">
                  <a:alpha val="100000"/>
                </a:srgbClr>
              </a:solidFill>
              <a:prstDash val="solid"/>
              <a:round/>
            </a:ln>
          </p:spPr>
          <p:txBody>
            <a:bodyPr/>
            <a:lstStyle/>
            <a:p/>
          </p:txBody>
        </p:sp>
        <p:sp>
          <p:nvSpPr>
            <p:cNvPr id="26" name="pl26"/>
            <p:cNvSpPr/>
            <p:nvPr/>
          </p:nvSpPr>
          <p:spPr>
            <a:xfrm>
              <a:off x="849490" y="2019270"/>
              <a:ext cx="1842793" cy="282326"/>
            </a:xfrm>
            <a:custGeom>
              <a:avLst/>
              <a:pathLst>
                <a:path w="1842793" h="282326">
                  <a:moveTo>
                    <a:pt x="0" y="0"/>
                  </a:moveTo>
                  <a:lnTo>
                    <a:pt x="263256" y="52936"/>
                  </a:lnTo>
                  <a:lnTo>
                    <a:pt x="526512" y="158808"/>
                  </a:lnTo>
                  <a:lnTo>
                    <a:pt x="789768" y="247035"/>
                  </a:lnTo>
                  <a:lnTo>
                    <a:pt x="1053025" y="282326"/>
                  </a:lnTo>
                  <a:lnTo>
                    <a:pt x="1316281" y="70581"/>
                  </a:lnTo>
                  <a:lnTo>
                    <a:pt x="1579537" y="105872"/>
                  </a:lnTo>
                  <a:lnTo>
                    <a:pt x="1842793" y="211745"/>
                  </a:lnTo>
                </a:path>
              </a:pathLst>
            </a:custGeom>
            <a:ln w="35231" cap="flat">
              <a:solidFill>
                <a:srgbClr val="1CABE2">
                  <a:alpha val="100000"/>
                </a:srgbClr>
              </a:solidFill>
              <a:prstDash val="solid"/>
              <a:round/>
            </a:ln>
          </p:spPr>
          <p:txBody>
            <a:bodyPr/>
            <a:lstStyle/>
            <a:p/>
          </p:txBody>
        </p:sp>
        <p:sp>
          <p:nvSpPr>
            <p:cNvPr id="27" name="tx27"/>
            <p:cNvSpPr/>
            <p:nvPr/>
          </p:nvSpPr>
          <p:spPr>
            <a:xfrm>
              <a:off x="789231" y="18407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8" name="tx28"/>
            <p:cNvSpPr/>
            <p:nvPr/>
          </p:nvSpPr>
          <p:spPr>
            <a:xfrm>
              <a:off x="1052487" y="18936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 name="tx29"/>
            <p:cNvSpPr/>
            <p:nvPr/>
          </p:nvSpPr>
          <p:spPr>
            <a:xfrm>
              <a:off x="1315743" y="1999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0" name="tx30"/>
            <p:cNvSpPr/>
            <p:nvPr/>
          </p:nvSpPr>
          <p:spPr>
            <a:xfrm>
              <a:off x="1578999" y="2087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1" name="tx31"/>
            <p:cNvSpPr/>
            <p:nvPr/>
          </p:nvSpPr>
          <p:spPr>
            <a:xfrm>
              <a:off x="1842256" y="212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2" name="tx32"/>
            <p:cNvSpPr/>
            <p:nvPr/>
          </p:nvSpPr>
          <p:spPr>
            <a:xfrm>
              <a:off x="2105512" y="1911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2368768" y="1946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4" name="tx34"/>
            <p:cNvSpPr/>
            <p:nvPr/>
          </p:nvSpPr>
          <p:spPr>
            <a:xfrm>
              <a:off x="2632025" y="2052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5" name="rc35"/>
            <p:cNvSpPr/>
            <p:nvPr/>
          </p:nvSpPr>
          <p:spPr>
            <a:xfrm>
              <a:off x="757350" y="2653973"/>
              <a:ext cx="2027073" cy="1494567"/>
            </a:xfrm>
            <a:prstGeom prst="rect">
              <a:avLst/>
            </a:prstGeom>
            <a:solidFill>
              <a:srgbClr val="EBEBEB">
                <a:alpha val="100000"/>
              </a:srgbClr>
            </a:solidFill>
          </p:spPr>
          <p:txBody>
            <a:bodyPr/>
            <a:lstStyle/>
            <a:p/>
          </p:txBody>
        </p:sp>
        <p:sp>
          <p:nvSpPr>
            <p:cNvPr id="36" name="pl36"/>
            <p:cNvSpPr/>
            <p:nvPr/>
          </p:nvSpPr>
          <p:spPr>
            <a:xfrm>
              <a:off x="757350" y="382474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 name="pl37"/>
            <p:cNvSpPr/>
            <p:nvPr/>
          </p:nvSpPr>
          <p:spPr>
            <a:xfrm>
              <a:off x="757350" y="33836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94247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 name="pl40"/>
            <p:cNvSpPr/>
            <p:nvPr/>
          </p:nvSpPr>
          <p:spPr>
            <a:xfrm>
              <a:off x="757350" y="404531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36041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316304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 name="pl43"/>
            <p:cNvSpPr/>
            <p:nvPr/>
          </p:nvSpPr>
          <p:spPr>
            <a:xfrm>
              <a:off x="8494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127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3760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392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90251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1657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4290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69228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49490" y="348066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52" name="pl52"/>
            <p:cNvSpPr/>
            <p:nvPr/>
          </p:nvSpPr>
          <p:spPr>
            <a:xfrm>
              <a:off x="849490" y="3251271"/>
              <a:ext cx="1842793" cy="158808"/>
            </a:xfrm>
            <a:custGeom>
              <a:avLst/>
              <a:pathLst>
                <a:path w="1842793" h="158808">
                  <a:moveTo>
                    <a:pt x="0" y="52936"/>
                  </a:moveTo>
                  <a:lnTo>
                    <a:pt x="263256" y="0"/>
                  </a:lnTo>
                  <a:lnTo>
                    <a:pt x="526512" y="17645"/>
                  </a:lnTo>
                  <a:lnTo>
                    <a:pt x="789768" y="35290"/>
                  </a:lnTo>
                  <a:lnTo>
                    <a:pt x="1053025" y="158808"/>
                  </a:lnTo>
                  <a:lnTo>
                    <a:pt x="1316281" y="70581"/>
                  </a:lnTo>
                  <a:lnTo>
                    <a:pt x="1579537" y="70581"/>
                  </a:lnTo>
                  <a:lnTo>
                    <a:pt x="1842793" y="88227"/>
                  </a:lnTo>
                </a:path>
              </a:pathLst>
            </a:custGeom>
            <a:ln w="40651" cap="flat">
              <a:solidFill>
                <a:srgbClr val="BEBEBE">
                  <a:alpha val="69803"/>
                </a:srgbClr>
              </a:solidFill>
              <a:prstDash val="solid"/>
              <a:round/>
            </a:ln>
          </p:spPr>
          <p:txBody>
            <a:bodyPr/>
            <a:lstStyle/>
            <a:p/>
          </p:txBody>
        </p:sp>
        <p:sp>
          <p:nvSpPr>
            <p:cNvPr id="53" name="pl53"/>
            <p:cNvSpPr/>
            <p:nvPr/>
          </p:nvSpPr>
          <p:spPr>
            <a:xfrm>
              <a:off x="849490" y="3251271"/>
              <a:ext cx="1842793" cy="158808"/>
            </a:xfrm>
            <a:custGeom>
              <a:avLst/>
              <a:pathLst>
                <a:path w="1842793" h="158808">
                  <a:moveTo>
                    <a:pt x="0" y="52936"/>
                  </a:moveTo>
                  <a:lnTo>
                    <a:pt x="263256" y="0"/>
                  </a:lnTo>
                  <a:lnTo>
                    <a:pt x="526512" y="17645"/>
                  </a:lnTo>
                  <a:lnTo>
                    <a:pt x="789768" y="35290"/>
                  </a:lnTo>
                  <a:lnTo>
                    <a:pt x="1053025" y="158808"/>
                  </a:lnTo>
                  <a:lnTo>
                    <a:pt x="1316281" y="70581"/>
                  </a:lnTo>
                  <a:lnTo>
                    <a:pt x="1579537" y="70581"/>
                  </a:lnTo>
                  <a:lnTo>
                    <a:pt x="1842793" y="88227"/>
                  </a:lnTo>
                </a:path>
              </a:pathLst>
            </a:custGeom>
            <a:ln w="35231" cap="flat">
              <a:solidFill>
                <a:srgbClr val="BEBEBE">
                  <a:alpha val="69803"/>
                </a:srgbClr>
              </a:solidFill>
              <a:prstDash val="solid"/>
              <a:round/>
            </a:ln>
          </p:spPr>
          <p:txBody>
            <a:bodyPr/>
            <a:lstStyle/>
            <a:p/>
          </p:txBody>
        </p:sp>
        <p:sp>
          <p:nvSpPr>
            <p:cNvPr id="54" name="pl54"/>
            <p:cNvSpPr/>
            <p:nvPr/>
          </p:nvSpPr>
          <p:spPr>
            <a:xfrm>
              <a:off x="849490" y="348066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55" name="pl55"/>
            <p:cNvSpPr/>
            <p:nvPr/>
          </p:nvSpPr>
          <p:spPr>
            <a:xfrm>
              <a:off x="849490" y="3251271"/>
              <a:ext cx="1842793" cy="158808"/>
            </a:xfrm>
            <a:custGeom>
              <a:avLst/>
              <a:pathLst>
                <a:path w="1842793" h="158808">
                  <a:moveTo>
                    <a:pt x="0" y="52936"/>
                  </a:moveTo>
                  <a:lnTo>
                    <a:pt x="263256" y="0"/>
                  </a:lnTo>
                  <a:lnTo>
                    <a:pt x="526512" y="17645"/>
                  </a:lnTo>
                  <a:lnTo>
                    <a:pt x="789768" y="35290"/>
                  </a:lnTo>
                  <a:lnTo>
                    <a:pt x="1053025" y="158808"/>
                  </a:lnTo>
                  <a:lnTo>
                    <a:pt x="1316281" y="70581"/>
                  </a:lnTo>
                  <a:lnTo>
                    <a:pt x="1579537" y="70581"/>
                  </a:lnTo>
                  <a:lnTo>
                    <a:pt x="1842793" y="88227"/>
                  </a:lnTo>
                </a:path>
              </a:pathLst>
            </a:custGeom>
            <a:ln w="40651" cap="flat">
              <a:solidFill>
                <a:srgbClr val="000000">
                  <a:alpha val="100000"/>
                </a:srgbClr>
              </a:solidFill>
              <a:prstDash val="solid"/>
              <a:round/>
            </a:ln>
          </p:spPr>
          <p:txBody>
            <a:bodyPr/>
            <a:lstStyle/>
            <a:p/>
          </p:txBody>
        </p:sp>
        <p:sp>
          <p:nvSpPr>
            <p:cNvPr id="56" name="pl56"/>
            <p:cNvSpPr/>
            <p:nvPr/>
          </p:nvSpPr>
          <p:spPr>
            <a:xfrm>
              <a:off x="849490" y="3251271"/>
              <a:ext cx="1842793" cy="158808"/>
            </a:xfrm>
            <a:custGeom>
              <a:avLst/>
              <a:pathLst>
                <a:path w="1842793" h="158808">
                  <a:moveTo>
                    <a:pt x="0" y="52936"/>
                  </a:moveTo>
                  <a:lnTo>
                    <a:pt x="263256" y="0"/>
                  </a:lnTo>
                  <a:lnTo>
                    <a:pt x="526512" y="17645"/>
                  </a:lnTo>
                  <a:lnTo>
                    <a:pt x="789768" y="35290"/>
                  </a:lnTo>
                  <a:lnTo>
                    <a:pt x="1053025" y="158808"/>
                  </a:lnTo>
                  <a:lnTo>
                    <a:pt x="1316281" y="70581"/>
                  </a:lnTo>
                  <a:lnTo>
                    <a:pt x="1579537" y="70581"/>
                  </a:lnTo>
                  <a:lnTo>
                    <a:pt x="1842793" y="88227"/>
                  </a:lnTo>
                </a:path>
              </a:pathLst>
            </a:custGeom>
            <a:ln w="35231" cap="flat">
              <a:solidFill>
                <a:srgbClr val="1CABE2">
                  <a:alpha val="100000"/>
                </a:srgbClr>
              </a:solidFill>
              <a:prstDash val="solid"/>
              <a:round/>
            </a:ln>
          </p:spPr>
          <p:txBody>
            <a:bodyPr/>
            <a:lstStyle/>
            <a:p/>
          </p:txBody>
        </p:sp>
        <p:sp>
          <p:nvSpPr>
            <p:cNvPr id="57" name="tx57"/>
            <p:cNvSpPr/>
            <p:nvPr/>
          </p:nvSpPr>
          <p:spPr>
            <a:xfrm>
              <a:off x="789231" y="3125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8" name="tx58"/>
            <p:cNvSpPr/>
            <p:nvPr/>
          </p:nvSpPr>
          <p:spPr>
            <a:xfrm>
              <a:off x="1052487" y="3072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 name="tx59"/>
            <p:cNvSpPr/>
            <p:nvPr/>
          </p:nvSpPr>
          <p:spPr>
            <a:xfrm>
              <a:off x="1315743" y="30903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 name="tx60"/>
            <p:cNvSpPr/>
            <p:nvPr/>
          </p:nvSpPr>
          <p:spPr>
            <a:xfrm>
              <a:off x="1578999" y="3108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 name="tx61"/>
            <p:cNvSpPr/>
            <p:nvPr/>
          </p:nvSpPr>
          <p:spPr>
            <a:xfrm>
              <a:off x="1842256" y="3231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 name="tx62"/>
            <p:cNvSpPr/>
            <p:nvPr/>
          </p:nvSpPr>
          <p:spPr>
            <a:xfrm>
              <a:off x="2105512" y="3143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3" name="tx63"/>
            <p:cNvSpPr/>
            <p:nvPr/>
          </p:nvSpPr>
          <p:spPr>
            <a:xfrm>
              <a:off x="2368768" y="3143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 name="tx64"/>
            <p:cNvSpPr/>
            <p:nvPr/>
          </p:nvSpPr>
          <p:spPr>
            <a:xfrm>
              <a:off x="2632025" y="3160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5" name="rc65"/>
            <p:cNvSpPr/>
            <p:nvPr/>
          </p:nvSpPr>
          <p:spPr>
            <a:xfrm>
              <a:off x="757350" y="4432982"/>
              <a:ext cx="2027073" cy="1494567"/>
            </a:xfrm>
            <a:prstGeom prst="rect">
              <a:avLst/>
            </a:prstGeom>
            <a:solidFill>
              <a:srgbClr val="EBEBEB">
                <a:alpha val="100000"/>
              </a:srgbClr>
            </a:solidFill>
          </p:spPr>
          <p:txBody>
            <a:bodyPr/>
            <a:lstStyle/>
            <a:p/>
          </p:txBody>
        </p:sp>
        <p:sp>
          <p:nvSpPr>
            <p:cNvPr id="66" name="pl66"/>
            <p:cNvSpPr/>
            <p:nvPr/>
          </p:nvSpPr>
          <p:spPr>
            <a:xfrm>
              <a:off x="757350" y="560375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7" name="pl67"/>
            <p:cNvSpPr/>
            <p:nvPr/>
          </p:nvSpPr>
          <p:spPr>
            <a:xfrm>
              <a:off x="757350" y="516262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7214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0" name="pl70"/>
            <p:cNvSpPr/>
            <p:nvPr/>
          </p:nvSpPr>
          <p:spPr>
            <a:xfrm>
              <a:off x="757350" y="582432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53831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494205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3" name="pl73"/>
            <p:cNvSpPr/>
            <p:nvPr/>
          </p:nvSpPr>
          <p:spPr>
            <a:xfrm>
              <a:off x="8494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127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37600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3925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90251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16577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42902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692284"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49490" y="525967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82" name="pl82"/>
            <p:cNvSpPr/>
            <p:nvPr/>
          </p:nvSpPr>
          <p:spPr>
            <a:xfrm>
              <a:off x="849490" y="5100862"/>
              <a:ext cx="1842793" cy="123517"/>
            </a:xfrm>
            <a:custGeom>
              <a:avLst/>
              <a:pathLst>
                <a:path w="1842793" h="123517">
                  <a:moveTo>
                    <a:pt x="0" y="17645"/>
                  </a:moveTo>
                  <a:lnTo>
                    <a:pt x="263256" y="52936"/>
                  </a:lnTo>
                  <a:lnTo>
                    <a:pt x="526512" y="123517"/>
                  </a:lnTo>
                  <a:lnTo>
                    <a:pt x="789768" y="0"/>
                  </a:lnTo>
                  <a:lnTo>
                    <a:pt x="1053025" y="52936"/>
                  </a:lnTo>
                  <a:lnTo>
                    <a:pt x="1316281" y="88227"/>
                  </a:lnTo>
                  <a:lnTo>
                    <a:pt x="1579537" y="70581"/>
                  </a:lnTo>
                  <a:lnTo>
                    <a:pt x="1842793" y="0"/>
                  </a:lnTo>
                </a:path>
              </a:pathLst>
            </a:custGeom>
            <a:ln w="40651" cap="flat">
              <a:solidFill>
                <a:srgbClr val="BEBEBE">
                  <a:alpha val="69803"/>
                </a:srgbClr>
              </a:solidFill>
              <a:prstDash val="solid"/>
              <a:round/>
            </a:ln>
          </p:spPr>
          <p:txBody>
            <a:bodyPr/>
            <a:lstStyle/>
            <a:p/>
          </p:txBody>
        </p:sp>
        <p:sp>
          <p:nvSpPr>
            <p:cNvPr id="83" name="pl83"/>
            <p:cNvSpPr/>
            <p:nvPr/>
          </p:nvSpPr>
          <p:spPr>
            <a:xfrm>
              <a:off x="849490" y="5100862"/>
              <a:ext cx="1842793" cy="123517"/>
            </a:xfrm>
            <a:custGeom>
              <a:avLst/>
              <a:pathLst>
                <a:path w="1842793" h="123517">
                  <a:moveTo>
                    <a:pt x="0" y="17645"/>
                  </a:moveTo>
                  <a:lnTo>
                    <a:pt x="263256" y="52936"/>
                  </a:lnTo>
                  <a:lnTo>
                    <a:pt x="526512" y="123517"/>
                  </a:lnTo>
                  <a:lnTo>
                    <a:pt x="789768" y="0"/>
                  </a:lnTo>
                  <a:lnTo>
                    <a:pt x="1053025" y="52936"/>
                  </a:lnTo>
                  <a:lnTo>
                    <a:pt x="1316281" y="88227"/>
                  </a:lnTo>
                  <a:lnTo>
                    <a:pt x="1579537" y="70581"/>
                  </a:lnTo>
                  <a:lnTo>
                    <a:pt x="1842793" y="0"/>
                  </a:lnTo>
                </a:path>
              </a:pathLst>
            </a:custGeom>
            <a:ln w="35231" cap="flat">
              <a:solidFill>
                <a:srgbClr val="BEBEBE">
                  <a:alpha val="69803"/>
                </a:srgbClr>
              </a:solidFill>
              <a:prstDash val="solid"/>
              <a:round/>
            </a:ln>
          </p:spPr>
          <p:txBody>
            <a:bodyPr/>
            <a:lstStyle/>
            <a:p/>
          </p:txBody>
        </p:sp>
        <p:sp>
          <p:nvSpPr>
            <p:cNvPr id="84" name="pl84"/>
            <p:cNvSpPr/>
            <p:nvPr/>
          </p:nvSpPr>
          <p:spPr>
            <a:xfrm>
              <a:off x="849490" y="525967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85" name="pl85"/>
            <p:cNvSpPr/>
            <p:nvPr/>
          </p:nvSpPr>
          <p:spPr>
            <a:xfrm>
              <a:off x="849490" y="5100862"/>
              <a:ext cx="1842793" cy="123517"/>
            </a:xfrm>
            <a:custGeom>
              <a:avLst/>
              <a:pathLst>
                <a:path w="1842793" h="123517">
                  <a:moveTo>
                    <a:pt x="0" y="17645"/>
                  </a:moveTo>
                  <a:lnTo>
                    <a:pt x="263256" y="52936"/>
                  </a:lnTo>
                  <a:lnTo>
                    <a:pt x="526512" y="123517"/>
                  </a:lnTo>
                  <a:lnTo>
                    <a:pt x="789768" y="0"/>
                  </a:lnTo>
                  <a:lnTo>
                    <a:pt x="1053025" y="52936"/>
                  </a:lnTo>
                  <a:lnTo>
                    <a:pt x="1316281" y="88227"/>
                  </a:lnTo>
                  <a:lnTo>
                    <a:pt x="1579537" y="70581"/>
                  </a:lnTo>
                  <a:lnTo>
                    <a:pt x="1842793" y="0"/>
                  </a:lnTo>
                </a:path>
              </a:pathLst>
            </a:custGeom>
            <a:ln w="40651" cap="flat">
              <a:solidFill>
                <a:srgbClr val="000000">
                  <a:alpha val="100000"/>
                </a:srgbClr>
              </a:solidFill>
              <a:prstDash val="solid"/>
              <a:round/>
            </a:ln>
          </p:spPr>
          <p:txBody>
            <a:bodyPr/>
            <a:lstStyle/>
            <a:p/>
          </p:txBody>
        </p:sp>
        <p:sp>
          <p:nvSpPr>
            <p:cNvPr id="86" name="pl86"/>
            <p:cNvSpPr/>
            <p:nvPr/>
          </p:nvSpPr>
          <p:spPr>
            <a:xfrm>
              <a:off x="849490" y="5100862"/>
              <a:ext cx="1842793" cy="123517"/>
            </a:xfrm>
            <a:custGeom>
              <a:avLst/>
              <a:pathLst>
                <a:path w="1842793" h="123517">
                  <a:moveTo>
                    <a:pt x="0" y="17645"/>
                  </a:moveTo>
                  <a:lnTo>
                    <a:pt x="263256" y="52936"/>
                  </a:lnTo>
                  <a:lnTo>
                    <a:pt x="526512" y="123517"/>
                  </a:lnTo>
                  <a:lnTo>
                    <a:pt x="789768" y="0"/>
                  </a:lnTo>
                  <a:lnTo>
                    <a:pt x="1053025" y="52936"/>
                  </a:lnTo>
                  <a:lnTo>
                    <a:pt x="1316281" y="88227"/>
                  </a:lnTo>
                  <a:lnTo>
                    <a:pt x="1579537" y="70581"/>
                  </a:lnTo>
                  <a:lnTo>
                    <a:pt x="1842793" y="0"/>
                  </a:lnTo>
                </a:path>
              </a:pathLst>
            </a:custGeom>
            <a:ln w="35231" cap="flat">
              <a:solidFill>
                <a:srgbClr val="1CABE2">
                  <a:alpha val="100000"/>
                </a:srgbClr>
              </a:solidFill>
              <a:prstDash val="solid"/>
              <a:round/>
            </a:ln>
          </p:spPr>
          <p:txBody>
            <a:bodyPr/>
            <a:lstStyle/>
            <a:p/>
          </p:txBody>
        </p:sp>
        <p:sp>
          <p:nvSpPr>
            <p:cNvPr id="87" name="tx87"/>
            <p:cNvSpPr/>
            <p:nvPr/>
          </p:nvSpPr>
          <p:spPr>
            <a:xfrm>
              <a:off x="789231" y="4939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8" name="tx88"/>
            <p:cNvSpPr/>
            <p:nvPr/>
          </p:nvSpPr>
          <p:spPr>
            <a:xfrm>
              <a:off x="1052487" y="4975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 name="tx89"/>
            <p:cNvSpPr/>
            <p:nvPr/>
          </p:nvSpPr>
          <p:spPr>
            <a:xfrm>
              <a:off x="1315743" y="5045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 name="tx90"/>
            <p:cNvSpPr/>
            <p:nvPr/>
          </p:nvSpPr>
          <p:spPr>
            <a:xfrm>
              <a:off x="1578999" y="4922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 name="tx91"/>
            <p:cNvSpPr/>
            <p:nvPr/>
          </p:nvSpPr>
          <p:spPr>
            <a:xfrm>
              <a:off x="1842256" y="4975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 name="tx92"/>
            <p:cNvSpPr/>
            <p:nvPr/>
          </p:nvSpPr>
          <p:spPr>
            <a:xfrm>
              <a:off x="2105512" y="5010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 name="tx93"/>
            <p:cNvSpPr/>
            <p:nvPr/>
          </p:nvSpPr>
          <p:spPr>
            <a:xfrm>
              <a:off x="2368768" y="49928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 name="tx94"/>
            <p:cNvSpPr/>
            <p:nvPr/>
          </p:nvSpPr>
          <p:spPr>
            <a:xfrm>
              <a:off x="2632025" y="4922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 name="rc95"/>
            <p:cNvSpPr/>
            <p:nvPr/>
          </p:nvSpPr>
          <p:spPr>
            <a:xfrm>
              <a:off x="2854012" y="874964"/>
              <a:ext cx="2027073" cy="1494567"/>
            </a:xfrm>
            <a:prstGeom prst="rect">
              <a:avLst/>
            </a:prstGeom>
            <a:solidFill>
              <a:srgbClr val="EBEBEB">
                <a:alpha val="100000"/>
              </a:srgbClr>
            </a:solidFill>
          </p:spPr>
          <p:txBody>
            <a:bodyPr/>
            <a:lstStyle/>
            <a:p/>
          </p:txBody>
        </p:sp>
        <p:sp>
          <p:nvSpPr>
            <p:cNvPr id="96" name="pl96"/>
            <p:cNvSpPr/>
            <p:nvPr/>
          </p:nvSpPr>
          <p:spPr>
            <a:xfrm>
              <a:off x="2854012" y="204573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7" name="pl97"/>
            <p:cNvSpPr/>
            <p:nvPr/>
          </p:nvSpPr>
          <p:spPr>
            <a:xfrm>
              <a:off x="2854012" y="160460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8" name="pl98"/>
            <p:cNvSpPr/>
            <p:nvPr/>
          </p:nvSpPr>
          <p:spPr>
            <a:xfrm>
              <a:off x="2854012" y="116346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9" name="pl99"/>
            <p:cNvSpPr/>
            <p:nvPr/>
          </p:nvSpPr>
          <p:spPr>
            <a:xfrm>
              <a:off x="2854012"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0" name="pl100"/>
            <p:cNvSpPr/>
            <p:nvPr/>
          </p:nvSpPr>
          <p:spPr>
            <a:xfrm>
              <a:off x="2854012" y="226630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1" name="pl101"/>
            <p:cNvSpPr/>
            <p:nvPr/>
          </p:nvSpPr>
          <p:spPr>
            <a:xfrm>
              <a:off x="2854012" y="182517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2" name="pl102"/>
            <p:cNvSpPr/>
            <p:nvPr/>
          </p:nvSpPr>
          <p:spPr>
            <a:xfrm>
              <a:off x="2854012" y="138403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3" name="pl103"/>
            <p:cNvSpPr/>
            <p:nvPr/>
          </p:nvSpPr>
          <p:spPr>
            <a:xfrm>
              <a:off x="29461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32094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347266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373592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39991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42624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45256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47889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2946152" y="1701652"/>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112" name="pl112"/>
            <p:cNvSpPr/>
            <p:nvPr/>
          </p:nvSpPr>
          <p:spPr>
            <a:xfrm>
              <a:off x="2946152" y="1472262"/>
              <a:ext cx="1842793" cy="158808"/>
            </a:xfrm>
            <a:custGeom>
              <a:avLst/>
              <a:pathLst>
                <a:path w="1842793" h="158808">
                  <a:moveTo>
                    <a:pt x="0" y="0"/>
                  </a:moveTo>
                  <a:lnTo>
                    <a:pt x="263256" y="0"/>
                  </a:lnTo>
                  <a:lnTo>
                    <a:pt x="526512" y="0"/>
                  </a:lnTo>
                  <a:lnTo>
                    <a:pt x="789768" y="0"/>
                  </a:lnTo>
                  <a:lnTo>
                    <a:pt x="1053025" y="158808"/>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113" name="pl113"/>
            <p:cNvSpPr/>
            <p:nvPr/>
          </p:nvSpPr>
          <p:spPr>
            <a:xfrm>
              <a:off x="2946152" y="1472262"/>
              <a:ext cx="1842793" cy="158808"/>
            </a:xfrm>
            <a:custGeom>
              <a:avLst/>
              <a:pathLst>
                <a:path w="1842793" h="158808">
                  <a:moveTo>
                    <a:pt x="0" y="0"/>
                  </a:moveTo>
                  <a:lnTo>
                    <a:pt x="263256" y="0"/>
                  </a:lnTo>
                  <a:lnTo>
                    <a:pt x="526512" y="0"/>
                  </a:lnTo>
                  <a:lnTo>
                    <a:pt x="789768" y="0"/>
                  </a:lnTo>
                  <a:lnTo>
                    <a:pt x="1053025" y="158808"/>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114" name="pl114"/>
            <p:cNvSpPr/>
            <p:nvPr/>
          </p:nvSpPr>
          <p:spPr>
            <a:xfrm>
              <a:off x="2946152" y="1701652"/>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115" name="pl115"/>
            <p:cNvSpPr/>
            <p:nvPr/>
          </p:nvSpPr>
          <p:spPr>
            <a:xfrm>
              <a:off x="2946152" y="1472262"/>
              <a:ext cx="1842793" cy="158808"/>
            </a:xfrm>
            <a:custGeom>
              <a:avLst/>
              <a:pathLst>
                <a:path w="1842793" h="158808">
                  <a:moveTo>
                    <a:pt x="0" y="0"/>
                  </a:moveTo>
                  <a:lnTo>
                    <a:pt x="263256" y="0"/>
                  </a:lnTo>
                  <a:lnTo>
                    <a:pt x="526512" y="0"/>
                  </a:lnTo>
                  <a:lnTo>
                    <a:pt x="789768" y="0"/>
                  </a:lnTo>
                  <a:lnTo>
                    <a:pt x="1053025" y="158808"/>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116" name="pl116"/>
            <p:cNvSpPr/>
            <p:nvPr/>
          </p:nvSpPr>
          <p:spPr>
            <a:xfrm>
              <a:off x="2946152" y="1472262"/>
              <a:ext cx="1842793" cy="158808"/>
            </a:xfrm>
            <a:custGeom>
              <a:avLst/>
              <a:pathLst>
                <a:path w="1842793" h="158808">
                  <a:moveTo>
                    <a:pt x="0" y="0"/>
                  </a:moveTo>
                  <a:lnTo>
                    <a:pt x="263256" y="0"/>
                  </a:lnTo>
                  <a:lnTo>
                    <a:pt x="526512" y="0"/>
                  </a:lnTo>
                  <a:lnTo>
                    <a:pt x="789768" y="0"/>
                  </a:lnTo>
                  <a:lnTo>
                    <a:pt x="1053025" y="158808"/>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117" name="tx117"/>
            <p:cNvSpPr/>
            <p:nvPr/>
          </p:nvSpPr>
          <p:spPr>
            <a:xfrm>
              <a:off x="2885893" y="1293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8" name="tx118"/>
            <p:cNvSpPr/>
            <p:nvPr/>
          </p:nvSpPr>
          <p:spPr>
            <a:xfrm>
              <a:off x="3149149" y="1293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9" name="tx119"/>
            <p:cNvSpPr/>
            <p:nvPr/>
          </p:nvSpPr>
          <p:spPr>
            <a:xfrm>
              <a:off x="3412406" y="1293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 name="tx120"/>
            <p:cNvSpPr/>
            <p:nvPr/>
          </p:nvSpPr>
          <p:spPr>
            <a:xfrm>
              <a:off x="3675662" y="1293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1" name="tx121"/>
            <p:cNvSpPr/>
            <p:nvPr/>
          </p:nvSpPr>
          <p:spPr>
            <a:xfrm>
              <a:off x="3938918" y="1452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 name="tx122"/>
            <p:cNvSpPr/>
            <p:nvPr/>
          </p:nvSpPr>
          <p:spPr>
            <a:xfrm>
              <a:off x="4202174" y="1293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3" name="tx123"/>
            <p:cNvSpPr/>
            <p:nvPr/>
          </p:nvSpPr>
          <p:spPr>
            <a:xfrm>
              <a:off x="4465431" y="1293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 name="tx124"/>
            <p:cNvSpPr/>
            <p:nvPr/>
          </p:nvSpPr>
          <p:spPr>
            <a:xfrm>
              <a:off x="4728687" y="1293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5" name="rc125"/>
            <p:cNvSpPr/>
            <p:nvPr/>
          </p:nvSpPr>
          <p:spPr>
            <a:xfrm>
              <a:off x="2854012" y="2653973"/>
              <a:ext cx="2027073" cy="1494567"/>
            </a:xfrm>
            <a:prstGeom prst="rect">
              <a:avLst/>
            </a:prstGeom>
            <a:solidFill>
              <a:srgbClr val="EBEBEB">
                <a:alpha val="100000"/>
              </a:srgbClr>
            </a:solidFill>
          </p:spPr>
          <p:txBody>
            <a:bodyPr/>
            <a:lstStyle/>
            <a:p/>
          </p:txBody>
        </p:sp>
        <p:sp>
          <p:nvSpPr>
            <p:cNvPr id="126" name="pl126"/>
            <p:cNvSpPr/>
            <p:nvPr/>
          </p:nvSpPr>
          <p:spPr>
            <a:xfrm>
              <a:off x="2854012" y="382474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7" name="pl127"/>
            <p:cNvSpPr/>
            <p:nvPr/>
          </p:nvSpPr>
          <p:spPr>
            <a:xfrm>
              <a:off x="2854012" y="33836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8" name="pl128"/>
            <p:cNvSpPr/>
            <p:nvPr/>
          </p:nvSpPr>
          <p:spPr>
            <a:xfrm>
              <a:off x="2854012" y="294247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9" name="pl129"/>
            <p:cNvSpPr/>
            <p:nvPr/>
          </p:nvSpPr>
          <p:spPr>
            <a:xfrm>
              <a:off x="2854012"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0" name="pl130"/>
            <p:cNvSpPr/>
            <p:nvPr/>
          </p:nvSpPr>
          <p:spPr>
            <a:xfrm>
              <a:off x="2854012" y="404531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1" name="pl131"/>
            <p:cNvSpPr/>
            <p:nvPr/>
          </p:nvSpPr>
          <p:spPr>
            <a:xfrm>
              <a:off x="2854012" y="36041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2" name="pl132"/>
            <p:cNvSpPr/>
            <p:nvPr/>
          </p:nvSpPr>
          <p:spPr>
            <a:xfrm>
              <a:off x="2854012" y="316304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3" name="pl133"/>
            <p:cNvSpPr/>
            <p:nvPr/>
          </p:nvSpPr>
          <p:spPr>
            <a:xfrm>
              <a:off x="29461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2094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47266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73592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9991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42624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45256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47889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946152" y="348066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142" name="pl142"/>
            <p:cNvSpPr/>
            <p:nvPr/>
          </p:nvSpPr>
          <p:spPr>
            <a:xfrm>
              <a:off x="2946152" y="3427725"/>
              <a:ext cx="1842793" cy="529362"/>
            </a:xfrm>
            <a:custGeom>
              <a:avLst/>
              <a:pathLst>
                <a:path w="1842793" h="529362">
                  <a:moveTo>
                    <a:pt x="0" y="0"/>
                  </a:moveTo>
                  <a:lnTo>
                    <a:pt x="263256" y="0"/>
                  </a:lnTo>
                  <a:lnTo>
                    <a:pt x="526512" y="247035"/>
                  </a:lnTo>
                  <a:lnTo>
                    <a:pt x="789768" y="511717"/>
                  </a:lnTo>
                  <a:lnTo>
                    <a:pt x="1053025" y="529362"/>
                  </a:lnTo>
                  <a:lnTo>
                    <a:pt x="1316281" y="264681"/>
                  </a:lnTo>
                  <a:lnTo>
                    <a:pt x="1579537" y="264681"/>
                  </a:lnTo>
                  <a:lnTo>
                    <a:pt x="1842793" y="264681"/>
                  </a:lnTo>
                </a:path>
              </a:pathLst>
            </a:custGeom>
            <a:ln w="40651" cap="flat">
              <a:solidFill>
                <a:srgbClr val="BEBEBE">
                  <a:alpha val="69803"/>
                </a:srgbClr>
              </a:solidFill>
              <a:prstDash val="solid"/>
              <a:round/>
            </a:ln>
          </p:spPr>
          <p:txBody>
            <a:bodyPr/>
            <a:lstStyle/>
            <a:p/>
          </p:txBody>
        </p:sp>
        <p:sp>
          <p:nvSpPr>
            <p:cNvPr id="143" name="pl143"/>
            <p:cNvSpPr/>
            <p:nvPr/>
          </p:nvSpPr>
          <p:spPr>
            <a:xfrm>
              <a:off x="2946152" y="3427725"/>
              <a:ext cx="1842793" cy="529362"/>
            </a:xfrm>
            <a:custGeom>
              <a:avLst/>
              <a:pathLst>
                <a:path w="1842793" h="529362">
                  <a:moveTo>
                    <a:pt x="0" y="0"/>
                  </a:moveTo>
                  <a:lnTo>
                    <a:pt x="263256" y="0"/>
                  </a:lnTo>
                  <a:lnTo>
                    <a:pt x="526512" y="247035"/>
                  </a:lnTo>
                  <a:lnTo>
                    <a:pt x="789768" y="511717"/>
                  </a:lnTo>
                  <a:lnTo>
                    <a:pt x="1053025" y="529362"/>
                  </a:lnTo>
                  <a:lnTo>
                    <a:pt x="1316281" y="264681"/>
                  </a:lnTo>
                  <a:lnTo>
                    <a:pt x="1579537" y="264681"/>
                  </a:lnTo>
                  <a:lnTo>
                    <a:pt x="1842793" y="264681"/>
                  </a:lnTo>
                </a:path>
              </a:pathLst>
            </a:custGeom>
            <a:ln w="35231" cap="flat">
              <a:solidFill>
                <a:srgbClr val="BEBEBE">
                  <a:alpha val="69803"/>
                </a:srgbClr>
              </a:solidFill>
              <a:prstDash val="solid"/>
              <a:round/>
            </a:ln>
          </p:spPr>
          <p:txBody>
            <a:bodyPr/>
            <a:lstStyle/>
            <a:p/>
          </p:txBody>
        </p:sp>
        <p:sp>
          <p:nvSpPr>
            <p:cNvPr id="144" name="pl144"/>
            <p:cNvSpPr/>
            <p:nvPr/>
          </p:nvSpPr>
          <p:spPr>
            <a:xfrm>
              <a:off x="2946152" y="348066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145" name="pl145"/>
            <p:cNvSpPr/>
            <p:nvPr/>
          </p:nvSpPr>
          <p:spPr>
            <a:xfrm>
              <a:off x="2946152" y="3427725"/>
              <a:ext cx="1842793" cy="529362"/>
            </a:xfrm>
            <a:custGeom>
              <a:avLst/>
              <a:pathLst>
                <a:path w="1842793" h="529362">
                  <a:moveTo>
                    <a:pt x="0" y="0"/>
                  </a:moveTo>
                  <a:lnTo>
                    <a:pt x="263256" y="0"/>
                  </a:lnTo>
                  <a:lnTo>
                    <a:pt x="526512" y="247035"/>
                  </a:lnTo>
                  <a:lnTo>
                    <a:pt x="789768" y="511717"/>
                  </a:lnTo>
                  <a:lnTo>
                    <a:pt x="1053025" y="529362"/>
                  </a:lnTo>
                  <a:lnTo>
                    <a:pt x="1316281" y="264681"/>
                  </a:lnTo>
                  <a:lnTo>
                    <a:pt x="1579537" y="264681"/>
                  </a:lnTo>
                  <a:lnTo>
                    <a:pt x="1842793" y="264681"/>
                  </a:lnTo>
                </a:path>
              </a:pathLst>
            </a:custGeom>
            <a:ln w="40651" cap="flat">
              <a:solidFill>
                <a:srgbClr val="000000">
                  <a:alpha val="100000"/>
                </a:srgbClr>
              </a:solidFill>
              <a:prstDash val="solid"/>
              <a:round/>
            </a:ln>
          </p:spPr>
          <p:txBody>
            <a:bodyPr/>
            <a:lstStyle/>
            <a:p/>
          </p:txBody>
        </p:sp>
        <p:sp>
          <p:nvSpPr>
            <p:cNvPr id="146" name="pl146"/>
            <p:cNvSpPr/>
            <p:nvPr/>
          </p:nvSpPr>
          <p:spPr>
            <a:xfrm>
              <a:off x="2946152" y="3427725"/>
              <a:ext cx="1842793" cy="529362"/>
            </a:xfrm>
            <a:custGeom>
              <a:avLst/>
              <a:pathLst>
                <a:path w="1842793" h="529362">
                  <a:moveTo>
                    <a:pt x="0" y="0"/>
                  </a:moveTo>
                  <a:lnTo>
                    <a:pt x="263256" y="0"/>
                  </a:lnTo>
                  <a:lnTo>
                    <a:pt x="526512" y="247035"/>
                  </a:lnTo>
                  <a:lnTo>
                    <a:pt x="789768" y="511717"/>
                  </a:lnTo>
                  <a:lnTo>
                    <a:pt x="1053025" y="529362"/>
                  </a:lnTo>
                  <a:lnTo>
                    <a:pt x="1316281" y="264681"/>
                  </a:lnTo>
                  <a:lnTo>
                    <a:pt x="1579537" y="264681"/>
                  </a:lnTo>
                  <a:lnTo>
                    <a:pt x="1842793" y="264681"/>
                  </a:lnTo>
                </a:path>
              </a:pathLst>
            </a:custGeom>
            <a:ln w="35231" cap="flat">
              <a:solidFill>
                <a:srgbClr val="1CABE2">
                  <a:alpha val="100000"/>
                </a:srgbClr>
              </a:solidFill>
              <a:prstDash val="solid"/>
              <a:round/>
            </a:ln>
          </p:spPr>
          <p:txBody>
            <a:bodyPr/>
            <a:lstStyle/>
            <a:p/>
          </p:txBody>
        </p:sp>
        <p:sp>
          <p:nvSpPr>
            <p:cNvPr id="147" name="tx147"/>
            <p:cNvSpPr/>
            <p:nvPr/>
          </p:nvSpPr>
          <p:spPr>
            <a:xfrm>
              <a:off x="2885893" y="3249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8" name="tx148"/>
            <p:cNvSpPr/>
            <p:nvPr/>
          </p:nvSpPr>
          <p:spPr>
            <a:xfrm>
              <a:off x="3149149" y="3249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9" name="tx149"/>
            <p:cNvSpPr/>
            <p:nvPr/>
          </p:nvSpPr>
          <p:spPr>
            <a:xfrm>
              <a:off x="3412406" y="3496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0" name="tx150"/>
            <p:cNvSpPr/>
            <p:nvPr/>
          </p:nvSpPr>
          <p:spPr>
            <a:xfrm>
              <a:off x="3675662" y="3760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51" name="tx151"/>
            <p:cNvSpPr/>
            <p:nvPr/>
          </p:nvSpPr>
          <p:spPr>
            <a:xfrm>
              <a:off x="3938918" y="3778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52" name="tx152"/>
            <p:cNvSpPr/>
            <p:nvPr/>
          </p:nvSpPr>
          <p:spPr>
            <a:xfrm>
              <a:off x="4202174" y="3513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3" name="tx153"/>
            <p:cNvSpPr/>
            <p:nvPr/>
          </p:nvSpPr>
          <p:spPr>
            <a:xfrm>
              <a:off x="4465431" y="3513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4" name="tx154"/>
            <p:cNvSpPr/>
            <p:nvPr/>
          </p:nvSpPr>
          <p:spPr>
            <a:xfrm>
              <a:off x="4728687" y="3513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5" name="rc155"/>
            <p:cNvSpPr/>
            <p:nvPr/>
          </p:nvSpPr>
          <p:spPr>
            <a:xfrm>
              <a:off x="2854012" y="4432982"/>
              <a:ext cx="2027073" cy="1494567"/>
            </a:xfrm>
            <a:prstGeom prst="rect">
              <a:avLst/>
            </a:prstGeom>
            <a:solidFill>
              <a:srgbClr val="EBEBEB">
                <a:alpha val="100000"/>
              </a:srgbClr>
            </a:solidFill>
          </p:spPr>
          <p:txBody>
            <a:bodyPr/>
            <a:lstStyle/>
            <a:p/>
          </p:txBody>
        </p:sp>
        <p:sp>
          <p:nvSpPr>
            <p:cNvPr id="156" name="pl156"/>
            <p:cNvSpPr/>
            <p:nvPr/>
          </p:nvSpPr>
          <p:spPr>
            <a:xfrm>
              <a:off x="2854012" y="560375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7" name="pl157"/>
            <p:cNvSpPr/>
            <p:nvPr/>
          </p:nvSpPr>
          <p:spPr>
            <a:xfrm>
              <a:off x="2854012" y="516262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8" name="pl158"/>
            <p:cNvSpPr/>
            <p:nvPr/>
          </p:nvSpPr>
          <p:spPr>
            <a:xfrm>
              <a:off x="2854012" y="47214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9" name="pl159"/>
            <p:cNvSpPr/>
            <p:nvPr/>
          </p:nvSpPr>
          <p:spPr>
            <a:xfrm>
              <a:off x="2854012"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0" name="pl160"/>
            <p:cNvSpPr/>
            <p:nvPr/>
          </p:nvSpPr>
          <p:spPr>
            <a:xfrm>
              <a:off x="2854012" y="582432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1" name="pl161"/>
            <p:cNvSpPr/>
            <p:nvPr/>
          </p:nvSpPr>
          <p:spPr>
            <a:xfrm>
              <a:off x="2854012" y="53831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2" name="pl162"/>
            <p:cNvSpPr/>
            <p:nvPr/>
          </p:nvSpPr>
          <p:spPr>
            <a:xfrm>
              <a:off x="2854012" y="494205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3" name="pl163"/>
            <p:cNvSpPr/>
            <p:nvPr/>
          </p:nvSpPr>
          <p:spPr>
            <a:xfrm>
              <a:off x="294615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20940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47266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73592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99917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426243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45256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47889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46152" y="525967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172" name="pl172"/>
            <p:cNvSpPr/>
            <p:nvPr/>
          </p:nvSpPr>
          <p:spPr>
            <a:xfrm>
              <a:off x="2946152" y="5100862"/>
              <a:ext cx="1842793" cy="88227"/>
            </a:xfrm>
            <a:custGeom>
              <a:avLst/>
              <a:pathLst>
                <a:path w="1842793" h="88227">
                  <a:moveTo>
                    <a:pt x="0" y="35290"/>
                  </a:moveTo>
                  <a:lnTo>
                    <a:pt x="263256" y="17645"/>
                  </a:lnTo>
                  <a:lnTo>
                    <a:pt x="526512" y="88227"/>
                  </a:lnTo>
                  <a:lnTo>
                    <a:pt x="789768" y="52936"/>
                  </a:lnTo>
                  <a:lnTo>
                    <a:pt x="1053025" y="17645"/>
                  </a:lnTo>
                  <a:lnTo>
                    <a:pt x="1316281" y="17645"/>
                  </a:lnTo>
                  <a:lnTo>
                    <a:pt x="1579537" y="0"/>
                  </a:lnTo>
                  <a:lnTo>
                    <a:pt x="1842793" y="0"/>
                  </a:lnTo>
                </a:path>
              </a:pathLst>
            </a:custGeom>
            <a:ln w="40651" cap="flat">
              <a:solidFill>
                <a:srgbClr val="BEBEBE">
                  <a:alpha val="69803"/>
                </a:srgbClr>
              </a:solidFill>
              <a:prstDash val="solid"/>
              <a:round/>
            </a:ln>
          </p:spPr>
          <p:txBody>
            <a:bodyPr/>
            <a:lstStyle/>
            <a:p/>
          </p:txBody>
        </p:sp>
        <p:sp>
          <p:nvSpPr>
            <p:cNvPr id="173" name="pl173"/>
            <p:cNvSpPr/>
            <p:nvPr/>
          </p:nvSpPr>
          <p:spPr>
            <a:xfrm>
              <a:off x="2946152" y="5100862"/>
              <a:ext cx="1842793" cy="88227"/>
            </a:xfrm>
            <a:custGeom>
              <a:avLst/>
              <a:pathLst>
                <a:path w="1842793" h="88227">
                  <a:moveTo>
                    <a:pt x="0" y="35290"/>
                  </a:moveTo>
                  <a:lnTo>
                    <a:pt x="263256" y="17645"/>
                  </a:lnTo>
                  <a:lnTo>
                    <a:pt x="526512" y="88227"/>
                  </a:lnTo>
                  <a:lnTo>
                    <a:pt x="789768" y="52936"/>
                  </a:lnTo>
                  <a:lnTo>
                    <a:pt x="1053025" y="17645"/>
                  </a:lnTo>
                  <a:lnTo>
                    <a:pt x="1316281" y="17645"/>
                  </a:lnTo>
                  <a:lnTo>
                    <a:pt x="1579537" y="0"/>
                  </a:lnTo>
                  <a:lnTo>
                    <a:pt x="1842793" y="0"/>
                  </a:lnTo>
                </a:path>
              </a:pathLst>
            </a:custGeom>
            <a:ln w="35231" cap="flat">
              <a:solidFill>
                <a:srgbClr val="BEBEBE">
                  <a:alpha val="69803"/>
                </a:srgbClr>
              </a:solidFill>
              <a:prstDash val="solid"/>
              <a:round/>
            </a:ln>
          </p:spPr>
          <p:txBody>
            <a:bodyPr/>
            <a:lstStyle/>
            <a:p/>
          </p:txBody>
        </p:sp>
        <p:sp>
          <p:nvSpPr>
            <p:cNvPr id="174" name="pl174"/>
            <p:cNvSpPr/>
            <p:nvPr/>
          </p:nvSpPr>
          <p:spPr>
            <a:xfrm>
              <a:off x="2946152" y="525967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175" name="pl175"/>
            <p:cNvSpPr/>
            <p:nvPr/>
          </p:nvSpPr>
          <p:spPr>
            <a:xfrm>
              <a:off x="2946152" y="5100862"/>
              <a:ext cx="1842793" cy="88227"/>
            </a:xfrm>
            <a:custGeom>
              <a:avLst/>
              <a:pathLst>
                <a:path w="1842793" h="88227">
                  <a:moveTo>
                    <a:pt x="0" y="35290"/>
                  </a:moveTo>
                  <a:lnTo>
                    <a:pt x="263256" y="17645"/>
                  </a:lnTo>
                  <a:lnTo>
                    <a:pt x="526512" y="88227"/>
                  </a:lnTo>
                  <a:lnTo>
                    <a:pt x="789768" y="52936"/>
                  </a:lnTo>
                  <a:lnTo>
                    <a:pt x="1053025" y="17645"/>
                  </a:lnTo>
                  <a:lnTo>
                    <a:pt x="1316281" y="17645"/>
                  </a:lnTo>
                  <a:lnTo>
                    <a:pt x="1579537" y="0"/>
                  </a:lnTo>
                  <a:lnTo>
                    <a:pt x="1842793" y="0"/>
                  </a:lnTo>
                </a:path>
              </a:pathLst>
            </a:custGeom>
            <a:ln w="40651" cap="flat">
              <a:solidFill>
                <a:srgbClr val="000000">
                  <a:alpha val="100000"/>
                </a:srgbClr>
              </a:solidFill>
              <a:prstDash val="solid"/>
              <a:round/>
            </a:ln>
          </p:spPr>
          <p:txBody>
            <a:bodyPr/>
            <a:lstStyle/>
            <a:p/>
          </p:txBody>
        </p:sp>
        <p:sp>
          <p:nvSpPr>
            <p:cNvPr id="176" name="pl176"/>
            <p:cNvSpPr/>
            <p:nvPr/>
          </p:nvSpPr>
          <p:spPr>
            <a:xfrm>
              <a:off x="2946152" y="5100862"/>
              <a:ext cx="1842793" cy="88227"/>
            </a:xfrm>
            <a:custGeom>
              <a:avLst/>
              <a:pathLst>
                <a:path w="1842793" h="88227">
                  <a:moveTo>
                    <a:pt x="0" y="35290"/>
                  </a:moveTo>
                  <a:lnTo>
                    <a:pt x="263256" y="17645"/>
                  </a:lnTo>
                  <a:lnTo>
                    <a:pt x="526512" y="88227"/>
                  </a:lnTo>
                  <a:lnTo>
                    <a:pt x="789768" y="52936"/>
                  </a:lnTo>
                  <a:lnTo>
                    <a:pt x="1053025" y="17645"/>
                  </a:lnTo>
                  <a:lnTo>
                    <a:pt x="1316281" y="17645"/>
                  </a:lnTo>
                  <a:lnTo>
                    <a:pt x="1579537" y="0"/>
                  </a:lnTo>
                  <a:lnTo>
                    <a:pt x="1842793" y="0"/>
                  </a:lnTo>
                </a:path>
              </a:pathLst>
            </a:custGeom>
            <a:ln w="35231" cap="flat">
              <a:solidFill>
                <a:srgbClr val="1CABE2">
                  <a:alpha val="100000"/>
                </a:srgbClr>
              </a:solidFill>
              <a:prstDash val="solid"/>
              <a:round/>
            </a:ln>
          </p:spPr>
          <p:txBody>
            <a:bodyPr/>
            <a:lstStyle/>
            <a:p/>
          </p:txBody>
        </p:sp>
        <p:sp>
          <p:nvSpPr>
            <p:cNvPr id="177" name="tx177"/>
            <p:cNvSpPr/>
            <p:nvPr/>
          </p:nvSpPr>
          <p:spPr>
            <a:xfrm>
              <a:off x="2885893" y="4957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78" name="tx178"/>
            <p:cNvSpPr/>
            <p:nvPr/>
          </p:nvSpPr>
          <p:spPr>
            <a:xfrm>
              <a:off x="3149149" y="4939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79" name="tx179"/>
            <p:cNvSpPr/>
            <p:nvPr/>
          </p:nvSpPr>
          <p:spPr>
            <a:xfrm>
              <a:off x="3412406" y="5010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80" name="tx180"/>
            <p:cNvSpPr/>
            <p:nvPr/>
          </p:nvSpPr>
          <p:spPr>
            <a:xfrm>
              <a:off x="3675662" y="4975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81" name="tx181"/>
            <p:cNvSpPr/>
            <p:nvPr/>
          </p:nvSpPr>
          <p:spPr>
            <a:xfrm>
              <a:off x="3938918" y="4939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82" name="tx182"/>
            <p:cNvSpPr/>
            <p:nvPr/>
          </p:nvSpPr>
          <p:spPr>
            <a:xfrm>
              <a:off x="4202174" y="4939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83" name="tx183"/>
            <p:cNvSpPr/>
            <p:nvPr/>
          </p:nvSpPr>
          <p:spPr>
            <a:xfrm>
              <a:off x="4465431" y="4922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84" name="tx184"/>
            <p:cNvSpPr/>
            <p:nvPr/>
          </p:nvSpPr>
          <p:spPr>
            <a:xfrm>
              <a:off x="4728687" y="4922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85" name="rc185"/>
            <p:cNvSpPr/>
            <p:nvPr/>
          </p:nvSpPr>
          <p:spPr>
            <a:xfrm>
              <a:off x="4950675" y="874964"/>
              <a:ext cx="2027073" cy="1494567"/>
            </a:xfrm>
            <a:prstGeom prst="rect">
              <a:avLst/>
            </a:prstGeom>
            <a:solidFill>
              <a:srgbClr val="EBEBEB">
                <a:alpha val="100000"/>
              </a:srgbClr>
            </a:solidFill>
          </p:spPr>
          <p:txBody>
            <a:bodyPr/>
            <a:lstStyle/>
            <a:p/>
          </p:txBody>
        </p:sp>
        <p:sp>
          <p:nvSpPr>
            <p:cNvPr id="186" name="pl186"/>
            <p:cNvSpPr/>
            <p:nvPr/>
          </p:nvSpPr>
          <p:spPr>
            <a:xfrm>
              <a:off x="4950675" y="204573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7" name="pl187"/>
            <p:cNvSpPr/>
            <p:nvPr/>
          </p:nvSpPr>
          <p:spPr>
            <a:xfrm>
              <a:off x="4950675" y="160460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8" name="pl188"/>
            <p:cNvSpPr/>
            <p:nvPr/>
          </p:nvSpPr>
          <p:spPr>
            <a:xfrm>
              <a:off x="4950675" y="116346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9" name="pl189"/>
            <p:cNvSpPr/>
            <p:nvPr/>
          </p:nvSpPr>
          <p:spPr>
            <a:xfrm>
              <a:off x="4950675"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0" name="pl190"/>
            <p:cNvSpPr/>
            <p:nvPr/>
          </p:nvSpPr>
          <p:spPr>
            <a:xfrm>
              <a:off x="4950675" y="226630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1" name="pl191"/>
            <p:cNvSpPr/>
            <p:nvPr/>
          </p:nvSpPr>
          <p:spPr>
            <a:xfrm>
              <a:off x="4950675" y="182517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2" name="pl192"/>
            <p:cNvSpPr/>
            <p:nvPr/>
          </p:nvSpPr>
          <p:spPr>
            <a:xfrm>
              <a:off x="4950675" y="138403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3" name="pl193"/>
            <p:cNvSpPr/>
            <p:nvPr/>
          </p:nvSpPr>
          <p:spPr>
            <a:xfrm>
              <a:off x="50428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53060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55693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583258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609583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635909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66223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68856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5042814" y="1701652"/>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202" name="pl202"/>
            <p:cNvSpPr/>
            <p:nvPr/>
          </p:nvSpPr>
          <p:spPr>
            <a:xfrm>
              <a:off x="5042814" y="1436971"/>
              <a:ext cx="1842793" cy="352908"/>
            </a:xfrm>
            <a:custGeom>
              <a:avLst/>
              <a:pathLst>
                <a:path w="1842793" h="352908">
                  <a:moveTo>
                    <a:pt x="0" y="123517"/>
                  </a:moveTo>
                  <a:lnTo>
                    <a:pt x="263256" y="123517"/>
                  </a:lnTo>
                  <a:lnTo>
                    <a:pt x="526512" y="247035"/>
                  </a:lnTo>
                  <a:lnTo>
                    <a:pt x="789768" y="352908"/>
                  </a:lnTo>
                  <a:lnTo>
                    <a:pt x="1053025" y="0"/>
                  </a:lnTo>
                  <a:lnTo>
                    <a:pt x="1316281" y="211745"/>
                  </a:lnTo>
                  <a:lnTo>
                    <a:pt x="1579537" y="229390"/>
                  </a:lnTo>
                  <a:lnTo>
                    <a:pt x="1842793" y="229390"/>
                  </a:lnTo>
                </a:path>
              </a:pathLst>
            </a:custGeom>
            <a:ln w="40651" cap="flat">
              <a:solidFill>
                <a:srgbClr val="BEBEBE">
                  <a:alpha val="69803"/>
                </a:srgbClr>
              </a:solidFill>
              <a:prstDash val="solid"/>
              <a:round/>
            </a:ln>
          </p:spPr>
          <p:txBody>
            <a:bodyPr/>
            <a:lstStyle/>
            <a:p/>
          </p:txBody>
        </p:sp>
        <p:sp>
          <p:nvSpPr>
            <p:cNvPr id="203" name="pl203"/>
            <p:cNvSpPr/>
            <p:nvPr/>
          </p:nvSpPr>
          <p:spPr>
            <a:xfrm>
              <a:off x="5042814" y="1436971"/>
              <a:ext cx="1842793" cy="352908"/>
            </a:xfrm>
            <a:custGeom>
              <a:avLst/>
              <a:pathLst>
                <a:path w="1842793" h="352908">
                  <a:moveTo>
                    <a:pt x="0" y="123517"/>
                  </a:moveTo>
                  <a:lnTo>
                    <a:pt x="263256" y="123517"/>
                  </a:lnTo>
                  <a:lnTo>
                    <a:pt x="526512" y="247035"/>
                  </a:lnTo>
                  <a:lnTo>
                    <a:pt x="789768" y="352908"/>
                  </a:lnTo>
                  <a:lnTo>
                    <a:pt x="1053025" y="0"/>
                  </a:lnTo>
                  <a:lnTo>
                    <a:pt x="1316281" y="211745"/>
                  </a:lnTo>
                  <a:lnTo>
                    <a:pt x="1579537" y="229390"/>
                  </a:lnTo>
                  <a:lnTo>
                    <a:pt x="1842793" y="229390"/>
                  </a:lnTo>
                </a:path>
              </a:pathLst>
            </a:custGeom>
            <a:ln w="35231" cap="flat">
              <a:solidFill>
                <a:srgbClr val="BEBEBE">
                  <a:alpha val="69803"/>
                </a:srgbClr>
              </a:solidFill>
              <a:prstDash val="solid"/>
              <a:round/>
            </a:ln>
          </p:spPr>
          <p:txBody>
            <a:bodyPr/>
            <a:lstStyle/>
            <a:p/>
          </p:txBody>
        </p:sp>
        <p:sp>
          <p:nvSpPr>
            <p:cNvPr id="204" name="pl204"/>
            <p:cNvSpPr/>
            <p:nvPr/>
          </p:nvSpPr>
          <p:spPr>
            <a:xfrm>
              <a:off x="5042814" y="1701652"/>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205" name="pl205"/>
            <p:cNvSpPr/>
            <p:nvPr/>
          </p:nvSpPr>
          <p:spPr>
            <a:xfrm>
              <a:off x="5042814" y="1436971"/>
              <a:ext cx="1842793" cy="352908"/>
            </a:xfrm>
            <a:custGeom>
              <a:avLst/>
              <a:pathLst>
                <a:path w="1842793" h="352908">
                  <a:moveTo>
                    <a:pt x="0" y="123517"/>
                  </a:moveTo>
                  <a:lnTo>
                    <a:pt x="263256" y="123517"/>
                  </a:lnTo>
                  <a:lnTo>
                    <a:pt x="526512" y="247035"/>
                  </a:lnTo>
                  <a:lnTo>
                    <a:pt x="789768" y="352908"/>
                  </a:lnTo>
                  <a:lnTo>
                    <a:pt x="1053025" y="0"/>
                  </a:lnTo>
                  <a:lnTo>
                    <a:pt x="1316281" y="211745"/>
                  </a:lnTo>
                  <a:lnTo>
                    <a:pt x="1579537" y="229390"/>
                  </a:lnTo>
                  <a:lnTo>
                    <a:pt x="1842793" y="229390"/>
                  </a:lnTo>
                </a:path>
              </a:pathLst>
            </a:custGeom>
            <a:ln w="40651" cap="flat">
              <a:solidFill>
                <a:srgbClr val="000000">
                  <a:alpha val="100000"/>
                </a:srgbClr>
              </a:solidFill>
              <a:prstDash val="solid"/>
              <a:round/>
            </a:ln>
          </p:spPr>
          <p:txBody>
            <a:bodyPr/>
            <a:lstStyle/>
            <a:p/>
          </p:txBody>
        </p:sp>
        <p:sp>
          <p:nvSpPr>
            <p:cNvPr id="206" name="pl206"/>
            <p:cNvSpPr/>
            <p:nvPr/>
          </p:nvSpPr>
          <p:spPr>
            <a:xfrm>
              <a:off x="5042814" y="1436971"/>
              <a:ext cx="1842793" cy="352908"/>
            </a:xfrm>
            <a:custGeom>
              <a:avLst/>
              <a:pathLst>
                <a:path w="1842793" h="352908">
                  <a:moveTo>
                    <a:pt x="0" y="123517"/>
                  </a:moveTo>
                  <a:lnTo>
                    <a:pt x="263256" y="123517"/>
                  </a:lnTo>
                  <a:lnTo>
                    <a:pt x="526512" y="247035"/>
                  </a:lnTo>
                  <a:lnTo>
                    <a:pt x="789768" y="352908"/>
                  </a:lnTo>
                  <a:lnTo>
                    <a:pt x="1053025" y="0"/>
                  </a:lnTo>
                  <a:lnTo>
                    <a:pt x="1316281" y="211745"/>
                  </a:lnTo>
                  <a:lnTo>
                    <a:pt x="1579537" y="229390"/>
                  </a:lnTo>
                  <a:lnTo>
                    <a:pt x="1842793" y="229390"/>
                  </a:lnTo>
                </a:path>
              </a:pathLst>
            </a:custGeom>
            <a:ln w="35231" cap="flat">
              <a:solidFill>
                <a:srgbClr val="1CABE2">
                  <a:alpha val="100000"/>
                </a:srgbClr>
              </a:solidFill>
              <a:prstDash val="solid"/>
              <a:round/>
            </a:ln>
          </p:spPr>
          <p:txBody>
            <a:bodyPr/>
            <a:lstStyle/>
            <a:p/>
          </p:txBody>
        </p:sp>
        <p:sp>
          <p:nvSpPr>
            <p:cNvPr id="207" name="tx207"/>
            <p:cNvSpPr/>
            <p:nvPr/>
          </p:nvSpPr>
          <p:spPr>
            <a:xfrm>
              <a:off x="4982555" y="1381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8" name="tx208"/>
            <p:cNvSpPr/>
            <p:nvPr/>
          </p:nvSpPr>
          <p:spPr>
            <a:xfrm>
              <a:off x="5245812" y="1381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9" name="tx209"/>
            <p:cNvSpPr/>
            <p:nvPr/>
          </p:nvSpPr>
          <p:spPr>
            <a:xfrm>
              <a:off x="5509068" y="1505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0" name="tx210"/>
            <p:cNvSpPr/>
            <p:nvPr/>
          </p:nvSpPr>
          <p:spPr>
            <a:xfrm>
              <a:off x="5772324" y="1611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1" name="tx211"/>
            <p:cNvSpPr/>
            <p:nvPr/>
          </p:nvSpPr>
          <p:spPr>
            <a:xfrm>
              <a:off x="6035581" y="12584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2" name="tx212"/>
            <p:cNvSpPr/>
            <p:nvPr/>
          </p:nvSpPr>
          <p:spPr>
            <a:xfrm>
              <a:off x="6298837" y="14701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13" name="tx213"/>
            <p:cNvSpPr/>
            <p:nvPr/>
          </p:nvSpPr>
          <p:spPr>
            <a:xfrm>
              <a:off x="6562093" y="1487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4" name="tx214"/>
            <p:cNvSpPr/>
            <p:nvPr/>
          </p:nvSpPr>
          <p:spPr>
            <a:xfrm>
              <a:off x="6825349" y="1487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5" name="rc215"/>
            <p:cNvSpPr/>
            <p:nvPr/>
          </p:nvSpPr>
          <p:spPr>
            <a:xfrm>
              <a:off x="4950675" y="2653973"/>
              <a:ext cx="2027073" cy="1494567"/>
            </a:xfrm>
            <a:prstGeom prst="rect">
              <a:avLst/>
            </a:prstGeom>
            <a:solidFill>
              <a:srgbClr val="EBEBEB">
                <a:alpha val="100000"/>
              </a:srgbClr>
            </a:solidFill>
          </p:spPr>
          <p:txBody>
            <a:bodyPr/>
            <a:lstStyle/>
            <a:p/>
          </p:txBody>
        </p:sp>
        <p:sp>
          <p:nvSpPr>
            <p:cNvPr id="216" name="pl216"/>
            <p:cNvSpPr/>
            <p:nvPr/>
          </p:nvSpPr>
          <p:spPr>
            <a:xfrm>
              <a:off x="4950675" y="382474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7" name="pl217"/>
            <p:cNvSpPr/>
            <p:nvPr/>
          </p:nvSpPr>
          <p:spPr>
            <a:xfrm>
              <a:off x="4950675" y="33836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8" name="pl218"/>
            <p:cNvSpPr/>
            <p:nvPr/>
          </p:nvSpPr>
          <p:spPr>
            <a:xfrm>
              <a:off x="4950675" y="294247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9" name="pl219"/>
            <p:cNvSpPr/>
            <p:nvPr/>
          </p:nvSpPr>
          <p:spPr>
            <a:xfrm>
              <a:off x="4950675"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0" name="pl220"/>
            <p:cNvSpPr/>
            <p:nvPr/>
          </p:nvSpPr>
          <p:spPr>
            <a:xfrm>
              <a:off x="4950675" y="404531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1" name="pl221"/>
            <p:cNvSpPr/>
            <p:nvPr/>
          </p:nvSpPr>
          <p:spPr>
            <a:xfrm>
              <a:off x="4950675" y="36041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2" name="pl222"/>
            <p:cNvSpPr/>
            <p:nvPr/>
          </p:nvSpPr>
          <p:spPr>
            <a:xfrm>
              <a:off x="4950675" y="316304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3" name="pl223"/>
            <p:cNvSpPr/>
            <p:nvPr/>
          </p:nvSpPr>
          <p:spPr>
            <a:xfrm>
              <a:off x="50428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53060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55693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583258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609583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635909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66223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68856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5042814" y="348066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232" name="pl232"/>
            <p:cNvSpPr/>
            <p:nvPr/>
          </p:nvSpPr>
          <p:spPr>
            <a:xfrm>
              <a:off x="5042814" y="3268916"/>
              <a:ext cx="1842793" cy="352908"/>
            </a:xfrm>
            <a:custGeom>
              <a:avLst/>
              <a:pathLst>
                <a:path w="1842793" h="352908">
                  <a:moveTo>
                    <a:pt x="0" y="88227"/>
                  </a:moveTo>
                  <a:lnTo>
                    <a:pt x="263256" y="123517"/>
                  </a:lnTo>
                  <a:lnTo>
                    <a:pt x="526512" y="17645"/>
                  </a:lnTo>
                  <a:lnTo>
                    <a:pt x="789768" y="0"/>
                  </a:lnTo>
                  <a:lnTo>
                    <a:pt x="1053025" y="176454"/>
                  </a:lnTo>
                  <a:lnTo>
                    <a:pt x="1316281" y="194099"/>
                  </a:lnTo>
                  <a:lnTo>
                    <a:pt x="1579537" y="352908"/>
                  </a:lnTo>
                  <a:lnTo>
                    <a:pt x="1842793" y="211745"/>
                  </a:lnTo>
                </a:path>
              </a:pathLst>
            </a:custGeom>
            <a:ln w="40651" cap="flat">
              <a:solidFill>
                <a:srgbClr val="BEBEBE">
                  <a:alpha val="69803"/>
                </a:srgbClr>
              </a:solidFill>
              <a:prstDash val="solid"/>
              <a:round/>
            </a:ln>
          </p:spPr>
          <p:txBody>
            <a:bodyPr/>
            <a:lstStyle/>
            <a:p/>
          </p:txBody>
        </p:sp>
        <p:sp>
          <p:nvSpPr>
            <p:cNvPr id="233" name="pl233"/>
            <p:cNvSpPr/>
            <p:nvPr/>
          </p:nvSpPr>
          <p:spPr>
            <a:xfrm>
              <a:off x="5042814" y="3268916"/>
              <a:ext cx="1842793" cy="352908"/>
            </a:xfrm>
            <a:custGeom>
              <a:avLst/>
              <a:pathLst>
                <a:path w="1842793" h="352908">
                  <a:moveTo>
                    <a:pt x="0" y="88227"/>
                  </a:moveTo>
                  <a:lnTo>
                    <a:pt x="263256" y="123517"/>
                  </a:lnTo>
                  <a:lnTo>
                    <a:pt x="526512" y="17645"/>
                  </a:lnTo>
                  <a:lnTo>
                    <a:pt x="789768" y="0"/>
                  </a:lnTo>
                  <a:lnTo>
                    <a:pt x="1053025" y="176454"/>
                  </a:lnTo>
                  <a:lnTo>
                    <a:pt x="1316281" y="194099"/>
                  </a:lnTo>
                  <a:lnTo>
                    <a:pt x="1579537" y="352908"/>
                  </a:lnTo>
                  <a:lnTo>
                    <a:pt x="1842793" y="211745"/>
                  </a:lnTo>
                </a:path>
              </a:pathLst>
            </a:custGeom>
            <a:ln w="35231" cap="flat">
              <a:solidFill>
                <a:srgbClr val="BEBEBE">
                  <a:alpha val="69803"/>
                </a:srgbClr>
              </a:solidFill>
              <a:prstDash val="solid"/>
              <a:round/>
            </a:ln>
          </p:spPr>
          <p:txBody>
            <a:bodyPr/>
            <a:lstStyle/>
            <a:p/>
          </p:txBody>
        </p:sp>
        <p:sp>
          <p:nvSpPr>
            <p:cNvPr id="234" name="pl234"/>
            <p:cNvSpPr/>
            <p:nvPr/>
          </p:nvSpPr>
          <p:spPr>
            <a:xfrm>
              <a:off x="5042814" y="348066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235" name="pl235"/>
            <p:cNvSpPr/>
            <p:nvPr/>
          </p:nvSpPr>
          <p:spPr>
            <a:xfrm>
              <a:off x="5042814" y="3268916"/>
              <a:ext cx="1842793" cy="352908"/>
            </a:xfrm>
            <a:custGeom>
              <a:avLst/>
              <a:pathLst>
                <a:path w="1842793" h="352908">
                  <a:moveTo>
                    <a:pt x="0" y="88227"/>
                  </a:moveTo>
                  <a:lnTo>
                    <a:pt x="263256" y="123517"/>
                  </a:lnTo>
                  <a:lnTo>
                    <a:pt x="526512" y="17645"/>
                  </a:lnTo>
                  <a:lnTo>
                    <a:pt x="789768" y="0"/>
                  </a:lnTo>
                  <a:lnTo>
                    <a:pt x="1053025" y="176454"/>
                  </a:lnTo>
                  <a:lnTo>
                    <a:pt x="1316281" y="194099"/>
                  </a:lnTo>
                  <a:lnTo>
                    <a:pt x="1579537" y="352908"/>
                  </a:lnTo>
                  <a:lnTo>
                    <a:pt x="1842793" y="211745"/>
                  </a:lnTo>
                </a:path>
              </a:pathLst>
            </a:custGeom>
            <a:ln w="40651" cap="flat">
              <a:solidFill>
                <a:srgbClr val="000000">
                  <a:alpha val="100000"/>
                </a:srgbClr>
              </a:solidFill>
              <a:prstDash val="solid"/>
              <a:round/>
            </a:ln>
          </p:spPr>
          <p:txBody>
            <a:bodyPr/>
            <a:lstStyle/>
            <a:p/>
          </p:txBody>
        </p:sp>
        <p:sp>
          <p:nvSpPr>
            <p:cNvPr id="236" name="pl236"/>
            <p:cNvSpPr/>
            <p:nvPr/>
          </p:nvSpPr>
          <p:spPr>
            <a:xfrm>
              <a:off x="5042814" y="3268916"/>
              <a:ext cx="1842793" cy="352908"/>
            </a:xfrm>
            <a:custGeom>
              <a:avLst/>
              <a:pathLst>
                <a:path w="1842793" h="352908">
                  <a:moveTo>
                    <a:pt x="0" y="88227"/>
                  </a:moveTo>
                  <a:lnTo>
                    <a:pt x="263256" y="123517"/>
                  </a:lnTo>
                  <a:lnTo>
                    <a:pt x="526512" y="17645"/>
                  </a:lnTo>
                  <a:lnTo>
                    <a:pt x="789768" y="0"/>
                  </a:lnTo>
                  <a:lnTo>
                    <a:pt x="1053025" y="176454"/>
                  </a:lnTo>
                  <a:lnTo>
                    <a:pt x="1316281" y="194099"/>
                  </a:lnTo>
                  <a:lnTo>
                    <a:pt x="1579537" y="352908"/>
                  </a:lnTo>
                  <a:lnTo>
                    <a:pt x="1842793" y="211745"/>
                  </a:lnTo>
                </a:path>
              </a:pathLst>
            </a:custGeom>
            <a:ln w="35231" cap="flat">
              <a:solidFill>
                <a:srgbClr val="1CABE2">
                  <a:alpha val="100000"/>
                </a:srgbClr>
              </a:solidFill>
              <a:prstDash val="solid"/>
              <a:round/>
            </a:ln>
          </p:spPr>
          <p:txBody>
            <a:bodyPr/>
            <a:lstStyle/>
            <a:p/>
          </p:txBody>
        </p:sp>
        <p:sp>
          <p:nvSpPr>
            <p:cNvPr id="237" name="tx237"/>
            <p:cNvSpPr/>
            <p:nvPr/>
          </p:nvSpPr>
          <p:spPr>
            <a:xfrm>
              <a:off x="4982555" y="3178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8" name="tx238"/>
            <p:cNvSpPr/>
            <p:nvPr/>
          </p:nvSpPr>
          <p:spPr>
            <a:xfrm>
              <a:off x="5245812" y="32138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9" name="tx239"/>
            <p:cNvSpPr/>
            <p:nvPr/>
          </p:nvSpPr>
          <p:spPr>
            <a:xfrm>
              <a:off x="5509068" y="3108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0" name="tx240"/>
            <p:cNvSpPr/>
            <p:nvPr/>
          </p:nvSpPr>
          <p:spPr>
            <a:xfrm>
              <a:off x="5772324" y="30903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1" name="tx241"/>
            <p:cNvSpPr/>
            <p:nvPr/>
          </p:nvSpPr>
          <p:spPr>
            <a:xfrm>
              <a:off x="6035581" y="3266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2" name="tx242"/>
            <p:cNvSpPr/>
            <p:nvPr/>
          </p:nvSpPr>
          <p:spPr>
            <a:xfrm>
              <a:off x="6298837" y="3284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3" name="tx243"/>
            <p:cNvSpPr/>
            <p:nvPr/>
          </p:nvSpPr>
          <p:spPr>
            <a:xfrm>
              <a:off x="6562093" y="3443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44" name="tx244"/>
            <p:cNvSpPr/>
            <p:nvPr/>
          </p:nvSpPr>
          <p:spPr>
            <a:xfrm>
              <a:off x="6825349" y="3302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5" name="rc245"/>
            <p:cNvSpPr/>
            <p:nvPr/>
          </p:nvSpPr>
          <p:spPr>
            <a:xfrm>
              <a:off x="7047337" y="874964"/>
              <a:ext cx="2027073" cy="1494567"/>
            </a:xfrm>
            <a:prstGeom prst="rect">
              <a:avLst/>
            </a:prstGeom>
            <a:solidFill>
              <a:srgbClr val="EBEBEB">
                <a:alpha val="100000"/>
              </a:srgbClr>
            </a:solidFill>
          </p:spPr>
          <p:txBody>
            <a:bodyPr/>
            <a:lstStyle/>
            <a:p/>
          </p:txBody>
        </p:sp>
        <p:sp>
          <p:nvSpPr>
            <p:cNvPr id="246" name="pl246"/>
            <p:cNvSpPr/>
            <p:nvPr/>
          </p:nvSpPr>
          <p:spPr>
            <a:xfrm>
              <a:off x="7047337" y="204573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7" name="pl247"/>
            <p:cNvSpPr/>
            <p:nvPr/>
          </p:nvSpPr>
          <p:spPr>
            <a:xfrm>
              <a:off x="7047337" y="160460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8" name="pl248"/>
            <p:cNvSpPr/>
            <p:nvPr/>
          </p:nvSpPr>
          <p:spPr>
            <a:xfrm>
              <a:off x="7047337" y="116346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9" name="pl249"/>
            <p:cNvSpPr/>
            <p:nvPr/>
          </p:nvSpPr>
          <p:spPr>
            <a:xfrm>
              <a:off x="7047337"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0" name="pl250"/>
            <p:cNvSpPr/>
            <p:nvPr/>
          </p:nvSpPr>
          <p:spPr>
            <a:xfrm>
              <a:off x="7047337" y="226630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1" name="pl251"/>
            <p:cNvSpPr/>
            <p:nvPr/>
          </p:nvSpPr>
          <p:spPr>
            <a:xfrm>
              <a:off x="7047337" y="182517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2" name="pl252"/>
            <p:cNvSpPr/>
            <p:nvPr/>
          </p:nvSpPr>
          <p:spPr>
            <a:xfrm>
              <a:off x="7047337" y="138403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3" name="pl253"/>
            <p:cNvSpPr/>
            <p:nvPr/>
          </p:nvSpPr>
          <p:spPr>
            <a:xfrm>
              <a:off x="71394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74027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766598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79292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81925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84557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87190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89822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7139477" y="1701652"/>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262" name="pl262"/>
            <p:cNvSpPr/>
            <p:nvPr/>
          </p:nvSpPr>
          <p:spPr>
            <a:xfrm>
              <a:off x="7139477" y="1472262"/>
              <a:ext cx="1842793" cy="158808"/>
            </a:xfrm>
            <a:custGeom>
              <a:avLst/>
              <a:pathLst>
                <a:path w="1842793" h="158808">
                  <a:moveTo>
                    <a:pt x="0" y="88227"/>
                  </a:moveTo>
                  <a:lnTo>
                    <a:pt x="263256" y="52936"/>
                  </a:lnTo>
                  <a:lnTo>
                    <a:pt x="526512" y="35290"/>
                  </a:lnTo>
                  <a:lnTo>
                    <a:pt x="789768" y="0"/>
                  </a:lnTo>
                  <a:lnTo>
                    <a:pt x="1053025" y="52936"/>
                  </a:lnTo>
                  <a:lnTo>
                    <a:pt x="1316281" y="88227"/>
                  </a:lnTo>
                  <a:lnTo>
                    <a:pt x="1579537" y="158808"/>
                  </a:lnTo>
                  <a:lnTo>
                    <a:pt x="1842793" y="123517"/>
                  </a:lnTo>
                </a:path>
              </a:pathLst>
            </a:custGeom>
            <a:ln w="40651" cap="flat">
              <a:solidFill>
                <a:srgbClr val="BEBEBE">
                  <a:alpha val="69803"/>
                </a:srgbClr>
              </a:solidFill>
              <a:prstDash val="solid"/>
              <a:round/>
            </a:ln>
          </p:spPr>
          <p:txBody>
            <a:bodyPr/>
            <a:lstStyle/>
            <a:p/>
          </p:txBody>
        </p:sp>
        <p:sp>
          <p:nvSpPr>
            <p:cNvPr id="263" name="pl263"/>
            <p:cNvSpPr/>
            <p:nvPr/>
          </p:nvSpPr>
          <p:spPr>
            <a:xfrm>
              <a:off x="7139477" y="1472262"/>
              <a:ext cx="1842793" cy="158808"/>
            </a:xfrm>
            <a:custGeom>
              <a:avLst/>
              <a:pathLst>
                <a:path w="1842793" h="158808">
                  <a:moveTo>
                    <a:pt x="0" y="88227"/>
                  </a:moveTo>
                  <a:lnTo>
                    <a:pt x="263256" y="52936"/>
                  </a:lnTo>
                  <a:lnTo>
                    <a:pt x="526512" y="35290"/>
                  </a:lnTo>
                  <a:lnTo>
                    <a:pt x="789768" y="0"/>
                  </a:lnTo>
                  <a:lnTo>
                    <a:pt x="1053025" y="52936"/>
                  </a:lnTo>
                  <a:lnTo>
                    <a:pt x="1316281" y="88227"/>
                  </a:lnTo>
                  <a:lnTo>
                    <a:pt x="1579537" y="158808"/>
                  </a:lnTo>
                  <a:lnTo>
                    <a:pt x="1842793" y="123517"/>
                  </a:lnTo>
                </a:path>
              </a:pathLst>
            </a:custGeom>
            <a:ln w="35231" cap="flat">
              <a:solidFill>
                <a:srgbClr val="BEBEBE">
                  <a:alpha val="69803"/>
                </a:srgbClr>
              </a:solidFill>
              <a:prstDash val="solid"/>
              <a:round/>
            </a:ln>
          </p:spPr>
          <p:txBody>
            <a:bodyPr/>
            <a:lstStyle/>
            <a:p/>
          </p:txBody>
        </p:sp>
        <p:sp>
          <p:nvSpPr>
            <p:cNvPr id="264" name="pl264"/>
            <p:cNvSpPr/>
            <p:nvPr/>
          </p:nvSpPr>
          <p:spPr>
            <a:xfrm>
              <a:off x="7139477" y="1701652"/>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265" name="pl265"/>
            <p:cNvSpPr/>
            <p:nvPr/>
          </p:nvSpPr>
          <p:spPr>
            <a:xfrm>
              <a:off x="7139477" y="1472262"/>
              <a:ext cx="1842793" cy="158808"/>
            </a:xfrm>
            <a:custGeom>
              <a:avLst/>
              <a:pathLst>
                <a:path w="1842793" h="158808">
                  <a:moveTo>
                    <a:pt x="0" y="88227"/>
                  </a:moveTo>
                  <a:lnTo>
                    <a:pt x="263256" y="52936"/>
                  </a:lnTo>
                  <a:lnTo>
                    <a:pt x="526512" y="35290"/>
                  </a:lnTo>
                  <a:lnTo>
                    <a:pt x="789768" y="0"/>
                  </a:lnTo>
                  <a:lnTo>
                    <a:pt x="1053025" y="52936"/>
                  </a:lnTo>
                  <a:lnTo>
                    <a:pt x="1316281" y="88227"/>
                  </a:lnTo>
                  <a:lnTo>
                    <a:pt x="1579537" y="158808"/>
                  </a:lnTo>
                  <a:lnTo>
                    <a:pt x="1842793" y="123517"/>
                  </a:lnTo>
                </a:path>
              </a:pathLst>
            </a:custGeom>
            <a:ln w="40651" cap="flat">
              <a:solidFill>
                <a:srgbClr val="000000">
                  <a:alpha val="100000"/>
                </a:srgbClr>
              </a:solidFill>
              <a:prstDash val="solid"/>
              <a:round/>
            </a:ln>
          </p:spPr>
          <p:txBody>
            <a:bodyPr/>
            <a:lstStyle/>
            <a:p/>
          </p:txBody>
        </p:sp>
        <p:sp>
          <p:nvSpPr>
            <p:cNvPr id="266" name="pl266"/>
            <p:cNvSpPr/>
            <p:nvPr/>
          </p:nvSpPr>
          <p:spPr>
            <a:xfrm>
              <a:off x="7139477" y="1472262"/>
              <a:ext cx="1842793" cy="158808"/>
            </a:xfrm>
            <a:custGeom>
              <a:avLst/>
              <a:pathLst>
                <a:path w="1842793" h="158808">
                  <a:moveTo>
                    <a:pt x="0" y="88227"/>
                  </a:moveTo>
                  <a:lnTo>
                    <a:pt x="263256" y="52936"/>
                  </a:lnTo>
                  <a:lnTo>
                    <a:pt x="526512" y="35290"/>
                  </a:lnTo>
                  <a:lnTo>
                    <a:pt x="789768" y="0"/>
                  </a:lnTo>
                  <a:lnTo>
                    <a:pt x="1053025" y="52936"/>
                  </a:lnTo>
                  <a:lnTo>
                    <a:pt x="1316281" y="88227"/>
                  </a:lnTo>
                  <a:lnTo>
                    <a:pt x="1579537" y="158808"/>
                  </a:lnTo>
                  <a:lnTo>
                    <a:pt x="1842793" y="123517"/>
                  </a:lnTo>
                </a:path>
              </a:pathLst>
            </a:custGeom>
            <a:ln w="35231" cap="flat">
              <a:solidFill>
                <a:srgbClr val="1CABE2">
                  <a:alpha val="100000"/>
                </a:srgbClr>
              </a:solidFill>
              <a:prstDash val="solid"/>
              <a:round/>
            </a:ln>
          </p:spPr>
          <p:txBody>
            <a:bodyPr/>
            <a:lstStyle/>
            <a:p/>
          </p:txBody>
        </p:sp>
        <p:sp>
          <p:nvSpPr>
            <p:cNvPr id="267" name="tx267"/>
            <p:cNvSpPr/>
            <p:nvPr/>
          </p:nvSpPr>
          <p:spPr>
            <a:xfrm>
              <a:off x="7079218" y="1381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8" name="tx268"/>
            <p:cNvSpPr/>
            <p:nvPr/>
          </p:nvSpPr>
          <p:spPr>
            <a:xfrm>
              <a:off x="7342474" y="1346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69" name="tx269"/>
            <p:cNvSpPr/>
            <p:nvPr/>
          </p:nvSpPr>
          <p:spPr>
            <a:xfrm>
              <a:off x="7605730" y="13289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0" name="tx270"/>
            <p:cNvSpPr/>
            <p:nvPr/>
          </p:nvSpPr>
          <p:spPr>
            <a:xfrm>
              <a:off x="7868987" y="1293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1" name="tx271"/>
            <p:cNvSpPr/>
            <p:nvPr/>
          </p:nvSpPr>
          <p:spPr>
            <a:xfrm>
              <a:off x="8132243" y="1346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2" name="tx272"/>
            <p:cNvSpPr/>
            <p:nvPr/>
          </p:nvSpPr>
          <p:spPr>
            <a:xfrm>
              <a:off x="8395499" y="1381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73" name="tx273"/>
            <p:cNvSpPr/>
            <p:nvPr/>
          </p:nvSpPr>
          <p:spPr>
            <a:xfrm>
              <a:off x="8658756" y="1452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4" name="tx274"/>
            <p:cNvSpPr/>
            <p:nvPr/>
          </p:nvSpPr>
          <p:spPr>
            <a:xfrm>
              <a:off x="8922012" y="1417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75" name="rc275"/>
            <p:cNvSpPr/>
            <p:nvPr/>
          </p:nvSpPr>
          <p:spPr>
            <a:xfrm>
              <a:off x="7047337" y="2653973"/>
              <a:ext cx="2027073" cy="1494567"/>
            </a:xfrm>
            <a:prstGeom prst="rect">
              <a:avLst/>
            </a:prstGeom>
            <a:solidFill>
              <a:srgbClr val="EBEBEB">
                <a:alpha val="100000"/>
              </a:srgbClr>
            </a:solidFill>
          </p:spPr>
          <p:txBody>
            <a:bodyPr/>
            <a:lstStyle/>
            <a:p/>
          </p:txBody>
        </p:sp>
        <p:sp>
          <p:nvSpPr>
            <p:cNvPr id="276" name="pl276"/>
            <p:cNvSpPr/>
            <p:nvPr/>
          </p:nvSpPr>
          <p:spPr>
            <a:xfrm>
              <a:off x="7047337" y="382474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7" name="pl277"/>
            <p:cNvSpPr/>
            <p:nvPr/>
          </p:nvSpPr>
          <p:spPr>
            <a:xfrm>
              <a:off x="7047337" y="33836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8" name="pl278"/>
            <p:cNvSpPr/>
            <p:nvPr/>
          </p:nvSpPr>
          <p:spPr>
            <a:xfrm>
              <a:off x="7047337" y="294247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9" name="pl279"/>
            <p:cNvSpPr/>
            <p:nvPr/>
          </p:nvSpPr>
          <p:spPr>
            <a:xfrm>
              <a:off x="7047337"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0" name="pl280"/>
            <p:cNvSpPr/>
            <p:nvPr/>
          </p:nvSpPr>
          <p:spPr>
            <a:xfrm>
              <a:off x="7047337" y="404531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1" name="pl281"/>
            <p:cNvSpPr/>
            <p:nvPr/>
          </p:nvSpPr>
          <p:spPr>
            <a:xfrm>
              <a:off x="7047337" y="36041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2" name="pl282"/>
            <p:cNvSpPr/>
            <p:nvPr/>
          </p:nvSpPr>
          <p:spPr>
            <a:xfrm>
              <a:off x="7047337" y="316304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3" name="pl283"/>
            <p:cNvSpPr/>
            <p:nvPr/>
          </p:nvSpPr>
          <p:spPr>
            <a:xfrm>
              <a:off x="71394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74027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766598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79292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81925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84557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87190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89822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7139477" y="348066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BEBEBE">
                  <a:alpha val="69803"/>
                </a:srgbClr>
              </a:solidFill>
              <a:prstDash val="solid"/>
              <a:round/>
            </a:ln>
          </p:spPr>
          <p:txBody>
            <a:bodyPr/>
            <a:lstStyle/>
            <a:p/>
          </p:txBody>
        </p:sp>
        <p:sp>
          <p:nvSpPr>
            <p:cNvPr id="292" name="pl292"/>
            <p:cNvSpPr/>
            <p:nvPr/>
          </p:nvSpPr>
          <p:spPr>
            <a:xfrm>
              <a:off x="7139477" y="3410080"/>
              <a:ext cx="1842793" cy="370553"/>
            </a:xfrm>
            <a:custGeom>
              <a:avLst/>
              <a:pathLst>
                <a:path w="1842793" h="370553">
                  <a:moveTo>
                    <a:pt x="0" y="70581"/>
                  </a:moveTo>
                  <a:lnTo>
                    <a:pt x="263256" y="17645"/>
                  </a:lnTo>
                  <a:lnTo>
                    <a:pt x="526512" y="35290"/>
                  </a:lnTo>
                  <a:lnTo>
                    <a:pt x="789768" y="0"/>
                  </a:lnTo>
                  <a:lnTo>
                    <a:pt x="1053025" y="17645"/>
                  </a:lnTo>
                  <a:lnTo>
                    <a:pt x="1316281" y="123517"/>
                  </a:lnTo>
                  <a:lnTo>
                    <a:pt x="1579537" y="211745"/>
                  </a:lnTo>
                  <a:lnTo>
                    <a:pt x="1842793" y="370553"/>
                  </a:lnTo>
                </a:path>
              </a:pathLst>
            </a:custGeom>
            <a:ln w="40651" cap="flat">
              <a:solidFill>
                <a:srgbClr val="BEBEBE">
                  <a:alpha val="69803"/>
                </a:srgbClr>
              </a:solidFill>
              <a:prstDash val="solid"/>
              <a:round/>
            </a:ln>
          </p:spPr>
          <p:txBody>
            <a:bodyPr/>
            <a:lstStyle/>
            <a:p/>
          </p:txBody>
        </p:sp>
        <p:sp>
          <p:nvSpPr>
            <p:cNvPr id="293" name="pl293"/>
            <p:cNvSpPr/>
            <p:nvPr/>
          </p:nvSpPr>
          <p:spPr>
            <a:xfrm>
              <a:off x="7139477" y="3410080"/>
              <a:ext cx="1842793" cy="370553"/>
            </a:xfrm>
            <a:custGeom>
              <a:avLst/>
              <a:pathLst>
                <a:path w="1842793" h="370553">
                  <a:moveTo>
                    <a:pt x="0" y="70581"/>
                  </a:moveTo>
                  <a:lnTo>
                    <a:pt x="263256" y="17645"/>
                  </a:lnTo>
                  <a:lnTo>
                    <a:pt x="526512" y="35290"/>
                  </a:lnTo>
                  <a:lnTo>
                    <a:pt x="789768" y="0"/>
                  </a:lnTo>
                  <a:lnTo>
                    <a:pt x="1053025" y="17645"/>
                  </a:lnTo>
                  <a:lnTo>
                    <a:pt x="1316281" y="123517"/>
                  </a:lnTo>
                  <a:lnTo>
                    <a:pt x="1579537" y="211745"/>
                  </a:lnTo>
                  <a:lnTo>
                    <a:pt x="1842793" y="370553"/>
                  </a:lnTo>
                </a:path>
              </a:pathLst>
            </a:custGeom>
            <a:ln w="35231" cap="flat">
              <a:solidFill>
                <a:srgbClr val="BEBEBE">
                  <a:alpha val="69803"/>
                </a:srgbClr>
              </a:solidFill>
              <a:prstDash val="solid"/>
              <a:round/>
            </a:ln>
          </p:spPr>
          <p:txBody>
            <a:bodyPr/>
            <a:lstStyle/>
            <a:p/>
          </p:txBody>
        </p:sp>
        <p:sp>
          <p:nvSpPr>
            <p:cNvPr id="294" name="pl294"/>
            <p:cNvSpPr/>
            <p:nvPr/>
          </p:nvSpPr>
          <p:spPr>
            <a:xfrm>
              <a:off x="7139477" y="3480661"/>
              <a:ext cx="1842793" cy="194099"/>
            </a:xfrm>
            <a:custGeom>
              <a:avLst/>
              <a:pathLst>
                <a:path w="1842793" h="194099">
                  <a:moveTo>
                    <a:pt x="0" y="0"/>
                  </a:moveTo>
                  <a:lnTo>
                    <a:pt x="263256" y="0"/>
                  </a:lnTo>
                  <a:lnTo>
                    <a:pt x="526512" y="105872"/>
                  </a:lnTo>
                  <a:lnTo>
                    <a:pt x="789768" y="158808"/>
                  </a:lnTo>
                  <a:lnTo>
                    <a:pt x="1053025" y="194099"/>
                  </a:lnTo>
                  <a:lnTo>
                    <a:pt x="1316281" y="105872"/>
                  </a:lnTo>
                  <a:lnTo>
                    <a:pt x="1579537" y="123517"/>
                  </a:lnTo>
                  <a:lnTo>
                    <a:pt x="1842793" y="176454"/>
                  </a:lnTo>
                </a:path>
              </a:pathLst>
            </a:custGeom>
            <a:ln w="20325" cap="flat">
              <a:solidFill>
                <a:srgbClr val="6B6B6B">
                  <a:alpha val="100000"/>
                </a:srgbClr>
              </a:solidFill>
              <a:prstDash val="solid"/>
              <a:round/>
            </a:ln>
          </p:spPr>
          <p:txBody>
            <a:bodyPr/>
            <a:lstStyle/>
            <a:p/>
          </p:txBody>
        </p:sp>
        <p:sp>
          <p:nvSpPr>
            <p:cNvPr id="295" name="pl295"/>
            <p:cNvSpPr/>
            <p:nvPr/>
          </p:nvSpPr>
          <p:spPr>
            <a:xfrm>
              <a:off x="7139477" y="3410080"/>
              <a:ext cx="1842793" cy="370553"/>
            </a:xfrm>
            <a:custGeom>
              <a:avLst/>
              <a:pathLst>
                <a:path w="1842793" h="370553">
                  <a:moveTo>
                    <a:pt x="0" y="70581"/>
                  </a:moveTo>
                  <a:lnTo>
                    <a:pt x="263256" y="17645"/>
                  </a:lnTo>
                  <a:lnTo>
                    <a:pt x="526512" y="35290"/>
                  </a:lnTo>
                  <a:lnTo>
                    <a:pt x="789768" y="0"/>
                  </a:lnTo>
                  <a:lnTo>
                    <a:pt x="1053025" y="17645"/>
                  </a:lnTo>
                  <a:lnTo>
                    <a:pt x="1316281" y="123517"/>
                  </a:lnTo>
                  <a:lnTo>
                    <a:pt x="1579537" y="211745"/>
                  </a:lnTo>
                  <a:lnTo>
                    <a:pt x="1842793" y="370553"/>
                  </a:lnTo>
                </a:path>
              </a:pathLst>
            </a:custGeom>
            <a:ln w="40651" cap="flat">
              <a:solidFill>
                <a:srgbClr val="000000">
                  <a:alpha val="100000"/>
                </a:srgbClr>
              </a:solidFill>
              <a:prstDash val="solid"/>
              <a:round/>
            </a:ln>
          </p:spPr>
          <p:txBody>
            <a:bodyPr/>
            <a:lstStyle/>
            <a:p/>
          </p:txBody>
        </p:sp>
        <p:sp>
          <p:nvSpPr>
            <p:cNvPr id="296" name="pl296"/>
            <p:cNvSpPr/>
            <p:nvPr/>
          </p:nvSpPr>
          <p:spPr>
            <a:xfrm>
              <a:off x="7139477" y="3410080"/>
              <a:ext cx="1842793" cy="370553"/>
            </a:xfrm>
            <a:custGeom>
              <a:avLst/>
              <a:pathLst>
                <a:path w="1842793" h="370553">
                  <a:moveTo>
                    <a:pt x="0" y="70581"/>
                  </a:moveTo>
                  <a:lnTo>
                    <a:pt x="263256" y="17645"/>
                  </a:lnTo>
                  <a:lnTo>
                    <a:pt x="526512" y="35290"/>
                  </a:lnTo>
                  <a:lnTo>
                    <a:pt x="789768" y="0"/>
                  </a:lnTo>
                  <a:lnTo>
                    <a:pt x="1053025" y="17645"/>
                  </a:lnTo>
                  <a:lnTo>
                    <a:pt x="1316281" y="123517"/>
                  </a:lnTo>
                  <a:lnTo>
                    <a:pt x="1579537" y="211745"/>
                  </a:lnTo>
                  <a:lnTo>
                    <a:pt x="1842793" y="370553"/>
                  </a:lnTo>
                </a:path>
              </a:pathLst>
            </a:custGeom>
            <a:ln w="35231" cap="flat">
              <a:solidFill>
                <a:srgbClr val="1CABE2">
                  <a:alpha val="100000"/>
                </a:srgbClr>
              </a:solidFill>
              <a:prstDash val="solid"/>
              <a:round/>
            </a:ln>
          </p:spPr>
          <p:txBody>
            <a:bodyPr/>
            <a:lstStyle/>
            <a:p/>
          </p:txBody>
        </p:sp>
        <p:sp>
          <p:nvSpPr>
            <p:cNvPr id="297" name="tx297"/>
            <p:cNvSpPr/>
            <p:nvPr/>
          </p:nvSpPr>
          <p:spPr>
            <a:xfrm>
              <a:off x="7079218" y="3302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8" name="tx298"/>
            <p:cNvSpPr/>
            <p:nvPr/>
          </p:nvSpPr>
          <p:spPr>
            <a:xfrm>
              <a:off x="7342474" y="3249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99" name="tx299"/>
            <p:cNvSpPr/>
            <p:nvPr/>
          </p:nvSpPr>
          <p:spPr>
            <a:xfrm>
              <a:off x="7605730" y="3266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0" name="tx300"/>
            <p:cNvSpPr/>
            <p:nvPr/>
          </p:nvSpPr>
          <p:spPr>
            <a:xfrm>
              <a:off x="7868987" y="3231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01" name="tx301"/>
            <p:cNvSpPr/>
            <p:nvPr/>
          </p:nvSpPr>
          <p:spPr>
            <a:xfrm>
              <a:off x="8132243" y="3249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2" name="tx302"/>
            <p:cNvSpPr/>
            <p:nvPr/>
          </p:nvSpPr>
          <p:spPr>
            <a:xfrm>
              <a:off x="8395499" y="3355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03" name="tx303"/>
            <p:cNvSpPr/>
            <p:nvPr/>
          </p:nvSpPr>
          <p:spPr>
            <a:xfrm>
              <a:off x="8658756" y="3443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4" name="tx304"/>
            <p:cNvSpPr/>
            <p:nvPr/>
          </p:nvSpPr>
          <p:spPr>
            <a:xfrm>
              <a:off x="8922012" y="3602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5" name="tx305"/>
            <p:cNvSpPr/>
            <p:nvPr/>
          </p:nvSpPr>
          <p:spPr>
            <a:xfrm>
              <a:off x="1584578" y="4285551"/>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306" name="tx306"/>
            <p:cNvSpPr/>
            <p:nvPr/>
          </p:nvSpPr>
          <p:spPr>
            <a:xfrm>
              <a:off x="3609825" y="4285551"/>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307" name="tx307"/>
            <p:cNvSpPr/>
            <p:nvPr/>
          </p:nvSpPr>
          <p:spPr>
            <a:xfrm>
              <a:off x="1597059" y="2506542"/>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308" name="tx308"/>
            <p:cNvSpPr/>
            <p:nvPr/>
          </p:nvSpPr>
          <p:spPr>
            <a:xfrm>
              <a:off x="3547600" y="2506542"/>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309" name="tx309"/>
            <p:cNvSpPr/>
            <p:nvPr/>
          </p:nvSpPr>
          <p:spPr>
            <a:xfrm>
              <a:off x="5759294" y="2506542"/>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310" name="tx310"/>
            <p:cNvSpPr/>
            <p:nvPr/>
          </p:nvSpPr>
          <p:spPr>
            <a:xfrm>
              <a:off x="7759488" y="2506542"/>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311" name="tx311"/>
            <p:cNvSpPr/>
            <p:nvPr/>
          </p:nvSpPr>
          <p:spPr>
            <a:xfrm>
              <a:off x="1596876"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12" name="tx312"/>
            <p:cNvSpPr/>
            <p:nvPr/>
          </p:nvSpPr>
          <p:spPr>
            <a:xfrm>
              <a:off x="3622124"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313" name="tx313"/>
            <p:cNvSpPr/>
            <p:nvPr/>
          </p:nvSpPr>
          <p:spPr>
            <a:xfrm>
              <a:off x="5756185" y="727533"/>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314" name="tx314"/>
            <p:cNvSpPr/>
            <p:nvPr/>
          </p:nvSpPr>
          <p:spPr>
            <a:xfrm>
              <a:off x="7861946" y="727533"/>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315" name="pl315"/>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6" name="pl316"/>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7" name="pl317"/>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8" name="pl318"/>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9" name="pl319"/>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0" name="pl320"/>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1" name="pl321"/>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tx323"/>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24" name="tx324"/>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25" name="tx325"/>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26" name="tx326"/>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27" name="tx327"/>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8" name="tx328"/>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9" name="tx329"/>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0" name="tx330"/>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1" name="pl331"/>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pl333"/>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4" name="pl334"/>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5" name="pl335"/>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6" name="pl336"/>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7" name="pl337"/>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tx339"/>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0" name="tx340"/>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1" name="tx341"/>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2" name="tx342"/>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3" name="tx343"/>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44" name="tx344"/>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45" name="tx345"/>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6" name="tx346"/>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7" name="pl347"/>
            <p:cNvSpPr/>
            <p:nvPr/>
          </p:nvSpPr>
          <p:spPr>
            <a:xfrm>
              <a:off x="50428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53060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pl349"/>
            <p:cNvSpPr/>
            <p:nvPr/>
          </p:nvSpPr>
          <p:spPr>
            <a:xfrm>
              <a:off x="556932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0" name="pl350"/>
            <p:cNvSpPr/>
            <p:nvPr/>
          </p:nvSpPr>
          <p:spPr>
            <a:xfrm>
              <a:off x="583258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1" name="pl351"/>
            <p:cNvSpPr/>
            <p:nvPr/>
          </p:nvSpPr>
          <p:spPr>
            <a:xfrm>
              <a:off x="609583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2" name="pl352"/>
            <p:cNvSpPr/>
            <p:nvPr/>
          </p:nvSpPr>
          <p:spPr>
            <a:xfrm>
              <a:off x="635909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3" name="pl353"/>
            <p:cNvSpPr/>
            <p:nvPr/>
          </p:nvSpPr>
          <p:spPr>
            <a:xfrm>
              <a:off x="662235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688560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tx355"/>
            <p:cNvSpPr/>
            <p:nvPr/>
          </p:nvSpPr>
          <p:spPr>
            <a:xfrm rot="-5400000">
              <a:off x="49184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6" name="tx356"/>
            <p:cNvSpPr/>
            <p:nvPr/>
          </p:nvSpPr>
          <p:spPr>
            <a:xfrm rot="-5400000">
              <a:off x="51817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7" name="tx357"/>
            <p:cNvSpPr/>
            <p:nvPr/>
          </p:nvSpPr>
          <p:spPr>
            <a:xfrm rot="-5400000">
              <a:off x="544496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8" name="tx358"/>
            <p:cNvSpPr/>
            <p:nvPr/>
          </p:nvSpPr>
          <p:spPr>
            <a:xfrm rot="-5400000">
              <a:off x="570822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9" name="tx359"/>
            <p:cNvSpPr/>
            <p:nvPr/>
          </p:nvSpPr>
          <p:spPr>
            <a:xfrm rot="-5400000">
              <a:off x="597148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0" name="tx360"/>
            <p:cNvSpPr/>
            <p:nvPr/>
          </p:nvSpPr>
          <p:spPr>
            <a:xfrm rot="-5400000">
              <a:off x="623473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1" name="tx361"/>
            <p:cNvSpPr/>
            <p:nvPr/>
          </p:nvSpPr>
          <p:spPr>
            <a:xfrm rot="-5400000">
              <a:off x="649799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2" name="tx362"/>
            <p:cNvSpPr/>
            <p:nvPr/>
          </p:nvSpPr>
          <p:spPr>
            <a:xfrm rot="-5400000">
              <a:off x="676125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3" name="pl363"/>
            <p:cNvSpPr/>
            <p:nvPr/>
          </p:nvSpPr>
          <p:spPr>
            <a:xfrm>
              <a:off x="713947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4" name="pl364"/>
            <p:cNvSpPr/>
            <p:nvPr/>
          </p:nvSpPr>
          <p:spPr>
            <a:xfrm>
              <a:off x="740273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5" name="pl365"/>
            <p:cNvSpPr/>
            <p:nvPr/>
          </p:nvSpPr>
          <p:spPr>
            <a:xfrm>
              <a:off x="766598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6" name="pl366"/>
            <p:cNvSpPr/>
            <p:nvPr/>
          </p:nvSpPr>
          <p:spPr>
            <a:xfrm>
              <a:off x="792924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7" name="pl367"/>
            <p:cNvSpPr/>
            <p:nvPr/>
          </p:nvSpPr>
          <p:spPr>
            <a:xfrm>
              <a:off x="819250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8" name="pl368"/>
            <p:cNvSpPr/>
            <p:nvPr/>
          </p:nvSpPr>
          <p:spPr>
            <a:xfrm>
              <a:off x="845575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9" name="pl369"/>
            <p:cNvSpPr/>
            <p:nvPr/>
          </p:nvSpPr>
          <p:spPr>
            <a:xfrm>
              <a:off x="87190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0" name="pl370"/>
            <p:cNvSpPr/>
            <p:nvPr/>
          </p:nvSpPr>
          <p:spPr>
            <a:xfrm>
              <a:off x="89822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1" name="tx371"/>
            <p:cNvSpPr/>
            <p:nvPr/>
          </p:nvSpPr>
          <p:spPr>
            <a:xfrm rot="-5400000">
              <a:off x="7015118"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72" name="tx372"/>
            <p:cNvSpPr/>
            <p:nvPr/>
          </p:nvSpPr>
          <p:spPr>
            <a:xfrm rot="-5400000">
              <a:off x="727837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73" name="tx373"/>
            <p:cNvSpPr/>
            <p:nvPr/>
          </p:nvSpPr>
          <p:spPr>
            <a:xfrm rot="-5400000">
              <a:off x="754163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74" name="tx374"/>
            <p:cNvSpPr/>
            <p:nvPr/>
          </p:nvSpPr>
          <p:spPr>
            <a:xfrm rot="-5400000">
              <a:off x="780488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75" name="tx375"/>
            <p:cNvSpPr/>
            <p:nvPr/>
          </p:nvSpPr>
          <p:spPr>
            <a:xfrm rot="-5400000">
              <a:off x="806814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76" name="tx376"/>
            <p:cNvSpPr/>
            <p:nvPr/>
          </p:nvSpPr>
          <p:spPr>
            <a:xfrm rot="-5400000">
              <a:off x="833140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77" name="tx377"/>
            <p:cNvSpPr/>
            <p:nvPr/>
          </p:nvSpPr>
          <p:spPr>
            <a:xfrm rot="-5400000">
              <a:off x="85946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78" name="tx378"/>
            <p:cNvSpPr/>
            <p:nvPr/>
          </p:nvSpPr>
          <p:spPr>
            <a:xfrm rot="-5400000">
              <a:off x="88579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79" name="tx379"/>
            <p:cNvSpPr/>
            <p:nvPr/>
          </p:nvSpPr>
          <p:spPr>
            <a:xfrm>
              <a:off x="570361" y="22263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0" name="tx380"/>
            <p:cNvSpPr/>
            <p:nvPr/>
          </p:nvSpPr>
          <p:spPr>
            <a:xfrm>
              <a:off x="570361" y="17851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1" name="tx381"/>
            <p:cNvSpPr/>
            <p:nvPr/>
          </p:nvSpPr>
          <p:spPr>
            <a:xfrm>
              <a:off x="508182" y="13440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2" name="pl382"/>
            <p:cNvSpPr/>
            <p:nvPr/>
          </p:nvSpPr>
          <p:spPr>
            <a:xfrm>
              <a:off x="722555" y="22663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3" name="pl383"/>
            <p:cNvSpPr/>
            <p:nvPr/>
          </p:nvSpPr>
          <p:spPr>
            <a:xfrm>
              <a:off x="722555" y="18251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4" name="pl384"/>
            <p:cNvSpPr/>
            <p:nvPr/>
          </p:nvSpPr>
          <p:spPr>
            <a:xfrm>
              <a:off x="722555" y="13840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5" name="tx385"/>
            <p:cNvSpPr/>
            <p:nvPr/>
          </p:nvSpPr>
          <p:spPr>
            <a:xfrm>
              <a:off x="570361" y="40053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6" name="tx386"/>
            <p:cNvSpPr/>
            <p:nvPr/>
          </p:nvSpPr>
          <p:spPr>
            <a:xfrm>
              <a:off x="570361" y="35641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7" name="tx387"/>
            <p:cNvSpPr/>
            <p:nvPr/>
          </p:nvSpPr>
          <p:spPr>
            <a:xfrm>
              <a:off x="508182" y="3123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8" name="pl388"/>
            <p:cNvSpPr/>
            <p:nvPr/>
          </p:nvSpPr>
          <p:spPr>
            <a:xfrm>
              <a:off x="722555" y="40453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9" name="pl389"/>
            <p:cNvSpPr/>
            <p:nvPr/>
          </p:nvSpPr>
          <p:spPr>
            <a:xfrm>
              <a:off x="722555" y="36041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0" name="pl390"/>
            <p:cNvSpPr/>
            <p:nvPr/>
          </p:nvSpPr>
          <p:spPr>
            <a:xfrm>
              <a:off x="722555" y="3163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1" name="tx391"/>
            <p:cNvSpPr/>
            <p:nvPr/>
          </p:nvSpPr>
          <p:spPr>
            <a:xfrm>
              <a:off x="570361" y="57843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570361" y="53431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508182" y="490204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pl394"/>
            <p:cNvSpPr/>
            <p:nvPr/>
          </p:nvSpPr>
          <p:spPr>
            <a:xfrm>
              <a:off x="722555" y="58243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5" name="pl395"/>
            <p:cNvSpPr/>
            <p:nvPr/>
          </p:nvSpPr>
          <p:spPr>
            <a:xfrm>
              <a:off x="722555" y="53831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6" name="pl396"/>
            <p:cNvSpPr/>
            <p:nvPr/>
          </p:nvSpPr>
          <p:spPr>
            <a:xfrm>
              <a:off x="722555" y="49420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7" name="tx397"/>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8" name="tx398"/>
            <p:cNvSpPr/>
            <p:nvPr/>
          </p:nvSpPr>
          <p:spPr>
            <a:xfrm>
              <a:off x="757350" y="435349"/>
              <a:ext cx="43737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Southern Africa, 2018-2025</a:t>
              </a:r>
            </a:p>
          </p:txBody>
        </p:sp>
        <p:sp>
          <p:nvSpPr>
            <p:cNvPr id="399" name="tx39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0" name="tx400"/>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Botswana had the highest coverage (95%), while Angola had the lowest coverage (52%).
DTP3 coverage increased in 3 out of 10 countries between 2024 and 2025. The largest increase was 8% points in Namibia from 74% to 82%.
3 countries saw a decrease in coverage (Angola, Malawi, and South Africa). The largest decline was 9% points in South Africa from 74% to 65%. Coverage remained constant between 2024 and 2025 in the remaining 4 countries.
In 2025, 4 out of 10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2033314" cy="1454334"/>
            </a:xfrm>
            <a:prstGeom prst="rect">
              <a:avLst/>
            </a:prstGeom>
            <a:solidFill>
              <a:srgbClr val="EBEBEB">
                <a:alpha val="100000"/>
              </a:srgbClr>
            </a:solidFill>
          </p:spPr>
          <p:txBody>
            <a:bodyPr/>
            <a:lstStyle/>
            <a:p/>
          </p:txBody>
        </p:sp>
        <p:sp>
          <p:nvSpPr>
            <p:cNvPr id="6" name="pl6"/>
            <p:cNvSpPr/>
            <p:nvPr/>
          </p:nvSpPr>
          <p:spPr>
            <a:xfrm>
              <a:off x="732387" y="185727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 name="pl7"/>
            <p:cNvSpPr/>
            <p:nvPr/>
          </p:nvSpPr>
          <p:spPr>
            <a:xfrm>
              <a:off x="732387" y="127739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8" name="pl8"/>
            <p:cNvSpPr/>
            <p:nvPr/>
          </p:nvSpPr>
          <p:spPr>
            <a:xfrm>
              <a:off x="732387" y="214721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9" name="pl9"/>
            <p:cNvSpPr/>
            <p:nvPr/>
          </p:nvSpPr>
          <p:spPr>
            <a:xfrm>
              <a:off x="732387" y="156733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9874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1" name="pl11"/>
            <p:cNvSpPr/>
            <p:nvPr/>
          </p:nvSpPr>
          <p:spPr>
            <a:xfrm>
              <a:off x="82481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8887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35294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701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8107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14514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4092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67327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24810" y="1567338"/>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20" name="pl20"/>
            <p:cNvSpPr/>
            <p:nvPr/>
          </p:nvSpPr>
          <p:spPr>
            <a:xfrm>
              <a:off x="824810" y="1497753"/>
              <a:ext cx="1848467" cy="371121"/>
            </a:xfrm>
            <a:custGeom>
              <a:avLst/>
              <a:pathLst>
                <a:path w="1848467" h="371121">
                  <a:moveTo>
                    <a:pt x="0" y="0"/>
                  </a:moveTo>
                  <a:lnTo>
                    <a:pt x="264066" y="69585"/>
                  </a:lnTo>
                  <a:lnTo>
                    <a:pt x="528133" y="208756"/>
                  </a:lnTo>
                  <a:lnTo>
                    <a:pt x="792200" y="324731"/>
                  </a:lnTo>
                  <a:lnTo>
                    <a:pt x="1056267" y="371121"/>
                  </a:lnTo>
                  <a:lnTo>
                    <a:pt x="1320333" y="92780"/>
                  </a:lnTo>
                  <a:lnTo>
                    <a:pt x="1584400" y="139170"/>
                  </a:lnTo>
                  <a:lnTo>
                    <a:pt x="1848467" y="278341"/>
                  </a:lnTo>
                </a:path>
              </a:pathLst>
            </a:custGeom>
            <a:ln w="40651" cap="flat">
              <a:solidFill>
                <a:srgbClr val="BEBEBE">
                  <a:alpha val="69803"/>
                </a:srgbClr>
              </a:solidFill>
              <a:prstDash val="solid"/>
              <a:round/>
            </a:ln>
          </p:spPr>
          <p:txBody>
            <a:bodyPr/>
            <a:lstStyle/>
            <a:p/>
          </p:txBody>
        </p:sp>
        <p:sp>
          <p:nvSpPr>
            <p:cNvPr id="21" name="pl21"/>
            <p:cNvSpPr/>
            <p:nvPr/>
          </p:nvSpPr>
          <p:spPr>
            <a:xfrm>
              <a:off x="824810" y="1497753"/>
              <a:ext cx="1848467" cy="371121"/>
            </a:xfrm>
            <a:custGeom>
              <a:avLst/>
              <a:pathLst>
                <a:path w="1848467" h="371121">
                  <a:moveTo>
                    <a:pt x="0" y="0"/>
                  </a:moveTo>
                  <a:lnTo>
                    <a:pt x="264066" y="69585"/>
                  </a:lnTo>
                  <a:lnTo>
                    <a:pt x="528133" y="208756"/>
                  </a:lnTo>
                  <a:lnTo>
                    <a:pt x="792200" y="324731"/>
                  </a:lnTo>
                  <a:lnTo>
                    <a:pt x="1056267" y="371121"/>
                  </a:lnTo>
                  <a:lnTo>
                    <a:pt x="1320333" y="92780"/>
                  </a:lnTo>
                  <a:lnTo>
                    <a:pt x="1584400" y="139170"/>
                  </a:lnTo>
                  <a:lnTo>
                    <a:pt x="1848467" y="278341"/>
                  </a:lnTo>
                </a:path>
              </a:pathLst>
            </a:custGeom>
            <a:ln w="35231" cap="flat">
              <a:solidFill>
                <a:srgbClr val="BEBEBE">
                  <a:alpha val="69803"/>
                </a:srgbClr>
              </a:solidFill>
              <a:prstDash val="solid"/>
              <a:round/>
            </a:ln>
          </p:spPr>
          <p:txBody>
            <a:bodyPr/>
            <a:lstStyle/>
            <a:p/>
          </p:txBody>
        </p:sp>
        <p:sp>
          <p:nvSpPr>
            <p:cNvPr id="22" name="pl22"/>
            <p:cNvSpPr/>
            <p:nvPr/>
          </p:nvSpPr>
          <p:spPr>
            <a:xfrm>
              <a:off x="824810" y="1567338"/>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23" name="pl23"/>
            <p:cNvSpPr/>
            <p:nvPr/>
          </p:nvSpPr>
          <p:spPr>
            <a:xfrm>
              <a:off x="824810" y="1497753"/>
              <a:ext cx="1848467" cy="371121"/>
            </a:xfrm>
            <a:custGeom>
              <a:avLst/>
              <a:pathLst>
                <a:path w="1848467" h="371121">
                  <a:moveTo>
                    <a:pt x="0" y="0"/>
                  </a:moveTo>
                  <a:lnTo>
                    <a:pt x="264066" y="69585"/>
                  </a:lnTo>
                  <a:lnTo>
                    <a:pt x="528133" y="208756"/>
                  </a:lnTo>
                  <a:lnTo>
                    <a:pt x="792200" y="324731"/>
                  </a:lnTo>
                  <a:lnTo>
                    <a:pt x="1056267" y="371121"/>
                  </a:lnTo>
                  <a:lnTo>
                    <a:pt x="1320333" y="92780"/>
                  </a:lnTo>
                  <a:lnTo>
                    <a:pt x="1584400" y="139170"/>
                  </a:lnTo>
                  <a:lnTo>
                    <a:pt x="1848467" y="278341"/>
                  </a:lnTo>
                </a:path>
              </a:pathLst>
            </a:custGeom>
            <a:ln w="40651" cap="flat">
              <a:solidFill>
                <a:srgbClr val="000000">
                  <a:alpha val="100000"/>
                </a:srgbClr>
              </a:solidFill>
              <a:prstDash val="solid"/>
              <a:round/>
            </a:ln>
          </p:spPr>
          <p:txBody>
            <a:bodyPr/>
            <a:lstStyle/>
            <a:p/>
          </p:txBody>
        </p:sp>
        <p:sp>
          <p:nvSpPr>
            <p:cNvPr id="24" name="pl24"/>
            <p:cNvSpPr/>
            <p:nvPr/>
          </p:nvSpPr>
          <p:spPr>
            <a:xfrm>
              <a:off x="824810" y="1497753"/>
              <a:ext cx="1848467" cy="371121"/>
            </a:xfrm>
            <a:custGeom>
              <a:avLst/>
              <a:pathLst>
                <a:path w="1848467" h="371121">
                  <a:moveTo>
                    <a:pt x="0" y="0"/>
                  </a:moveTo>
                  <a:lnTo>
                    <a:pt x="264066" y="69585"/>
                  </a:lnTo>
                  <a:lnTo>
                    <a:pt x="528133" y="208756"/>
                  </a:lnTo>
                  <a:lnTo>
                    <a:pt x="792200" y="324731"/>
                  </a:lnTo>
                  <a:lnTo>
                    <a:pt x="1056267" y="371121"/>
                  </a:lnTo>
                  <a:lnTo>
                    <a:pt x="1320333" y="92780"/>
                  </a:lnTo>
                  <a:lnTo>
                    <a:pt x="1584400" y="139170"/>
                  </a:lnTo>
                  <a:lnTo>
                    <a:pt x="1848467" y="278341"/>
                  </a:lnTo>
                </a:path>
              </a:pathLst>
            </a:custGeom>
            <a:ln w="35231" cap="flat">
              <a:solidFill>
                <a:srgbClr val="80BD41">
                  <a:alpha val="100000"/>
                </a:srgbClr>
              </a:solidFill>
              <a:prstDash val="solid"/>
              <a:round/>
            </a:ln>
          </p:spPr>
          <p:txBody>
            <a:bodyPr/>
            <a:lstStyle/>
            <a:p/>
          </p:txBody>
        </p:sp>
        <p:sp>
          <p:nvSpPr>
            <p:cNvPr id="25" name="pl25"/>
            <p:cNvSpPr/>
            <p:nvPr/>
          </p:nvSpPr>
          <p:spPr>
            <a:xfrm>
              <a:off x="732387" y="1567338"/>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6" name="tx26"/>
            <p:cNvSpPr/>
            <p:nvPr/>
          </p:nvSpPr>
          <p:spPr>
            <a:xfrm>
              <a:off x="794681" y="13191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 name="tx27"/>
            <p:cNvSpPr/>
            <p:nvPr/>
          </p:nvSpPr>
          <p:spPr>
            <a:xfrm>
              <a:off x="1058747"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304755" y="15279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 name="tx29"/>
            <p:cNvSpPr/>
            <p:nvPr/>
          </p:nvSpPr>
          <p:spPr>
            <a:xfrm>
              <a:off x="1542715" y="164393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 name="tx30"/>
            <p:cNvSpPr/>
            <p:nvPr/>
          </p:nvSpPr>
          <p:spPr>
            <a:xfrm>
              <a:off x="1802759" y="169032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2096955" y="14119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2361022" y="14583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tx33"/>
            <p:cNvSpPr/>
            <p:nvPr/>
          </p:nvSpPr>
          <p:spPr>
            <a:xfrm>
              <a:off x="2625089" y="15975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rc34"/>
            <p:cNvSpPr/>
            <p:nvPr/>
          </p:nvSpPr>
          <p:spPr>
            <a:xfrm>
              <a:off x="732387" y="2613739"/>
              <a:ext cx="2033314" cy="1454334"/>
            </a:xfrm>
            <a:prstGeom prst="rect">
              <a:avLst/>
            </a:prstGeom>
            <a:solidFill>
              <a:srgbClr val="EBEBEB">
                <a:alpha val="100000"/>
              </a:srgbClr>
            </a:solidFill>
          </p:spPr>
          <p:txBody>
            <a:bodyPr/>
            <a:lstStyle/>
            <a:p/>
          </p:txBody>
        </p:sp>
        <p:sp>
          <p:nvSpPr>
            <p:cNvPr id="35" name="pl35"/>
            <p:cNvSpPr/>
            <p:nvPr/>
          </p:nvSpPr>
          <p:spPr>
            <a:xfrm>
              <a:off x="732387" y="359605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6" name="pl36"/>
            <p:cNvSpPr/>
            <p:nvPr/>
          </p:nvSpPr>
          <p:spPr>
            <a:xfrm>
              <a:off x="732387" y="301617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7" name="pl37"/>
            <p:cNvSpPr/>
            <p:nvPr/>
          </p:nvSpPr>
          <p:spPr>
            <a:xfrm>
              <a:off x="732387" y="388599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8" name="pl38"/>
            <p:cNvSpPr/>
            <p:nvPr/>
          </p:nvSpPr>
          <p:spPr>
            <a:xfrm>
              <a:off x="732387" y="330611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9" name="pl39"/>
            <p:cNvSpPr/>
            <p:nvPr/>
          </p:nvSpPr>
          <p:spPr>
            <a:xfrm>
              <a:off x="732387" y="272623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0" name="pl40"/>
            <p:cNvSpPr/>
            <p:nvPr/>
          </p:nvSpPr>
          <p:spPr>
            <a:xfrm>
              <a:off x="82481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8887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35294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61701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88107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14514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4092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67327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24810" y="3306114"/>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49" name="pl49"/>
            <p:cNvSpPr/>
            <p:nvPr/>
          </p:nvSpPr>
          <p:spPr>
            <a:xfrm>
              <a:off x="824810" y="3306114"/>
              <a:ext cx="1848467" cy="208756"/>
            </a:xfrm>
            <a:custGeom>
              <a:avLst/>
              <a:pathLst>
                <a:path w="1848467" h="208756">
                  <a:moveTo>
                    <a:pt x="0" y="69585"/>
                  </a:moveTo>
                  <a:lnTo>
                    <a:pt x="264066" y="0"/>
                  </a:lnTo>
                  <a:lnTo>
                    <a:pt x="528133" y="23195"/>
                  </a:lnTo>
                  <a:lnTo>
                    <a:pt x="792200" y="46390"/>
                  </a:lnTo>
                  <a:lnTo>
                    <a:pt x="1056267" y="208756"/>
                  </a:lnTo>
                  <a:lnTo>
                    <a:pt x="1320333" y="92780"/>
                  </a:lnTo>
                  <a:lnTo>
                    <a:pt x="1584400" y="92780"/>
                  </a:lnTo>
                  <a:lnTo>
                    <a:pt x="1848467" y="115975"/>
                  </a:lnTo>
                </a:path>
              </a:pathLst>
            </a:custGeom>
            <a:ln w="40651" cap="flat">
              <a:solidFill>
                <a:srgbClr val="BEBEBE">
                  <a:alpha val="69803"/>
                </a:srgbClr>
              </a:solidFill>
              <a:prstDash val="solid"/>
              <a:round/>
            </a:ln>
          </p:spPr>
          <p:txBody>
            <a:bodyPr/>
            <a:lstStyle/>
            <a:p/>
          </p:txBody>
        </p:sp>
        <p:sp>
          <p:nvSpPr>
            <p:cNvPr id="50" name="pl50"/>
            <p:cNvSpPr/>
            <p:nvPr/>
          </p:nvSpPr>
          <p:spPr>
            <a:xfrm>
              <a:off x="824810" y="3306114"/>
              <a:ext cx="1848467" cy="208756"/>
            </a:xfrm>
            <a:custGeom>
              <a:avLst/>
              <a:pathLst>
                <a:path w="1848467" h="208756">
                  <a:moveTo>
                    <a:pt x="0" y="69585"/>
                  </a:moveTo>
                  <a:lnTo>
                    <a:pt x="264066" y="0"/>
                  </a:lnTo>
                  <a:lnTo>
                    <a:pt x="528133" y="23195"/>
                  </a:lnTo>
                  <a:lnTo>
                    <a:pt x="792200" y="46390"/>
                  </a:lnTo>
                  <a:lnTo>
                    <a:pt x="1056267" y="208756"/>
                  </a:lnTo>
                  <a:lnTo>
                    <a:pt x="1320333" y="92780"/>
                  </a:lnTo>
                  <a:lnTo>
                    <a:pt x="1584400" y="92780"/>
                  </a:lnTo>
                  <a:lnTo>
                    <a:pt x="1848467" y="115975"/>
                  </a:lnTo>
                </a:path>
              </a:pathLst>
            </a:custGeom>
            <a:ln w="35231" cap="flat">
              <a:solidFill>
                <a:srgbClr val="BEBEBE">
                  <a:alpha val="69803"/>
                </a:srgbClr>
              </a:solidFill>
              <a:prstDash val="solid"/>
              <a:round/>
            </a:ln>
          </p:spPr>
          <p:txBody>
            <a:bodyPr/>
            <a:lstStyle/>
            <a:p/>
          </p:txBody>
        </p:sp>
        <p:sp>
          <p:nvSpPr>
            <p:cNvPr id="51" name="pl51"/>
            <p:cNvSpPr/>
            <p:nvPr/>
          </p:nvSpPr>
          <p:spPr>
            <a:xfrm>
              <a:off x="824810" y="3306114"/>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52" name="pl52"/>
            <p:cNvSpPr/>
            <p:nvPr/>
          </p:nvSpPr>
          <p:spPr>
            <a:xfrm>
              <a:off x="824810" y="3306114"/>
              <a:ext cx="1848467" cy="208756"/>
            </a:xfrm>
            <a:custGeom>
              <a:avLst/>
              <a:pathLst>
                <a:path w="1848467" h="208756">
                  <a:moveTo>
                    <a:pt x="0" y="69585"/>
                  </a:moveTo>
                  <a:lnTo>
                    <a:pt x="264066" y="0"/>
                  </a:lnTo>
                  <a:lnTo>
                    <a:pt x="528133" y="23195"/>
                  </a:lnTo>
                  <a:lnTo>
                    <a:pt x="792200" y="46390"/>
                  </a:lnTo>
                  <a:lnTo>
                    <a:pt x="1056267" y="208756"/>
                  </a:lnTo>
                  <a:lnTo>
                    <a:pt x="1320333" y="92780"/>
                  </a:lnTo>
                  <a:lnTo>
                    <a:pt x="1584400" y="92780"/>
                  </a:lnTo>
                  <a:lnTo>
                    <a:pt x="1848467" y="115975"/>
                  </a:lnTo>
                </a:path>
              </a:pathLst>
            </a:custGeom>
            <a:ln w="40651" cap="flat">
              <a:solidFill>
                <a:srgbClr val="000000">
                  <a:alpha val="100000"/>
                </a:srgbClr>
              </a:solidFill>
              <a:prstDash val="solid"/>
              <a:round/>
            </a:ln>
          </p:spPr>
          <p:txBody>
            <a:bodyPr/>
            <a:lstStyle/>
            <a:p/>
          </p:txBody>
        </p:sp>
        <p:sp>
          <p:nvSpPr>
            <p:cNvPr id="53" name="pl53"/>
            <p:cNvSpPr/>
            <p:nvPr/>
          </p:nvSpPr>
          <p:spPr>
            <a:xfrm>
              <a:off x="824810" y="3306114"/>
              <a:ext cx="1848467" cy="208756"/>
            </a:xfrm>
            <a:custGeom>
              <a:avLst/>
              <a:pathLst>
                <a:path w="1848467" h="208756">
                  <a:moveTo>
                    <a:pt x="0" y="69585"/>
                  </a:moveTo>
                  <a:lnTo>
                    <a:pt x="264066" y="0"/>
                  </a:lnTo>
                  <a:lnTo>
                    <a:pt x="528133" y="23195"/>
                  </a:lnTo>
                  <a:lnTo>
                    <a:pt x="792200" y="46390"/>
                  </a:lnTo>
                  <a:lnTo>
                    <a:pt x="1056267" y="208756"/>
                  </a:lnTo>
                  <a:lnTo>
                    <a:pt x="1320333" y="92780"/>
                  </a:lnTo>
                  <a:lnTo>
                    <a:pt x="1584400" y="92780"/>
                  </a:lnTo>
                  <a:lnTo>
                    <a:pt x="1848467" y="115975"/>
                  </a:lnTo>
                </a:path>
              </a:pathLst>
            </a:custGeom>
            <a:ln w="35231" cap="flat">
              <a:solidFill>
                <a:srgbClr val="80BD41">
                  <a:alpha val="100000"/>
                </a:srgbClr>
              </a:solidFill>
              <a:prstDash val="solid"/>
              <a:round/>
            </a:ln>
          </p:spPr>
          <p:txBody>
            <a:bodyPr/>
            <a:lstStyle/>
            <a:p/>
          </p:txBody>
        </p:sp>
        <p:sp>
          <p:nvSpPr>
            <p:cNvPr id="54" name="pl54"/>
            <p:cNvSpPr/>
            <p:nvPr/>
          </p:nvSpPr>
          <p:spPr>
            <a:xfrm>
              <a:off x="732387" y="330611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55" name="tx55"/>
            <p:cNvSpPr/>
            <p:nvPr/>
          </p:nvSpPr>
          <p:spPr>
            <a:xfrm>
              <a:off x="776621" y="3197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 name="tx56"/>
            <p:cNvSpPr/>
            <p:nvPr/>
          </p:nvSpPr>
          <p:spPr>
            <a:xfrm>
              <a:off x="1058747" y="31275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304755" y="31507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 name="tx58"/>
            <p:cNvSpPr/>
            <p:nvPr/>
          </p:nvSpPr>
          <p:spPr>
            <a:xfrm>
              <a:off x="1568822" y="31739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 name="tx59"/>
            <p:cNvSpPr/>
            <p:nvPr/>
          </p:nvSpPr>
          <p:spPr>
            <a:xfrm>
              <a:off x="1832888" y="33363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0" name="tx60"/>
            <p:cNvSpPr/>
            <p:nvPr/>
          </p:nvSpPr>
          <p:spPr>
            <a:xfrm>
              <a:off x="2096955" y="32203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 name="tx61"/>
            <p:cNvSpPr/>
            <p:nvPr/>
          </p:nvSpPr>
          <p:spPr>
            <a:xfrm>
              <a:off x="2361022" y="32203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 name="tx62"/>
            <p:cNvSpPr/>
            <p:nvPr/>
          </p:nvSpPr>
          <p:spPr>
            <a:xfrm>
              <a:off x="2625089" y="32435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 name="rc63"/>
            <p:cNvSpPr/>
            <p:nvPr/>
          </p:nvSpPr>
          <p:spPr>
            <a:xfrm>
              <a:off x="732387" y="4352515"/>
              <a:ext cx="2033314" cy="1454334"/>
            </a:xfrm>
            <a:prstGeom prst="rect">
              <a:avLst/>
            </a:prstGeom>
            <a:solidFill>
              <a:srgbClr val="EBEBEB">
                <a:alpha val="100000"/>
              </a:srgbClr>
            </a:solidFill>
          </p:spPr>
          <p:txBody>
            <a:bodyPr/>
            <a:lstStyle/>
            <a:p/>
          </p:txBody>
        </p:sp>
        <p:sp>
          <p:nvSpPr>
            <p:cNvPr id="64" name="pl64"/>
            <p:cNvSpPr/>
            <p:nvPr/>
          </p:nvSpPr>
          <p:spPr>
            <a:xfrm>
              <a:off x="732387" y="53348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65" name="pl65"/>
            <p:cNvSpPr/>
            <p:nvPr/>
          </p:nvSpPr>
          <p:spPr>
            <a:xfrm>
              <a:off x="732387" y="475495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66" name="pl66"/>
            <p:cNvSpPr/>
            <p:nvPr/>
          </p:nvSpPr>
          <p:spPr>
            <a:xfrm>
              <a:off x="732387" y="562476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67" name="pl67"/>
            <p:cNvSpPr/>
            <p:nvPr/>
          </p:nvSpPr>
          <p:spPr>
            <a:xfrm>
              <a:off x="732387" y="504489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68" name="pl68"/>
            <p:cNvSpPr/>
            <p:nvPr/>
          </p:nvSpPr>
          <p:spPr>
            <a:xfrm>
              <a:off x="732387" y="446501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69" name="pl69"/>
            <p:cNvSpPr/>
            <p:nvPr/>
          </p:nvSpPr>
          <p:spPr>
            <a:xfrm>
              <a:off x="82481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8887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35294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61701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88107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14514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40921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67327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24810" y="5044890"/>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78" name="pl78"/>
            <p:cNvSpPr/>
            <p:nvPr/>
          </p:nvSpPr>
          <p:spPr>
            <a:xfrm>
              <a:off x="824810" y="4975304"/>
              <a:ext cx="1848467" cy="162365"/>
            </a:xfrm>
            <a:custGeom>
              <a:avLst/>
              <a:pathLst>
                <a:path w="1848467" h="162365">
                  <a:moveTo>
                    <a:pt x="0" y="23195"/>
                  </a:moveTo>
                  <a:lnTo>
                    <a:pt x="264066" y="69585"/>
                  </a:lnTo>
                  <a:lnTo>
                    <a:pt x="528133" y="162365"/>
                  </a:lnTo>
                  <a:lnTo>
                    <a:pt x="792200" y="0"/>
                  </a:lnTo>
                  <a:lnTo>
                    <a:pt x="1056267" y="69585"/>
                  </a:lnTo>
                  <a:lnTo>
                    <a:pt x="1320333" y="115975"/>
                  </a:lnTo>
                  <a:lnTo>
                    <a:pt x="1584400" y="92780"/>
                  </a:lnTo>
                  <a:lnTo>
                    <a:pt x="1848467" y="0"/>
                  </a:lnTo>
                </a:path>
              </a:pathLst>
            </a:custGeom>
            <a:ln w="40651" cap="flat">
              <a:solidFill>
                <a:srgbClr val="BEBEBE">
                  <a:alpha val="69803"/>
                </a:srgbClr>
              </a:solidFill>
              <a:prstDash val="solid"/>
              <a:round/>
            </a:ln>
          </p:spPr>
          <p:txBody>
            <a:bodyPr/>
            <a:lstStyle/>
            <a:p/>
          </p:txBody>
        </p:sp>
        <p:sp>
          <p:nvSpPr>
            <p:cNvPr id="79" name="pl79"/>
            <p:cNvSpPr/>
            <p:nvPr/>
          </p:nvSpPr>
          <p:spPr>
            <a:xfrm>
              <a:off x="824810" y="4975304"/>
              <a:ext cx="1848467" cy="162365"/>
            </a:xfrm>
            <a:custGeom>
              <a:avLst/>
              <a:pathLst>
                <a:path w="1848467" h="162365">
                  <a:moveTo>
                    <a:pt x="0" y="23195"/>
                  </a:moveTo>
                  <a:lnTo>
                    <a:pt x="264066" y="69585"/>
                  </a:lnTo>
                  <a:lnTo>
                    <a:pt x="528133" y="162365"/>
                  </a:lnTo>
                  <a:lnTo>
                    <a:pt x="792200" y="0"/>
                  </a:lnTo>
                  <a:lnTo>
                    <a:pt x="1056267" y="69585"/>
                  </a:lnTo>
                  <a:lnTo>
                    <a:pt x="1320333" y="115975"/>
                  </a:lnTo>
                  <a:lnTo>
                    <a:pt x="1584400" y="92780"/>
                  </a:lnTo>
                  <a:lnTo>
                    <a:pt x="1848467" y="0"/>
                  </a:lnTo>
                </a:path>
              </a:pathLst>
            </a:custGeom>
            <a:ln w="35231" cap="flat">
              <a:solidFill>
                <a:srgbClr val="BEBEBE">
                  <a:alpha val="69803"/>
                </a:srgbClr>
              </a:solidFill>
              <a:prstDash val="solid"/>
              <a:round/>
            </a:ln>
          </p:spPr>
          <p:txBody>
            <a:bodyPr/>
            <a:lstStyle/>
            <a:p/>
          </p:txBody>
        </p:sp>
        <p:sp>
          <p:nvSpPr>
            <p:cNvPr id="80" name="pl80"/>
            <p:cNvSpPr/>
            <p:nvPr/>
          </p:nvSpPr>
          <p:spPr>
            <a:xfrm>
              <a:off x="824810" y="5044890"/>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81" name="pl81"/>
            <p:cNvSpPr/>
            <p:nvPr/>
          </p:nvSpPr>
          <p:spPr>
            <a:xfrm>
              <a:off x="824810" y="4975304"/>
              <a:ext cx="1848467" cy="162365"/>
            </a:xfrm>
            <a:custGeom>
              <a:avLst/>
              <a:pathLst>
                <a:path w="1848467" h="162365">
                  <a:moveTo>
                    <a:pt x="0" y="23195"/>
                  </a:moveTo>
                  <a:lnTo>
                    <a:pt x="264066" y="69585"/>
                  </a:lnTo>
                  <a:lnTo>
                    <a:pt x="528133" y="162365"/>
                  </a:lnTo>
                  <a:lnTo>
                    <a:pt x="792200" y="0"/>
                  </a:lnTo>
                  <a:lnTo>
                    <a:pt x="1056267" y="69585"/>
                  </a:lnTo>
                  <a:lnTo>
                    <a:pt x="1320333" y="115975"/>
                  </a:lnTo>
                  <a:lnTo>
                    <a:pt x="1584400" y="92780"/>
                  </a:lnTo>
                  <a:lnTo>
                    <a:pt x="1848467" y="0"/>
                  </a:lnTo>
                </a:path>
              </a:pathLst>
            </a:custGeom>
            <a:ln w="40651" cap="flat">
              <a:solidFill>
                <a:srgbClr val="000000">
                  <a:alpha val="100000"/>
                </a:srgbClr>
              </a:solidFill>
              <a:prstDash val="solid"/>
              <a:round/>
            </a:ln>
          </p:spPr>
          <p:txBody>
            <a:bodyPr/>
            <a:lstStyle/>
            <a:p/>
          </p:txBody>
        </p:sp>
        <p:sp>
          <p:nvSpPr>
            <p:cNvPr id="82" name="pl82"/>
            <p:cNvSpPr/>
            <p:nvPr/>
          </p:nvSpPr>
          <p:spPr>
            <a:xfrm>
              <a:off x="824810" y="4975304"/>
              <a:ext cx="1848467" cy="162365"/>
            </a:xfrm>
            <a:custGeom>
              <a:avLst/>
              <a:pathLst>
                <a:path w="1848467" h="162365">
                  <a:moveTo>
                    <a:pt x="0" y="23195"/>
                  </a:moveTo>
                  <a:lnTo>
                    <a:pt x="264066" y="69585"/>
                  </a:lnTo>
                  <a:lnTo>
                    <a:pt x="528133" y="162365"/>
                  </a:lnTo>
                  <a:lnTo>
                    <a:pt x="792200" y="0"/>
                  </a:lnTo>
                  <a:lnTo>
                    <a:pt x="1056267" y="69585"/>
                  </a:lnTo>
                  <a:lnTo>
                    <a:pt x="1320333" y="115975"/>
                  </a:lnTo>
                  <a:lnTo>
                    <a:pt x="1584400" y="92780"/>
                  </a:lnTo>
                  <a:lnTo>
                    <a:pt x="1848467" y="0"/>
                  </a:lnTo>
                </a:path>
              </a:pathLst>
            </a:custGeom>
            <a:ln w="35231" cap="flat">
              <a:solidFill>
                <a:srgbClr val="80BD41">
                  <a:alpha val="100000"/>
                </a:srgbClr>
              </a:solidFill>
              <a:prstDash val="solid"/>
              <a:round/>
            </a:ln>
          </p:spPr>
          <p:txBody>
            <a:bodyPr/>
            <a:lstStyle/>
            <a:p/>
          </p:txBody>
        </p:sp>
        <p:sp>
          <p:nvSpPr>
            <p:cNvPr id="83" name="pl83"/>
            <p:cNvSpPr/>
            <p:nvPr/>
          </p:nvSpPr>
          <p:spPr>
            <a:xfrm>
              <a:off x="732387" y="504489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84" name="tx84"/>
            <p:cNvSpPr/>
            <p:nvPr/>
          </p:nvSpPr>
          <p:spPr>
            <a:xfrm>
              <a:off x="794681" y="48199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1058747" y="4866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304755" y="49591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1586881" y="47967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1850948" y="4866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tx89"/>
            <p:cNvSpPr/>
            <p:nvPr/>
          </p:nvSpPr>
          <p:spPr>
            <a:xfrm>
              <a:off x="2096955" y="49127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0" name="tx90"/>
            <p:cNvSpPr/>
            <p:nvPr/>
          </p:nvSpPr>
          <p:spPr>
            <a:xfrm>
              <a:off x="2361022" y="48895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2643148" y="47967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2" name="rc92"/>
            <p:cNvSpPr/>
            <p:nvPr/>
          </p:nvSpPr>
          <p:spPr>
            <a:xfrm>
              <a:off x="2835290" y="874964"/>
              <a:ext cx="2033314" cy="1454334"/>
            </a:xfrm>
            <a:prstGeom prst="rect">
              <a:avLst/>
            </a:prstGeom>
            <a:solidFill>
              <a:srgbClr val="EBEBEB">
                <a:alpha val="100000"/>
              </a:srgbClr>
            </a:solidFill>
          </p:spPr>
          <p:txBody>
            <a:bodyPr/>
            <a:lstStyle/>
            <a:p/>
          </p:txBody>
        </p:sp>
        <p:sp>
          <p:nvSpPr>
            <p:cNvPr id="93" name="pl93"/>
            <p:cNvSpPr/>
            <p:nvPr/>
          </p:nvSpPr>
          <p:spPr>
            <a:xfrm>
              <a:off x="2835290" y="185727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94" name="pl94"/>
            <p:cNvSpPr/>
            <p:nvPr/>
          </p:nvSpPr>
          <p:spPr>
            <a:xfrm>
              <a:off x="2835290" y="127739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95" name="pl95"/>
            <p:cNvSpPr/>
            <p:nvPr/>
          </p:nvSpPr>
          <p:spPr>
            <a:xfrm>
              <a:off x="2835290" y="214721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96" name="pl96"/>
            <p:cNvSpPr/>
            <p:nvPr/>
          </p:nvSpPr>
          <p:spPr>
            <a:xfrm>
              <a:off x="2835290" y="156733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97" name="pl97"/>
            <p:cNvSpPr/>
            <p:nvPr/>
          </p:nvSpPr>
          <p:spPr>
            <a:xfrm>
              <a:off x="2835290" y="9874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98" name="pl98"/>
            <p:cNvSpPr/>
            <p:nvPr/>
          </p:nvSpPr>
          <p:spPr>
            <a:xfrm>
              <a:off x="292771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19178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34558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371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98398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42480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5121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77618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927713" y="1567338"/>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107" name="pl107"/>
            <p:cNvSpPr/>
            <p:nvPr/>
          </p:nvSpPr>
          <p:spPr>
            <a:xfrm>
              <a:off x="2927713" y="1567338"/>
              <a:ext cx="1848467" cy="208756"/>
            </a:xfrm>
            <a:custGeom>
              <a:avLst/>
              <a:pathLst>
                <a:path w="1848467" h="208756">
                  <a:moveTo>
                    <a:pt x="0" y="0"/>
                  </a:moveTo>
                  <a:lnTo>
                    <a:pt x="264066" y="0"/>
                  </a:lnTo>
                  <a:lnTo>
                    <a:pt x="528133" y="0"/>
                  </a:lnTo>
                  <a:lnTo>
                    <a:pt x="792200" y="0"/>
                  </a:lnTo>
                  <a:lnTo>
                    <a:pt x="1056267" y="208756"/>
                  </a:lnTo>
                  <a:lnTo>
                    <a:pt x="1320333" y="0"/>
                  </a:lnTo>
                  <a:lnTo>
                    <a:pt x="1584400" y="0"/>
                  </a:lnTo>
                  <a:lnTo>
                    <a:pt x="1848467" y="0"/>
                  </a:lnTo>
                </a:path>
              </a:pathLst>
            </a:custGeom>
            <a:ln w="40651" cap="flat">
              <a:solidFill>
                <a:srgbClr val="BEBEBE">
                  <a:alpha val="69803"/>
                </a:srgbClr>
              </a:solidFill>
              <a:prstDash val="solid"/>
              <a:round/>
            </a:ln>
          </p:spPr>
          <p:txBody>
            <a:bodyPr/>
            <a:lstStyle/>
            <a:p/>
          </p:txBody>
        </p:sp>
        <p:sp>
          <p:nvSpPr>
            <p:cNvPr id="108" name="pl108"/>
            <p:cNvSpPr/>
            <p:nvPr/>
          </p:nvSpPr>
          <p:spPr>
            <a:xfrm>
              <a:off x="2927713" y="1567338"/>
              <a:ext cx="1848467" cy="208756"/>
            </a:xfrm>
            <a:custGeom>
              <a:avLst/>
              <a:pathLst>
                <a:path w="1848467" h="208756">
                  <a:moveTo>
                    <a:pt x="0" y="0"/>
                  </a:moveTo>
                  <a:lnTo>
                    <a:pt x="264066" y="0"/>
                  </a:lnTo>
                  <a:lnTo>
                    <a:pt x="528133" y="0"/>
                  </a:lnTo>
                  <a:lnTo>
                    <a:pt x="792200" y="0"/>
                  </a:lnTo>
                  <a:lnTo>
                    <a:pt x="1056267" y="208756"/>
                  </a:lnTo>
                  <a:lnTo>
                    <a:pt x="1320333" y="0"/>
                  </a:lnTo>
                  <a:lnTo>
                    <a:pt x="1584400" y="0"/>
                  </a:lnTo>
                  <a:lnTo>
                    <a:pt x="1848467" y="0"/>
                  </a:lnTo>
                </a:path>
              </a:pathLst>
            </a:custGeom>
            <a:ln w="35231" cap="flat">
              <a:solidFill>
                <a:srgbClr val="BEBEBE">
                  <a:alpha val="69803"/>
                </a:srgbClr>
              </a:solidFill>
              <a:prstDash val="solid"/>
              <a:round/>
            </a:ln>
          </p:spPr>
          <p:txBody>
            <a:bodyPr/>
            <a:lstStyle/>
            <a:p/>
          </p:txBody>
        </p:sp>
        <p:sp>
          <p:nvSpPr>
            <p:cNvPr id="109" name="pl109"/>
            <p:cNvSpPr/>
            <p:nvPr/>
          </p:nvSpPr>
          <p:spPr>
            <a:xfrm>
              <a:off x="2927713" y="1567338"/>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110" name="pl110"/>
            <p:cNvSpPr/>
            <p:nvPr/>
          </p:nvSpPr>
          <p:spPr>
            <a:xfrm>
              <a:off x="2927713" y="1567338"/>
              <a:ext cx="1848467" cy="208756"/>
            </a:xfrm>
            <a:custGeom>
              <a:avLst/>
              <a:pathLst>
                <a:path w="1848467" h="208756">
                  <a:moveTo>
                    <a:pt x="0" y="0"/>
                  </a:moveTo>
                  <a:lnTo>
                    <a:pt x="264066" y="0"/>
                  </a:lnTo>
                  <a:lnTo>
                    <a:pt x="528133" y="0"/>
                  </a:lnTo>
                  <a:lnTo>
                    <a:pt x="792200" y="0"/>
                  </a:lnTo>
                  <a:lnTo>
                    <a:pt x="1056267" y="208756"/>
                  </a:lnTo>
                  <a:lnTo>
                    <a:pt x="1320333" y="0"/>
                  </a:lnTo>
                  <a:lnTo>
                    <a:pt x="1584400" y="0"/>
                  </a:lnTo>
                  <a:lnTo>
                    <a:pt x="1848467" y="0"/>
                  </a:lnTo>
                </a:path>
              </a:pathLst>
            </a:custGeom>
            <a:ln w="40651" cap="flat">
              <a:solidFill>
                <a:srgbClr val="000000">
                  <a:alpha val="100000"/>
                </a:srgbClr>
              </a:solidFill>
              <a:prstDash val="solid"/>
              <a:round/>
            </a:ln>
          </p:spPr>
          <p:txBody>
            <a:bodyPr/>
            <a:lstStyle/>
            <a:p/>
          </p:txBody>
        </p:sp>
        <p:sp>
          <p:nvSpPr>
            <p:cNvPr id="111" name="pl111"/>
            <p:cNvSpPr/>
            <p:nvPr/>
          </p:nvSpPr>
          <p:spPr>
            <a:xfrm>
              <a:off x="2927713" y="1567338"/>
              <a:ext cx="1848467" cy="208756"/>
            </a:xfrm>
            <a:custGeom>
              <a:avLst/>
              <a:pathLst>
                <a:path w="1848467" h="208756">
                  <a:moveTo>
                    <a:pt x="0" y="0"/>
                  </a:moveTo>
                  <a:lnTo>
                    <a:pt x="264066" y="0"/>
                  </a:lnTo>
                  <a:lnTo>
                    <a:pt x="528133" y="0"/>
                  </a:lnTo>
                  <a:lnTo>
                    <a:pt x="792200" y="0"/>
                  </a:lnTo>
                  <a:lnTo>
                    <a:pt x="1056267" y="208756"/>
                  </a:lnTo>
                  <a:lnTo>
                    <a:pt x="1320333" y="0"/>
                  </a:lnTo>
                  <a:lnTo>
                    <a:pt x="1584400" y="0"/>
                  </a:lnTo>
                  <a:lnTo>
                    <a:pt x="1848467" y="0"/>
                  </a:lnTo>
                </a:path>
              </a:pathLst>
            </a:custGeom>
            <a:ln w="35231" cap="flat">
              <a:solidFill>
                <a:srgbClr val="80BD41">
                  <a:alpha val="100000"/>
                </a:srgbClr>
              </a:solidFill>
              <a:prstDash val="solid"/>
              <a:round/>
            </a:ln>
          </p:spPr>
          <p:txBody>
            <a:bodyPr/>
            <a:lstStyle/>
            <a:p/>
          </p:txBody>
        </p:sp>
        <p:sp>
          <p:nvSpPr>
            <p:cNvPr id="112" name="pl112"/>
            <p:cNvSpPr/>
            <p:nvPr/>
          </p:nvSpPr>
          <p:spPr>
            <a:xfrm>
              <a:off x="2835290" y="1567338"/>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13" name="tx113"/>
            <p:cNvSpPr/>
            <p:nvPr/>
          </p:nvSpPr>
          <p:spPr>
            <a:xfrm>
              <a:off x="2897584"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3161651"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3425717"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6" name="tx116"/>
            <p:cNvSpPr/>
            <p:nvPr/>
          </p:nvSpPr>
          <p:spPr>
            <a:xfrm>
              <a:off x="3689784"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7" name="tx117"/>
            <p:cNvSpPr/>
            <p:nvPr/>
          </p:nvSpPr>
          <p:spPr>
            <a:xfrm>
              <a:off x="3935791" y="15975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8" name="tx118"/>
            <p:cNvSpPr/>
            <p:nvPr/>
          </p:nvSpPr>
          <p:spPr>
            <a:xfrm>
              <a:off x="4217918"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9" name="tx119"/>
            <p:cNvSpPr/>
            <p:nvPr/>
          </p:nvSpPr>
          <p:spPr>
            <a:xfrm>
              <a:off x="4481984"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0" name="tx120"/>
            <p:cNvSpPr/>
            <p:nvPr/>
          </p:nvSpPr>
          <p:spPr>
            <a:xfrm>
              <a:off x="4746051"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1" name="rc121"/>
            <p:cNvSpPr/>
            <p:nvPr/>
          </p:nvSpPr>
          <p:spPr>
            <a:xfrm>
              <a:off x="2835290" y="2613739"/>
              <a:ext cx="2033314" cy="1454334"/>
            </a:xfrm>
            <a:prstGeom prst="rect">
              <a:avLst/>
            </a:prstGeom>
            <a:solidFill>
              <a:srgbClr val="EBEBEB">
                <a:alpha val="100000"/>
              </a:srgbClr>
            </a:solidFill>
          </p:spPr>
          <p:txBody>
            <a:bodyPr/>
            <a:lstStyle/>
            <a:p/>
          </p:txBody>
        </p:sp>
        <p:sp>
          <p:nvSpPr>
            <p:cNvPr id="122" name="pl122"/>
            <p:cNvSpPr/>
            <p:nvPr/>
          </p:nvSpPr>
          <p:spPr>
            <a:xfrm>
              <a:off x="2835290" y="359605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23" name="pl123"/>
            <p:cNvSpPr/>
            <p:nvPr/>
          </p:nvSpPr>
          <p:spPr>
            <a:xfrm>
              <a:off x="2835290" y="301617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24" name="pl124"/>
            <p:cNvSpPr/>
            <p:nvPr/>
          </p:nvSpPr>
          <p:spPr>
            <a:xfrm>
              <a:off x="2835290" y="388599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25" name="pl125"/>
            <p:cNvSpPr/>
            <p:nvPr/>
          </p:nvSpPr>
          <p:spPr>
            <a:xfrm>
              <a:off x="2835290" y="330611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26" name="pl126"/>
            <p:cNvSpPr/>
            <p:nvPr/>
          </p:nvSpPr>
          <p:spPr>
            <a:xfrm>
              <a:off x="2835290" y="272623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27" name="pl127"/>
            <p:cNvSpPr/>
            <p:nvPr/>
          </p:nvSpPr>
          <p:spPr>
            <a:xfrm>
              <a:off x="292771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19178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4558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71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98398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42480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5121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77618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7713" y="3306114"/>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136" name="pl136"/>
            <p:cNvSpPr/>
            <p:nvPr/>
          </p:nvSpPr>
          <p:spPr>
            <a:xfrm>
              <a:off x="2927713" y="3306114"/>
              <a:ext cx="1848467" cy="695853"/>
            </a:xfrm>
            <a:custGeom>
              <a:avLst/>
              <a:pathLst>
                <a:path w="1848467" h="695853">
                  <a:moveTo>
                    <a:pt x="0" y="0"/>
                  </a:moveTo>
                  <a:lnTo>
                    <a:pt x="264066" y="0"/>
                  </a:lnTo>
                  <a:lnTo>
                    <a:pt x="528133" y="324731"/>
                  </a:lnTo>
                  <a:lnTo>
                    <a:pt x="792200" y="672658"/>
                  </a:lnTo>
                  <a:lnTo>
                    <a:pt x="1056267" y="695853"/>
                  </a:lnTo>
                  <a:lnTo>
                    <a:pt x="1320333" y="347926"/>
                  </a:lnTo>
                  <a:lnTo>
                    <a:pt x="1584400" y="347926"/>
                  </a:lnTo>
                  <a:lnTo>
                    <a:pt x="1848467" y="347926"/>
                  </a:lnTo>
                </a:path>
              </a:pathLst>
            </a:custGeom>
            <a:ln w="40651" cap="flat">
              <a:solidFill>
                <a:srgbClr val="BEBEBE">
                  <a:alpha val="69803"/>
                </a:srgbClr>
              </a:solidFill>
              <a:prstDash val="solid"/>
              <a:round/>
            </a:ln>
          </p:spPr>
          <p:txBody>
            <a:bodyPr/>
            <a:lstStyle/>
            <a:p/>
          </p:txBody>
        </p:sp>
        <p:sp>
          <p:nvSpPr>
            <p:cNvPr id="137" name="pl137"/>
            <p:cNvSpPr/>
            <p:nvPr/>
          </p:nvSpPr>
          <p:spPr>
            <a:xfrm>
              <a:off x="2927713" y="3306114"/>
              <a:ext cx="1848467" cy="695853"/>
            </a:xfrm>
            <a:custGeom>
              <a:avLst/>
              <a:pathLst>
                <a:path w="1848467" h="695853">
                  <a:moveTo>
                    <a:pt x="0" y="0"/>
                  </a:moveTo>
                  <a:lnTo>
                    <a:pt x="264066" y="0"/>
                  </a:lnTo>
                  <a:lnTo>
                    <a:pt x="528133" y="324731"/>
                  </a:lnTo>
                  <a:lnTo>
                    <a:pt x="792200" y="672658"/>
                  </a:lnTo>
                  <a:lnTo>
                    <a:pt x="1056267" y="695853"/>
                  </a:lnTo>
                  <a:lnTo>
                    <a:pt x="1320333" y="347926"/>
                  </a:lnTo>
                  <a:lnTo>
                    <a:pt x="1584400" y="347926"/>
                  </a:lnTo>
                  <a:lnTo>
                    <a:pt x="1848467" y="347926"/>
                  </a:lnTo>
                </a:path>
              </a:pathLst>
            </a:custGeom>
            <a:ln w="35231" cap="flat">
              <a:solidFill>
                <a:srgbClr val="BEBEBE">
                  <a:alpha val="69803"/>
                </a:srgbClr>
              </a:solidFill>
              <a:prstDash val="solid"/>
              <a:round/>
            </a:ln>
          </p:spPr>
          <p:txBody>
            <a:bodyPr/>
            <a:lstStyle/>
            <a:p/>
          </p:txBody>
        </p:sp>
        <p:sp>
          <p:nvSpPr>
            <p:cNvPr id="138" name="pl138"/>
            <p:cNvSpPr/>
            <p:nvPr/>
          </p:nvSpPr>
          <p:spPr>
            <a:xfrm>
              <a:off x="2927713" y="3306114"/>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139" name="pl139"/>
            <p:cNvSpPr/>
            <p:nvPr/>
          </p:nvSpPr>
          <p:spPr>
            <a:xfrm>
              <a:off x="2927713" y="3306114"/>
              <a:ext cx="1848467" cy="695853"/>
            </a:xfrm>
            <a:custGeom>
              <a:avLst/>
              <a:pathLst>
                <a:path w="1848467" h="695853">
                  <a:moveTo>
                    <a:pt x="0" y="0"/>
                  </a:moveTo>
                  <a:lnTo>
                    <a:pt x="264066" y="0"/>
                  </a:lnTo>
                  <a:lnTo>
                    <a:pt x="528133" y="324731"/>
                  </a:lnTo>
                  <a:lnTo>
                    <a:pt x="792200" y="672658"/>
                  </a:lnTo>
                  <a:lnTo>
                    <a:pt x="1056267" y="695853"/>
                  </a:lnTo>
                  <a:lnTo>
                    <a:pt x="1320333" y="347926"/>
                  </a:lnTo>
                  <a:lnTo>
                    <a:pt x="1584400" y="347926"/>
                  </a:lnTo>
                  <a:lnTo>
                    <a:pt x="1848467" y="347926"/>
                  </a:lnTo>
                </a:path>
              </a:pathLst>
            </a:custGeom>
            <a:ln w="40651" cap="flat">
              <a:solidFill>
                <a:srgbClr val="000000">
                  <a:alpha val="100000"/>
                </a:srgbClr>
              </a:solidFill>
              <a:prstDash val="solid"/>
              <a:round/>
            </a:ln>
          </p:spPr>
          <p:txBody>
            <a:bodyPr/>
            <a:lstStyle/>
            <a:p/>
          </p:txBody>
        </p:sp>
        <p:sp>
          <p:nvSpPr>
            <p:cNvPr id="140" name="pl140"/>
            <p:cNvSpPr/>
            <p:nvPr/>
          </p:nvSpPr>
          <p:spPr>
            <a:xfrm>
              <a:off x="2927713" y="3306114"/>
              <a:ext cx="1848467" cy="695853"/>
            </a:xfrm>
            <a:custGeom>
              <a:avLst/>
              <a:pathLst>
                <a:path w="1848467" h="695853">
                  <a:moveTo>
                    <a:pt x="0" y="0"/>
                  </a:moveTo>
                  <a:lnTo>
                    <a:pt x="264066" y="0"/>
                  </a:lnTo>
                  <a:lnTo>
                    <a:pt x="528133" y="324731"/>
                  </a:lnTo>
                  <a:lnTo>
                    <a:pt x="792200" y="672658"/>
                  </a:lnTo>
                  <a:lnTo>
                    <a:pt x="1056267" y="695853"/>
                  </a:lnTo>
                  <a:lnTo>
                    <a:pt x="1320333" y="347926"/>
                  </a:lnTo>
                  <a:lnTo>
                    <a:pt x="1584400" y="347926"/>
                  </a:lnTo>
                  <a:lnTo>
                    <a:pt x="1848467" y="347926"/>
                  </a:lnTo>
                </a:path>
              </a:pathLst>
            </a:custGeom>
            <a:ln w="35231" cap="flat">
              <a:solidFill>
                <a:srgbClr val="80BD41">
                  <a:alpha val="100000"/>
                </a:srgbClr>
              </a:solidFill>
              <a:prstDash val="solid"/>
              <a:round/>
            </a:ln>
          </p:spPr>
          <p:txBody>
            <a:bodyPr/>
            <a:lstStyle/>
            <a:p/>
          </p:txBody>
        </p:sp>
        <p:sp>
          <p:nvSpPr>
            <p:cNvPr id="141" name="pl141"/>
            <p:cNvSpPr/>
            <p:nvPr/>
          </p:nvSpPr>
          <p:spPr>
            <a:xfrm>
              <a:off x="2835290" y="330611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42" name="tx142"/>
            <p:cNvSpPr/>
            <p:nvPr/>
          </p:nvSpPr>
          <p:spPr>
            <a:xfrm>
              <a:off x="2897584" y="31275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3161651" y="31275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3377528" y="345229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45" name="tx145"/>
            <p:cNvSpPr/>
            <p:nvPr/>
          </p:nvSpPr>
          <p:spPr>
            <a:xfrm>
              <a:off x="3641595" y="380021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46" name="tx146"/>
            <p:cNvSpPr/>
            <p:nvPr/>
          </p:nvSpPr>
          <p:spPr>
            <a:xfrm>
              <a:off x="3905662" y="38234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47" name="tx147"/>
            <p:cNvSpPr/>
            <p:nvPr/>
          </p:nvSpPr>
          <p:spPr>
            <a:xfrm>
              <a:off x="4169729" y="34754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8" name="tx148"/>
            <p:cNvSpPr/>
            <p:nvPr/>
          </p:nvSpPr>
          <p:spPr>
            <a:xfrm>
              <a:off x="4433796" y="34754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9" name="tx149"/>
            <p:cNvSpPr/>
            <p:nvPr/>
          </p:nvSpPr>
          <p:spPr>
            <a:xfrm>
              <a:off x="4697862" y="34754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50" name="rc150"/>
            <p:cNvSpPr/>
            <p:nvPr/>
          </p:nvSpPr>
          <p:spPr>
            <a:xfrm>
              <a:off x="2835290" y="4352515"/>
              <a:ext cx="2033314" cy="1454334"/>
            </a:xfrm>
            <a:prstGeom prst="rect">
              <a:avLst/>
            </a:prstGeom>
            <a:solidFill>
              <a:srgbClr val="EBEBEB">
                <a:alpha val="100000"/>
              </a:srgbClr>
            </a:solidFill>
          </p:spPr>
          <p:txBody>
            <a:bodyPr/>
            <a:lstStyle/>
            <a:p/>
          </p:txBody>
        </p:sp>
        <p:sp>
          <p:nvSpPr>
            <p:cNvPr id="151" name="pl151"/>
            <p:cNvSpPr/>
            <p:nvPr/>
          </p:nvSpPr>
          <p:spPr>
            <a:xfrm>
              <a:off x="2835290" y="53348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52" name="pl152"/>
            <p:cNvSpPr/>
            <p:nvPr/>
          </p:nvSpPr>
          <p:spPr>
            <a:xfrm>
              <a:off x="2835290" y="475495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53" name="pl153"/>
            <p:cNvSpPr/>
            <p:nvPr/>
          </p:nvSpPr>
          <p:spPr>
            <a:xfrm>
              <a:off x="2835290" y="562476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54" name="pl154"/>
            <p:cNvSpPr/>
            <p:nvPr/>
          </p:nvSpPr>
          <p:spPr>
            <a:xfrm>
              <a:off x="2835290" y="504489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55" name="pl155"/>
            <p:cNvSpPr/>
            <p:nvPr/>
          </p:nvSpPr>
          <p:spPr>
            <a:xfrm>
              <a:off x="2835290" y="446501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56" name="pl156"/>
            <p:cNvSpPr/>
            <p:nvPr/>
          </p:nvSpPr>
          <p:spPr>
            <a:xfrm>
              <a:off x="292771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19178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4558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71991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98398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2480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51211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77618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927713" y="5044890"/>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165" name="pl165"/>
            <p:cNvSpPr/>
            <p:nvPr/>
          </p:nvSpPr>
          <p:spPr>
            <a:xfrm>
              <a:off x="2927713" y="5021694"/>
              <a:ext cx="1848467" cy="115975"/>
            </a:xfrm>
            <a:custGeom>
              <a:avLst/>
              <a:pathLst>
                <a:path w="1848467" h="115975">
                  <a:moveTo>
                    <a:pt x="0" y="46390"/>
                  </a:moveTo>
                  <a:lnTo>
                    <a:pt x="264066" y="23195"/>
                  </a:lnTo>
                  <a:lnTo>
                    <a:pt x="528133" y="115975"/>
                  </a:lnTo>
                  <a:lnTo>
                    <a:pt x="792200" y="69585"/>
                  </a:lnTo>
                  <a:lnTo>
                    <a:pt x="1056267" y="23195"/>
                  </a:lnTo>
                  <a:lnTo>
                    <a:pt x="1320333" y="23195"/>
                  </a:lnTo>
                  <a:lnTo>
                    <a:pt x="1584400" y="0"/>
                  </a:lnTo>
                  <a:lnTo>
                    <a:pt x="1848467" y="0"/>
                  </a:lnTo>
                </a:path>
              </a:pathLst>
            </a:custGeom>
            <a:ln w="40651" cap="flat">
              <a:solidFill>
                <a:srgbClr val="BEBEBE">
                  <a:alpha val="69803"/>
                </a:srgbClr>
              </a:solidFill>
              <a:prstDash val="solid"/>
              <a:round/>
            </a:ln>
          </p:spPr>
          <p:txBody>
            <a:bodyPr/>
            <a:lstStyle/>
            <a:p/>
          </p:txBody>
        </p:sp>
        <p:sp>
          <p:nvSpPr>
            <p:cNvPr id="166" name="pl166"/>
            <p:cNvSpPr/>
            <p:nvPr/>
          </p:nvSpPr>
          <p:spPr>
            <a:xfrm>
              <a:off x="2927713" y="5021694"/>
              <a:ext cx="1848467" cy="115975"/>
            </a:xfrm>
            <a:custGeom>
              <a:avLst/>
              <a:pathLst>
                <a:path w="1848467" h="115975">
                  <a:moveTo>
                    <a:pt x="0" y="46390"/>
                  </a:moveTo>
                  <a:lnTo>
                    <a:pt x="264066" y="23195"/>
                  </a:lnTo>
                  <a:lnTo>
                    <a:pt x="528133" y="115975"/>
                  </a:lnTo>
                  <a:lnTo>
                    <a:pt x="792200" y="69585"/>
                  </a:lnTo>
                  <a:lnTo>
                    <a:pt x="1056267" y="23195"/>
                  </a:lnTo>
                  <a:lnTo>
                    <a:pt x="1320333" y="23195"/>
                  </a:lnTo>
                  <a:lnTo>
                    <a:pt x="1584400" y="0"/>
                  </a:lnTo>
                  <a:lnTo>
                    <a:pt x="1848467" y="0"/>
                  </a:lnTo>
                </a:path>
              </a:pathLst>
            </a:custGeom>
            <a:ln w="35231" cap="flat">
              <a:solidFill>
                <a:srgbClr val="BEBEBE">
                  <a:alpha val="69803"/>
                </a:srgbClr>
              </a:solidFill>
              <a:prstDash val="solid"/>
              <a:round/>
            </a:ln>
          </p:spPr>
          <p:txBody>
            <a:bodyPr/>
            <a:lstStyle/>
            <a:p/>
          </p:txBody>
        </p:sp>
        <p:sp>
          <p:nvSpPr>
            <p:cNvPr id="167" name="pl167"/>
            <p:cNvSpPr/>
            <p:nvPr/>
          </p:nvSpPr>
          <p:spPr>
            <a:xfrm>
              <a:off x="2927713" y="5044890"/>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168" name="pl168"/>
            <p:cNvSpPr/>
            <p:nvPr/>
          </p:nvSpPr>
          <p:spPr>
            <a:xfrm>
              <a:off x="2927713" y="5021694"/>
              <a:ext cx="1848467" cy="115975"/>
            </a:xfrm>
            <a:custGeom>
              <a:avLst/>
              <a:pathLst>
                <a:path w="1848467" h="115975">
                  <a:moveTo>
                    <a:pt x="0" y="46390"/>
                  </a:moveTo>
                  <a:lnTo>
                    <a:pt x="264066" y="23195"/>
                  </a:lnTo>
                  <a:lnTo>
                    <a:pt x="528133" y="115975"/>
                  </a:lnTo>
                  <a:lnTo>
                    <a:pt x="792200" y="69585"/>
                  </a:lnTo>
                  <a:lnTo>
                    <a:pt x="1056267" y="23195"/>
                  </a:lnTo>
                  <a:lnTo>
                    <a:pt x="1320333" y="23195"/>
                  </a:lnTo>
                  <a:lnTo>
                    <a:pt x="1584400" y="0"/>
                  </a:lnTo>
                  <a:lnTo>
                    <a:pt x="1848467" y="0"/>
                  </a:lnTo>
                </a:path>
              </a:pathLst>
            </a:custGeom>
            <a:ln w="40651" cap="flat">
              <a:solidFill>
                <a:srgbClr val="000000">
                  <a:alpha val="100000"/>
                </a:srgbClr>
              </a:solidFill>
              <a:prstDash val="solid"/>
              <a:round/>
            </a:ln>
          </p:spPr>
          <p:txBody>
            <a:bodyPr/>
            <a:lstStyle/>
            <a:p/>
          </p:txBody>
        </p:sp>
        <p:sp>
          <p:nvSpPr>
            <p:cNvPr id="169" name="pl169"/>
            <p:cNvSpPr/>
            <p:nvPr/>
          </p:nvSpPr>
          <p:spPr>
            <a:xfrm>
              <a:off x="2927713" y="5021694"/>
              <a:ext cx="1848467" cy="115975"/>
            </a:xfrm>
            <a:custGeom>
              <a:avLst/>
              <a:pathLst>
                <a:path w="1848467" h="115975">
                  <a:moveTo>
                    <a:pt x="0" y="46390"/>
                  </a:moveTo>
                  <a:lnTo>
                    <a:pt x="264066" y="23195"/>
                  </a:lnTo>
                  <a:lnTo>
                    <a:pt x="528133" y="115975"/>
                  </a:lnTo>
                  <a:lnTo>
                    <a:pt x="792200" y="69585"/>
                  </a:lnTo>
                  <a:lnTo>
                    <a:pt x="1056267" y="23195"/>
                  </a:lnTo>
                  <a:lnTo>
                    <a:pt x="1320333" y="23195"/>
                  </a:lnTo>
                  <a:lnTo>
                    <a:pt x="1584400" y="0"/>
                  </a:lnTo>
                  <a:lnTo>
                    <a:pt x="1848467" y="0"/>
                  </a:lnTo>
                </a:path>
              </a:pathLst>
            </a:custGeom>
            <a:ln w="35231" cap="flat">
              <a:solidFill>
                <a:srgbClr val="80BD41">
                  <a:alpha val="100000"/>
                </a:srgbClr>
              </a:solidFill>
              <a:prstDash val="solid"/>
              <a:round/>
            </a:ln>
          </p:spPr>
          <p:txBody>
            <a:bodyPr/>
            <a:lstStyle/>
            <a:p/>
          </p:txBody>
        </p:sp>
        <p:sp>
          <p:nvSpPr>
            <p:cNvPr id="170" name="pl170"/>
            <p:cNvSpPr/>
            <p:nvPr/>
          </p:nvSpPr>
          <p:spPr>
            <a:xfrm>
              <a:off x="2835290" y="504489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71" name="tx171"/>
            <p:cNvSpPr/>
            <p:nvPr/>
          </p:nvSpPr>
          <p:spPr>
            <a:xfrm>
              <a:off x="2879524" y="48895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3161651" y="4866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3407658" y="49591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4" name="tx174"/>
            <p:cNvSpPr/>
            <p:nvPr/>
          </p:nvSpPr>
          <p:spPr>
            <a:xfrm>
              <a:off x="3671725" y="49127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5" name="tx175"/>
            <p:cNvSpPr/>
            <p:nvPr/>
          </p:nvSpPr>
          <p:spPr>
            <a:xfrm>
              <a:off x="3953851" y="4866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6" name="tx176"/>
            <p:cNvSpPr/>
            <p:nvPr/>
          </p:nvSpPr>
          <p:spPr>
            <a:xfrm>
              <a:off x="4217918" y="4866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7" name="tx177"/>
            <p:cNvSpPr/>
            <p:nvPr/>
          </p:nvSpPr>
          <p:spPr>
            <a:xfrm>
              <a:off x="4481984" y="48431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8" name="tx178"/>
            <p:cNvSpPr/>
            <p:nvPr/>
          </p:nvSpPr>
          <p:spPr>
            <a:xfrm>
              <a:off x="4746051" y="48431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9" name="rc179"/>
            <p:cNvSpPr/>
            <p:nvPr/>
          </p:nvSpPr>
          <p:spPr>
            <a:xfrm>
              <a:off x="4938193" y="874964"/>
              <a:ext cx="2033314" cy="1454334"/>
            </a:xfrm>
            <a:prstGeom prst="rect">
              <a:avLst/>
            </a:prstGeom>
            <a:solidFill>
              <a:srgbClr val="EBEBEB">
                <a:alpha val="100000"/>
              </a:srgbClr>
            </a:solidFill>
          </p:spPr>
          <p:txBody>
            <a:bodyPr/>
            <a:lstStyle/>
            <a:p/>
          </p:txBody>
        </p:sp>
        <p:sp>
          <p:nvSpPr>
            <p:cNvPr id="180" name="pl180"/>
            <p:cNvSpPr/>
            <p:nvPr/>
          </p:nvSpPr>
          <p:spPr>
            <a:xfrm>
              <a:off x="4938193" y="185727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81" name="pl181"/>
            <p:cNvSpPr/>
            <p:nvPr/>
          </p:nvSpPr>
          <p:spPr>
            <a:xfrm>
              <a:off x="4938193" y="127739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82" name="pl182"/>
            <p:cNvSpPr/>
            <p:nvPr/>
          </p:nvSpPr>
          <p:spPr>
            <a:xfrm>
              <a:off x="4938193" y="214721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83" name="pl183"/>
            <p:cNvSpPr/>
            <p:nvPr/>
          </p:nvSpPr>
          <p:spPr>
            <a:xfrm>
              <a:off x="4938193" y="156733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84" name="pl184"/>
            <p:cNvSpPr/>
            <p:nvPr/>
          </p:nvSpPr>
          <p:spPr>
            <a:xfrm>
              <a:off x="4938193" y="9874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85" name="pl185"/>
            <p:cNvSpPr/>
            <p:nvPr/>
          </p:nvSpPr>
          <p:spPr>
            <a:xfrm>
              <a:off x="503061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52946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55587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58228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608688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63509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6615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687908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5030616" y="1567338"/>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194" name="pl194"/>
            <p:cNvSpPr/>
            <p:nvPr/>
          </p:nvSpPr>
          <p:spPr>
            <a:xfrm>
              <a:off x="5030616" y="1404972"/>
              <a:ext cx="1848467" cy="463902"/>
            </a:xfrm>
            <a:custGeom>
              <a:avLst/>
              <a:pathLst>
                <a:path w="1848467" h="463902">
                  <a:moveTo>
                    <a:pt x="0" y="162365"/>
                  </a:moveTo>
                  <a:lnTo>
                    <a:pt x="264066" y="162365"/>
                  </a:lnTo>
                  <a:lnTo>
                    <a:pt x="528133" y="324731"/>
                  </a:lnTo>
                  <a:lnTo>
                    <a:pt x="792200" y="463902"/>
                  </a:lnTo>
                  <a:lnTo>
                    <a:pt x="1056267" y="0"/>
                  </a:lnTo>
                  <a:lnTo>
                    <a:pt x="1320333" y="278341"/>
                  </a:lnTo>
                  <a:lnTo>
                    <a:pt x="1584400" y="301536"/>
                  </a:lnTo>
                  <a:lnTo>
                    <a:pt x="1848467" y="301536"/>
                  </a:lnTo>
                </a:path>
              </a:pathLst>
            </a:custGeom>
            <a:ln w="40651" cap="flat">
              <a:solidFill>
                <a:srgbClr val="BEBEBE">
                  <a:alpha val="69803"/>
                </a:srgbClr>
              </a:solidFill>
              <a:prstDash val="solid"/>
              <a:round/>
            </a:ln>
          </p:spPr>
          <p:txBody>
            <a:bodyPr/>
            <a:lstStyle/>
            <a:p/>
          </p:txBody>
        </p:sp>
        <p:sp>
          <p:nvSpPr>
            <p:cNvPr id="195" name="pl195"/>
            <p:cNvSpPr/>
            <p:nvPr/>
          </p:nvSpPr>
          <p:spPr>
            <a:xfrm>
              <a:off x="5030616" y="1404972"/>
              <a:ext cx="1848467" cy="463902"/>
            </a:xfrm>
            <a:custGeom>
              <a:avLst/>
              <a:pathLst>
                <a:path w="1848467" h="463902">
                  <a:moveTo>
                    <a:pt x="0" y="162365"/>
                  </a:moveTo>
                  <a:lnTo>
                    <a:pt x="264066" y="162365"/>
                  </a:lnTo>
                  <a:lnTo>
                    <a:pt x="528133" y="324731"/>
                  </a:lnTo>
                  <a:lnTo>
                    <a:pt x="792200" y="463902"/>
                  </a:lnTo>
                  <a:lnTo>
                    <a:pt x="1056267" y="0"/>
                  </a:lnTo>
                  <a:lnTo>
                    <a:pt x="1320333" y="278341"/>
                  </a:lnTo>
                  <a:lnTo>
                    <a:pt x="1584400" y="301536"/>
                  </a:lnTo>
                  <a:lnTo>
                    <a:pt x="1848467" y="301536"/>
                  </a:lnTo>
                </a:path>
              </a:pathLst>
            </a:custGeom>
            <a:ln w="35231" cap="flat">
              <a:solidFill>
                <a:srgbClr val="BEBEBE">
                  <a:alpha val="69803"/>
                </a:srgbClr>
              </a:solidFill>
              <a:prstDash val="solid"/>
              <a:round/>
            </a:ln>
          </p:spPr>
          <p:txBody>
            <a:bodyPr/>
            <a:lstStyle/>
            <a:p/>
          </p:txBody>
        </p:sp>
        <p:sp>
          <p:nvSpPr>
            <p:cNvPr id="196" name="pl196"/>
            <p:cNvSpPr/>
            <p:nvPr/>
          </p:nvSpPr>
          <p:spPr>
            <a:xfrm>
              <a:off x="5030616" y="1567338"/>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197" name="pl197"/>
            <p:cNvSpPr/>
            <p:nvPr/>
          </p:nvSpPr>
          <p:spPr>
            <a:xfrm>
              <a:off x="5030616" y="1404972"/>
              <a:ext cx="1848467" cy="463902"/>
            </a:xfrm>
            <a:custGeom>
              <a:avLst/>
              <a:pathLst>
                <a:path w="1848467" h="463902">
                  <a:moveTo>
                    <a:pt x="0" y="162365"/>
                  </a:moveTo>
                  <a:lnTo>
                    <a:pt x="264066" y="162365"/>
                  </a:lnTo>
                  <a:lnTo>
                    <a:pt x="528133" y="324731"/>
                  </a:lnTo>
                  <a:lnTo>
                    <a:pt x="792200" y="463902"/>
                  </a:lnTo>
                  <a:lnTo>
                    <a:pt x="1056267" y="0"/>
                  </a:lnTo>
                  <a:lnTo>
                    <a:pt x="1320333" y="278341"/>
                  </a:lnTo>
                  <a:lnTo>
                    <a:pt x="1584400" y="301536"/>
                  </a:lnTo>
                  <a:lnTo>
                    <a:pt x="1848467" y="301536"/>
                  </a:lnTo>
                </a:path>
              </a:pathLst>
            </a:custGeom>
            <a:ln w="40651" cap="flat">
              <a:solidFill>
                <a:srgbClr val="000000">
                  <a:alpha val="100000"/>
                </a:srgbClr>
              </a:solidFill>
              <a:prstDash val="solid"/>
              <a:round/>
            </a:ln>
          </p:spPr>
          <p:txBody>
            <a:bodyPr/>
            <a:lstStyle/>
            <a:p/>
          </p:txBody>
        </p:sp>
        <p:sp>
          <p:nvSpPr>
            <p:cNvPr id="198" name="pl198"/>
            <p:cNvSpPr/>
            <p:nvPr/>
          </p:nvSpPr>
          <p:spPr>
            <a:xfrm>
              <a:off x="5030616" y="1404972"/>
              <a:ext cx="1848467" cy="463902"/>
            </a:xfrm>
            <a:custGeom>
              <a:avLst/>
              <a:pathLst>
                <a:path w="1848467" h="463902">
                  <a:moveTo>
                    <a:pt x="0" y="162365"/>
                  </a:moveTo>
                  <a:lnTo>
                    <a:pt x="264066" y="162365"/>
                  </a:lnTo>
                  <a:lnTo>
                    <a:pt x="528133" y="324731"/>
                  </a:lnTo>
                  <a:lnTo>
                    <a:pt x="792200" y="463902"/>
                  </a:lnTo>
                  <a:lnTo>
                    <a:pt x="1056267" y="0"/>
                  </a:lnTo>
                  <a:lnTo>
                    <a:pt x="1320333" y="278341"/>
                  </a:lnTo>
                  <a:lnTo>
                    <a:pt x="1584400" y="301536"/>
                  </a:lnTo>
                  <a:lnTo>
                    <a:pt x="1848467" y="301536"/>
                  </a:lnTo>
                </a:path>
              </a:pathLst>
            </a:custGeom>
            <a:ln w="35231" cap="flat">
              <a:solidFill>
                <a:srgbClr val="80BD41">
                  <a:alpha val="100000"/>
                </a:srgbClr>
              </a:solidFill>
              <a:prstDash val="solid"/>
              <a:round/>
            </a:ln>
          </p:spPr>
          <p:txBody>
            <a:bodyPr/>
            <a:lstStyle/>
            <a:p/>
          </p:txBody>
        </p:sp>
        <p:sp>
          <p:nvSpPr>
            <p:cNvPr id="199" name="pl199"/>
            <p:cNvSpPr/>
            <p:nvPr/>
          </p:nvSpPr>
          <p:spPr>
            <a:xfrm>
              <a:off x="4938193" y="1567338"/>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00" name="tx200"/>
            <p:cNvSpPr/>
            <p:nvPr/>
          </p:nvSpPr>
          <p:spPr>
            <a:xfrm>
              <a:off x="5000487"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1" name="tx201"/>
            <p:cNvSpPr/>
            <p:nvPr/>
          </p:nvSpPr>
          <p:spPr>
            <a:xfrm>
              <a:off x="5264554"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5510561" y="15511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3" name="tx203"/>
            <p:cNvSpPr/>
            <p:nvPr/>
          </p:nvSpPr>
          <p:spPr>
            <a:xfrm>
              <a:off x="5744498" y="169032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4" name="tx204"/>
            <p:cNvSpPr/>
            <p:nvPr/>
          </p:nvSpPr>
          <p:spPr>
            <a:xfrm>
              <a:off x="6056754" y="1226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5" name="tx205"/>
            <p:cNvSpPr/>
            <p:nvPr/>
          </p:nvSpPr>
          <p:spPr>
            <a:xfrm>
              <a:off x="6302761" y="15047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6" name="tx206"/>
            <p:cNvSpPr/>
            <p:nvPr/>
          </p:nvSpPr>
          <p:spPr>
            <a:xfrm>
              <a:off x="6566828" y="15279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7" name="tx207"/>
            <p:cNvSpPr/>
            <p:nvPr/>
          </p:nvSpPr>
          <p:spPr>
            <a:xfrm>
              <a:off x="6830895" y="15279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8" name="rc208"/>
            <p:cNvSpPr/>
            <p:nvPr/>
          </p:nvSpPr>
          <p:spPr>
            <a:xfrm>
              <a:off x="4938193" y="2613739"/>
              <a:ext cx="2033314" cy="1454334"/>
            </a:xfrm>
            <a:prstGeom prst="rect">
              <a:avLst/>
            </a:prstGeom>
            <a:solidFill>
              <a:srgbClr val="EBEBEB">
                <a:alpha val="100000"/>
              </a:srgbClr>
            </a:solidFill>
          </p:spPr>
          <p:txBody>
            <a:bodyPr/>
            <a:lstStyle/>
            <a:p/>
          </p:txBody>
        </p:sp>
        <p:sp>
          <p:nvSpPr>
            <p:cNvPr id="209" name="pl209"/>
            <p:cNvSpPr/>
            <p:nvPr/>
          </p:nvSpPr>
          <p:spPr>
            <a:xfrm>
              <a:off x="4938193" y="359605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10" name="pl210"/>
            <p:cNvSpPr/>
            <p:nvPr/>
          </p:nvSpPr>
          <p:spPr>
            <a:xfrm>
              <a:off x="4938193" y="301617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11" name="pl211"/>
            <p:cNvSpPr/>
            <p:nvPr/>
          </p:nvSpPr>
          <p:spPr>
            <a:xfrm>
              <a:off x="4938193" y="388599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12" name="pl212"/>
            <p:cNvSpPr/>
            <p:nvPr/>
          </p:nvSpPr>
          <p:spPr>
            <a:xfrm>
              <a:off x="4938193" y="330611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13" name="pl213"/>
            <p:cNvSpPr/>
            <p:nvPr/>
          </p:nvSpPr>
          <p:spPr>
            <a:xfrm>
              <a:off x="4938193" y="272623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14" name="pl214"/>
            <p:cNvSpPr/>
            <p:nvPr/>
          </p:nvSpPr>
          <p:spPr>
            <a:xfrm>
              <a:off x="503061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52946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55587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58228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608688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63509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6615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687908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5030616" y="3306114"/>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223" name="pl223"/>
            <p:cNvSpPr/>
            <p:nvPr/>
          </p:nvSpPr>
          <p:spPr>
            <a:xfrm>
              <a:off x="5030616" y="3143748"/>
              <a:ext cx="1848467" cy="463902"/>
            </a:xfrm>
            <a:custGeom>
              <a:avLst/>
              <a:pathLst>
                <a:path w="1848467" h="463902">
                  <a:moveTo>
                    <a:pt x="0" y="115975"/>
                  </a:moveTo>
                  <a:lnTo>
                    <a:pt x="264066" y="162365"/>
                  </a:lnTo>
                  <a:lnTo>
                    <a:pt x="528133" y="23195"/>
                  </a:lnTo>
                  <a:lnTo>
                    <a:pt x="792200" y="0"/>
                  </a:lnTo>
                  <a:lnTo>
                    <a:pt x="1056267" y="231951"/>
                  </a:lnTo>
                  <a:lnTo>
                    <a:pt x="1320333" y="255146"/>
                  </a:lnTo>
                  <a:lnTo>
                    <a:pt x="1584400" y="463902"/>
                  </a:lnTo>
                  <a:lnTo>
                    <a:pt x="1848467" y="278341"/>
                  </a:lnTo>
                </a:path>
              </a:pathLst>
            </a:custGeom>
            <a:ln w="40651" cap="flat">
              <a:solidFill>
                <a:srgbClr val="BEBEBE">
                  <a:alpha val="69803"/>
                </a:srgbClr>
              </a:solidFill>
              <a:prstDash val="solid"/>
              <a:round/>
            </a:ln>
          </p:spPr>
          <p:txBody>
            <a:bodyPr/>
            <a:lstStyle/>
            <a:p/>
          </p:txBody>
        </p:sp>
        <p:sp>
          <p:nvSpPr>
            <p:cNvPr id="224" name="pl224"/>
            <p:cNvSpPr/>
            <p:nvPr/>
          </p:nvSpPr>
          <p:spPr>
            <a:xfrm>
              <a:off x="5030616" y="3143748"/>
              <a:ext cx="1848467" cy="463902"/>
            </a:xfrm>
            <a:custGeom>
              <a:avLst/>
              <a:pathLst>
                <a:path w="1848467" h="463902">
                  <a:moveTo>
                    <a:pt x="0" y="115975"/>
                  </a:moveTo>
                  <a:lnTo>
                    <a:pt x="264066" y="162365"/>
                  </a:lnTo>
                  <a:lnTo>
                    <a:pt x="528133" y="23195"/>
                  </a:lnTo>
                  <a:lnTo>
                    <a:pt x="792200" y="0"/>
                  </a:lnTo>
                  <a:lnTo>
                    <a:pt x="1056267" y="231951"/>
                  </a:lnTo>
                  <a:lnTo>
                    <a:pt x="1320333" y="255146"/>
                  </a:lnTo>
                  <a:lnTo>
                    <a:pt x="1584400" y="463902"/>
                  </a:lnTo>
                  <a:lnTo>
                    <a:pt x="1848467" y="278341"/>
                  </a:lnTo>
                </a:path>
              </a:pathLst>
            </a:custGeom>
            <a:ln w="35231" cap="flat">
              <a:solidFill>
                <a:srgbClr val="BEBEBE">
                  <a:alpha val="69803"/>
                </a:srgbClr>
              </a:solidFill>
              <a:prstDash val="solid"/>
              <a:round/>
            </a:ln>
          </p:spPr>
          <p:txBody>
            <a:bodyPr/>
            <a:lstStyle/>
            <a:p/>
          </p:txBody>
        </p:sp>
        <p:sp>
          <p:nvSpPr>
            <p:cNvPr id="225" name="pl225"/>
            <p:cNvSpPr/>
            <p:nvPr/>
          </p:nvSpPr>
          <p:spPr>
            <a:xfrm>
              <a:off x="5030616" y="3306114"/>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226" name="pl226"/>
            <p:cNvSpPr/>
            <p:nvPr/>
          </p:nvSpPr>
          <p:spPr>
            <a:xfrm>
              <a:off x="5030616" y="3143748"/>
              <a:ext cx="1848467" cy="463902"/>
            </a:xfrm>
            <a:custGeom>
              <a:avLst/>
              <a:pathLst>
                <a:path w="1848467" h="463902">
                  <a:moveTo>
                    <a:pt x="0" y="115975"/>
                  </a:moveTo>
                  <a:lnTo>
                    <a:pt x="264066" y="162365"/>
                  </a:lnTo>
                  <a:lnTo>
                    <a:pt x="528133" y="23195"/>
                  </a:lnTo>
                  <a:lnTo>
                    <a:pt x="792200" y="0"/>
                  </a:lnTo>
                  <a:lnTo>
                    <a:pt x="1056267" y="231951"/>
                  </a:lnTo>
                  <a:lnTo>
                    <a:pt x="1320333" y="255146"/>
                  </a:lnTo>
                  <a:lnTo>
                    <a:pt x="1584400" y="463902"/>
                  </a:lnTo>
                  <a:lnTo>
                    <a:pt x="1848467" y="278341"/>
                  </a:lnTo>
                </a:path>
              </a:pathLst>
            </a:custGeom>
            <a:ln w="40651" cap="flat">
              <a:solidFill>
                <a:srgbClr val="000000">
                  <a:alpha val="100000"/>
                </a:srgbClr>
              </a:solidFill>
              <a:prstDash val="solid"/>
              <a:round/>
            </a:ln>
          </p:spPr>
          <p:txBody>
            <a:bodyPr/>
            <a:lstStyle/>
            <a:p/>
          </p:txBody>
        </p:sp>
        <p:sp>
          <p:nvSpPr>
            <p:cNvPr id="227" name="pl227"/>
            <p:cNvSpPr/>
            <p:nvPr/>
          </p:nvSpPr>
          <p:spPr>
            <a:xfrm>
              <a:off x="5030616" y="3143748"/>
              <a:ext cx="1848467" cy="463902"/>
            </a:xfrm>
            <a:custGeom>
              <a:avLst/>
              <a:pathLst>
                <a:path w="1848467" h="463902">
                  <a:moveTo>
                    <a:pt x="0" y="115975"/>
                  </a:moveTo>
                  <a:lnTo>
                    <a:pt x="264066" y="162365"/>
                  </a:lnTo>
                  <a:lnTo>
                    <a:pt x="528133" y="23195"/>
                  </a:lnTo>
                  <a:lnTo>
                    <a:pt x="792200" y="0"/>
                  </a:lnTo>
                  <a:lnTo>
                    <a:pt x="1056267" y="231951"/>
                  </a:lnTo>
                  <a:lnTo>
                    <a:pt x="1320333" y="255146"/>
                  </a:lnTo>
                  <a:lnTo>
                    <a:pt x="1584400" y="463902"/>
                  </a:lnTo>
                  <a:lnTo>
                    <a:pt x="1848467" y="278341"/>
                  </a:lnTo>
                </a:path>
              </a:pathLst>
            </a:custGeom>
            <a:ln w="35231" cap="flat">
              <a:solidFill>
                <a:srgbClr val="80BD41">
                  <a:alpha val="100000"/>
                </a:srgbClr>
              </a:solidFill>
              <a:prstDash val="solid"/>
              <a:round/>
            </a:ln>
          </p:spPr>
          <p:txBody>
            <a:bodyPr/>
            <a:lstStyle/>
            <a:p/>
          </p:txBody>
        </p:sp>
        <p:sp>
          <p:nvSpPr>
            <p:cNvPr id="228" name="pl228"/>
            <p:cNvSpPr/>
            <p:nvPr/>
          </p:nvSpPr>
          <p:spPr>
            <a:xfrm>
              <a:off x="4938193" y="330611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29" name="tx229"/>
            <p:cNvSpPr/>
            <p:nvPr/>
          </p:nvSpPr>
          <p:spPr>
            <a:xfrm>
              <a:off x="5000487" y="30811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0" name="tx230"/>
            <p:cNvSpPr/>
            <p:nvPr/>
          </p:nvSpPr>
          <p:spPr>
            <a:xfrm>
              <a:off x="5264554" y="31275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5528621" y="2988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2" name="tx232"/>
            <p:cNvSpPr/>
            <p:nvPr/>
          </p:nvSpPr>
          <p:spPr>
            <a:xfrm>
              <a:off x="5792687" y="29651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33" name="tx233"/>
            <p:cNvSpPr/>
            <p:nvPr/>
          </p:nvSpPr>
          <p:spPr>
            <a:xfrm>
              <a:off x="6038695" y="3197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4" name="tx234"/>
            <p:cNvSpPr/>
            <p:nvPr/>
          </p:nvSpPr>
          <p:spPr>
            <a:xfrm>
              <a:off x="6302761" y="32203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5" name="tx235"/>
            <p:cNvSpPr/>
            <p:nvPr/>
          </p:nvSpPr>
          <p:spPr>
            <a:xfrm>
              <a:off x="6536699" y="3429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6" name="tx236"/>
            <p:cNvSpPr/>
            <p:nvPr/>
          </p:nvSpPr>
          <p:spPr>
            <a:xfrm>
              <a:off x="6830895" y="32435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7" name="rc237"/>
            <p:cNvSpPr/>
            <p:nvPr/>
          </p:nvSpPr>
          <p:spPr>
            <a:xfrm>
              <a:off x="7041096" y="874964"/>
              <a:ext cx="2033314" cy="1454334"/>
            </a:xfrm>
            <a:prstGeom prst="rect">
              <a:avLst/>
            </a:prstGeom>
            <a:solidFill>
              <a:srgbClr val="EBEBEB">
                <a:alpha val="100000"/>
              </a:srgbClr>
            </a:solidFill>
          </p:spPr>
          <p:txBody>
            <a:bodyPr/>
            <a:lstStyle/>
            <a:p/>
          </p:txBody>
        </p:sp>
        <p:sp>
          <p:nvSpPr>
            <p:cNvPr id="238" name="pl238"/>
            <p:cNvSpPr/>
            <p:nvPr/>
          </p:nvSpPr>
          <p:spPr>
            <a:xfrm>
              <a:off x="7041096" y="185727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39" name="pl239"/>
            <p:cNvSpPr/>
            <p:nvPr/>
          </p:nvSpPr>
          <p:spPr>
            <a:xfrm>
              <a:off x="7041096" y="127739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40" name="pl240"/>
            <p:cNvSpPr/>
            <p:nvPr/>
          </p:nvSpPr>
          <p:spPr>
            <a:xfrm>
              <a:off x="7041096" y="214721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41" name="pl241"/>
            <p:cNvSpPr/>
            <p:nvPr/>
          </p:nvSpPr>
          <p:spPr>
            <a:xfrm>
              <a:off x="7041096" y="156733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42" name="pl242"/>
            <p:cNvSpPr/>
            <p:nvPr/>
          </p:nvSpPr>
          <p:spPr>
            <a:xfrm>
              <a:off x="7041096" y="9874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43" name="pl243"/>
            <p:cNvSpPr/>
            <p:nvPr/>
          </p:nvSpPr>
          <p:spPr>
            <a:xfrm>
              <a:off x="71335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739758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66165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9257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818978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45385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7179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8198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7133520" y="1567338"/>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252" name="pl252"/>
            <p:cNvSpPr/>
            <p:nvPr/>
          </p:nvSpPr>
          <p:spPr>
            <a:xfrm>
              <a:off x="7133520" y="1497753"/>
              <a:ext cx="1848467" cy="208756"/>
            </a:xfrm>
            <a:custGeom>
              <a:avLst/>
              <a:pathLst>
                <a:path w="1848467" h="208756">
                  <a:moveTo>
                    <a:pt x="0" y="115975"/>
                  </a:moveTo>
                  <a:lnTo>
                    <a:pt x="264066" y="69585"/>
                  </a:lnTo>
                  <a:lnTo>
                    <a:pt x="528133" y="46390"/>
                  </a:lnTo>
                  <a:lnTo>
                    <a:pt x="792200" y="0"/>
                  </a:lnTo>
                  <a:lnTo>
                    <a:pt x="1056267" y="69585"/>
                  </a:lnTo>
                  <a:lnTo>
                    <a:pt x="1320333" y="115975"/>
                  </a:lnTo>
                  <a:lnTo>
                    <a:pt x="1584400" y="208756"/>
                  </a:lnTo>
                  <a:lnTo>
                    <a:pt x="1848467" y="162365"/>
                  </a:lnTo>
                </a:path>
              </a:pathLst>
            </a:custGeom>
            <a:ln w="40651" cap="flat">
              <a:solidFill>
                <a:srgbClr val="BEBEBE">
                  <a:alpha val="69803"/>
                </a:srgbClr>
              </a:solidFill>
              <a:prstDash val="solid"/>
              <a:round/>
            </a:ln>
          </p:spPr>
          <p:txBody>
            <a:bodyPr/>
            <a:lstStyle/>
            <a:p/>
          </p:txBody>
        </p:sp>
        <p:sp>
          <p:nvSpPr>
            <p:cNvPr id="253" name="pl253"/>
            <p:cNvSpPr/>
            <p:nvPr/>
          </p:nvSpPr>
          <p:spPr>
            <a:xfrm>
              <a:off x="7133520" y="1497753"/>
              <a:ext cx="1848467" cy="208756"/>
            </a:xfrm>
            <a:custGeom>
              <a:avLst/>
              <a:pathLst>
                <a:path w="1848467" h="208756">
                  <a:moveTo>
                    <a:pt x="0" y="115975"/>
                  </a:moveTo>
                  <a:lnTo>
                    <a:pt x="264066" y="69585"/>
                  </a:lnTo>
                  <a:lnTo>
                    <a:pt x="528133" y="46390"/>
                  </a:lnTo>
                  <a:lnTo>
                    <a:pt x="792200" y="0"/>
                  </a:lnTo>
                  <a:lnTo>
                    <a:pt x="1056267" y="69585"/>
                  </a:lnTo>
                  <a:lnTo>
                    <a:pt x="1320333" y="115975"/>
                  </a:lnTo>
                  <a:lnTo>
                    <a:pt x="1584400" y="208756"/>
                  </a:lnTo>
                  <a:lnTo>
                    <a:pt x="1848467" y="162365"/>
                  </a:lnTo>
                </a:path>
              </a:pathLst>
            </a:custGeom>
            <a:ln w="35231" cap="flat">
              <a:solidFill>
                <a:srgbClr val="BEBEBE">
                  <a:alpha val="69803"/>
                </a:srgbClr>
              </a:solidFill>
              <a:prstDash val="solid"/>
              <a:round/>
            </a:ln>
          </p:spPr>
          <p:txBody>
            <a:bodyPr/>
            <a:lstStyle/>
            <a:p/>
          </p:txBody>
        </p:sp>
        <p:sp>
          <p:nvSpPr>
            <p:cNvPr id="254" name="pl254"/>
            <p:cNvSpPr/>
            <p:nvPr/>
          </p:nvSpPr>
          <p:spPr>
            <a:xfrm>
              <a:off x="7133520" y="1567338"/>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255" name="pl255"/>
            <p:cNvSpPr/>
            <p:nvPr/>
          </p:nvSpPr>
          <p:spPr>
            <a:xfrm>
              <a:off x="7133520" y="1497753"/>
              <a:ext cx="1848467" cy="208756"/>
            </a:xfrm>
            <a:custGeom>
              <a:avLst/>
              <a:pathLst>
                <a:path w="1848467" h="208756">
                  <a:moveTo>
                    <a:pt x="0" y="115975"/>
                  </a:moveTo>
                  <a:lnTo>
                    <a:pt x="264066" y="69585"/>
                  </a:lnTo>
                  <a:lnTo>
                    <a:pt x="528133" y="46390"/>
                  </a:lnTo>
                  <a:lnTo>
                    <a:pt x="792200" y="0"/>
                  </a:lnTo>
                  <a:lnTo>
                    <a:pt x="1056267" y="69585"/>
                  </a:lnTo>
                  <a:lnTo>
                    <a:pt x="1320333" y="115975"/>
                  </a:lnTo>
                  <a:lnTo>
                    <a:pt x="1584400" y="208756"/>
                  </a:lnTo>
                  <a:lnTo>
                    <a:pt x="1848467" y="162365"/>
                  </a:lnTo>
                </a:path>
              </a:pathLst>
            </a:custGeom>
            <a:ln w="40651" cap="flat">
              <a:solidFill>
                <a:srgbClr val="000000">
                  <a:alpha val="100000"/>
                </a:srgbClr>
              </a:solidFill>
              <a:prstDash val="solid"/>
              <a:round/>
            </a:ln>
          </p:spPr>
          <p:txBody>
            <a:bodyPr/>
            <a:lstStyle/>
            <a:p/>
          </p:txBody>
        </p:sp>
        <p:sp>
          <p:nvSpPr>
            <p:cNvPr id="256" name="pl256"/>
            <p:cNvSpPr/>
            <p:nvPr/>
          </p:nvSpPr>
          <p:spPr>
            <a:xfrm>
              <a:off x="7133520" y="1497753"/>
              <a:ext cx="1848467" cy="208756"/>
            </a:xfrm>
            <a:custGeom>
              <a:avLst/>
              <a:pathLst>
                <a:path w="1848467" h="208756">
                  <a:moveTo>
                    <a:pt x="0" y="115975"/>
                  </a:moveTo>
                  <a:lnTo>
                    <a:pt x="264066" y="69585"/>
                  </a:lnTo>
                  <a:lnTo>
                    <a:pt x="528133" y="46390"/>
                  </a:lnTo>
                  <a:lnTo>
                    <a:pt x="792200" y="0"/>
                  </a:lnTo>
                  <a:lnTo>
                    <a:pt x="1056267" y="69585"/>
                  </a:lnTo>
                  <a:lnTo>
                    <a:pt x="1320333" y="115975"/>
                  </a:lnTo>
                  <a:lnTo>
                    <a:pt x="1584400" y="208756"/>
                  </a:lnTo>
                  <a:lnTo>
                    <a:pt x="1848467" y="162365"/>
                  </a:lnTo>
                </a:path>
              </a:pathLst>
            </a:custGeom>
            <a:ln w="35231" cap="flat">
              <a:solidFill>
                <a:srgbClr val="80BD41">
                  <a:alpha val="100000"/>
                </a:srgbClr>
              </a:solidFill>
              <a:prstDash val="solid"/>
              <a:round/>
            </a:ln>
          </p:spPr>
          <p:txBody>
            <a:bodyPr/>
            <a:lstStyle/>
            <a:p/>
          </p:txBody>
        </p:sp>
        <p:sp>
          <p:nvSpPr>
            <p:cNvPr id="257" name="pl257"/>
            <p:cNvSpPr/>
            <p:nvPr/>
          </p:nvSpPr>
          <p:spPr>
            <a:xfrm>
              <a:off x="7041096" y="1567338"/>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58" name="tx258"/>
            <p:cNvSpPr/>
            <p:nvPr/>
          </p:nvSpPr>
          <p:spPr>
            <a:xfrm>
              <a:off x="7085331" y="14351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9" name="tx259"/>
            <p:cNvSpPr/>
            <p:nvPr/>
          </p:nvSpPr>
          <p:spPr>
            <a:xfrm>
              <a:off x="7367457"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7631524" y="1365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1" name="tx261"/>
            <p:cNvSpPr/>
            <p:nvPr/>
          </p:nvSpPr>
          <p:spPr>
            <a:xfrm>
              <a:off x="7895591" y="13191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62" name="tx262"/>
            <p:cNvSpPr/>
            <p:nvPr/>
          </p:nvSpPr>
          <p:spPr>
            <a:xfrm>
              <a:off x="8159657" y="138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3" name="tx263"/>
            <p:cNvSpPr/>
            <p:nvPr/>
          </p:nvSpPr>
          <p:spPr>
            <a:xfrm>
              <a:off x="8405665" y="14351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4" name="tx264"/>
            <p:cNvSpPr/>
            <p:nvPr/>
          </p:nvSpPr>
          <p:spPr>
            <a:xfrm>
              <a:off x="8669731" y="15279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65" name="tx265"/>
            <p:cNvSpPr/>
            <p:nvPr/>
          </p:nvSpPr>
          <p:spPr>
            <a:xfrm>
              <a:off x="8933798" y="14815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6" name="rc266"/>
            <p:cNvSpPr/>
            <p:nvPr/>
          </p:nvSpPr>
          <p:spPr>
            <a:xfrm>
              <a:off x="7041096" y="2613739"/>
              <a:ext cx="2033314" cy="1454334"/>
            </a:xfrm>
            <a:prstGeom prst="rect">
              <a:avLst/>
            </a:prstGeom>
            <a:solidFill>
              <a:srgbClr val="EBEBEB">
                <a:alpha val="100000"/>
              </a:srgbClr>
            </a:solidFill>
          </p:spPr>
          <p:txBody>
            <a:bodyPr/>
            <a:lstStyle/>
            <a:p/>
          </p:txBody>
        </p:sp>
        <p:sp>
          <p:nvSpPr>
            <p:cNvPr id="267" name="pl267"/>
            <p:cNvSpPr/>
            <p:nvPr/>
          </p:nvSpPr>
          <p:spPr>
            <a:xfrm>
              <a:off x="7041096" y="359605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8" name="pl268"/>
            <p:cNvSpPr/>
            <p:nvPr/>
          </p:nvSpPr>
          <p:spPr>
            <a:xfrm>
              <a:off x="7041096" y="301617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9" name="pl269"/>
            <p:cNvSpPr/>
            <p:nvPr/>
          </p:nvSpPr>
          <p:spPr>
            <a:xfrm>
              <a:off x="7041096" y="388599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70" name="pl270"/>
            <p:cNvSpPr/>
            <p:nvPr/>
          </p:nvSpPr>
          <p:spPr>
            <a:xfrm>
              <a:off x="7041096" y="330611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71" name="pl271"/>
            <p:cNvSpPr/>
            <p:nvPr/>
          </p:nvSpPr>
          <p:spPr>
            <a:xfrm>
              <a:off x="7041096" y="272623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72" name="pl272"/>
            <p:cNvSpPr/>
            <p:nvPr/>
          </p:nvSpPr>
          <p:spPr>
            <a:xfrm>
              <a:off x="71335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739758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766165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79257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818978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845385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87179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898198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7133520" y="3306114"/>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BEBEBE">
                  <a:alpha val="69803"/>
                </a:srgbClr>
              </a:solidFill>
              <a:prstDash val="solid"/>
              <a:round/>
            </a:ln>
          </p:spPr>
          <p:txBody>
            <a:bodyPr/>
            <a:lstStyle/>
            <a:p/>
          </p:txBody>
        </p:sp>
        <p:sp>
          <p:nvSpPr>
            <p:cNvPr id="281" name="pl281"/>
            <p:cNvSpPr/>
            <p:nvPr/>
          </p:nvSpPr>
          <p:spPr>
            <a:xfrm>
              <a:off x="7133520" y="3282919"/>
              <a:ext cx="1848467" cy="487097"/>
            </a:xfrm>
            <a:custGeom>
              <a:avLst/>
              <a:pathLst>
                <a:path w="1848467" h="487097">
                  <a:moveTo>
                    <a:pt x="0" y="92780"/>
                  </a:moveTo>
                  <a:lnTo>
                    <a:pt x="264066" y="23195"/>
                  </a:lnTo>
                  <a:lnTo>
                    <a:pt x="528133" y="46390"/>
                  </a:lnTo>
                  <a:lnTo>
                    <a:pt x="792200" y="0"/>
                  </a:lnTo>
                  <a:lnTo>
                    <a:pt x="1056267" y="23195"/>
                  </a:lnTo>
                  <a:lnTo>
                    <a:pt x="1320333" y="162365"/>
                  </a:lnTo>
                  <a:lnTo>
                    <a:pt x="1584400" y="278341"/>
                  </a:lnTo>
                  <a:lnTo>
                    <a:pt x="1848467" y="487097"/>
                  </a:lnTo>
                </a:path>
              </a:pathLst>
            </a:custGeom>
            <a:ln w="40651" cap="flat">
              <a:solidFill>
                <a:srgbClr val="BEBEBE">
                  <a:alpha val="69803"/>
                </a:srgbClr>
              </a:solidFill>
              <a:prstDash val="solid"/>
              <a:round/>
            </a:ln>
          </p:spPr>
          <p:txBody>
            <a:bodyPr/>
            <a:lstStyle/>
            <a:p/>
          </p:txBody>
        </p:sp>
        <p:sp>
          <p:nvSpPr>
            <p:cNvPr id="282" name="pl282"/>
            <p:cNvSpPr/>
            <p:nvPr/>
          </p:nvSpPr>
          <p:spPr>
            <a:xfrm>
              <a:off x="7133520" y="3282919"/>
              <a:ext cx="1848467" cy="487097"/>
            </a:xfrm>
            <a:custGeom>
              <a:avLst/>
              <a:pathLst>
                <a:path w="1848467" h="487097">
                  <a:moveTo>
                    <a:pt x="0" y="92780"/>
                  </a:moveTo>
                  <a:lnTo>
                    <a:pt x="264066" y="23195"/>
                  </a:lnTo>
                  <a:lnTo>
                    <a:pt x="528133" y="46390"/>
                  </a:lnTo>
                  <a:lnTo>
                    <a:pt x="792200" y="0"/>
                  </a:lnTo>
                  <a:lnTo>
                    <a:pt x="1056267" y="23195"/>
                  </a:lnTo>
                  <a:lnTo>
                    <a:pt x="1320333" y="162365"/>
                  </a:lnTo>
                  <a:lnTo>
                    <a:pt x="1584400" y="278341"/>
                  </a:lnTo>
                  <a:lnTo>
                    <a:pt x="1848467" y="487097"/>
                  </a:lnTo>
                </a:path>
              </a:pathLst>
            </a:custGeom>
            <a:ln w="35231" cap="flat">
              <a:solidFill>
                <a:srgbClr val="BEBEBE">
                  <a:alpha val="69803"/>
                </a:srgbClr>
              </a:solidFill>
              <a:prstDash val="solid"/>
              <a:round/>
            </a:ln>
          </p:spPr>
          <p:txBody>
            <a:bodyPr/>
            <a:lstStyle/>
            <a:p/>
          </p:txBody>
        </p:sp>
        <p:sp>
          <p:nvSpPr>
            <p:cNvPr id="283" name="pl283"/>
            <p:cNvSpPr/>
            <p:nvPr/>
          </p:nvSpPr>
          <p:spPr>
            <a:xfrm>
              <a:off x="7133520" y="3306114"/>
              <a:ext cx="1848467" cy="255146"/>
            </a:xfrm>
            <a:custGeom>
              <a:avLst/>
              <a:pathLst>
                <a:path w="1848467" h="255146">
                  <a:moveTo>
                    <a:pt x="0" y="0"/>
                  </a:moveTo>
                  <a:lnTo>
                    <a:pt x="264066" y="0"/>
                  </a:lnTo>
                  <a:lnTo>
                    <a:pt x="528133" y="139170"/>
                  </a:lnTo>
                  <a:lnTo>
                    <a:pt x="792200" y="208756"/>
                  </a:lnTo>
                  <a:lnTo>
                    <a:pt x="1056267" y="255146"/>
                  </a:lnTo>
                  <a:lnTo>
                    <a:pt x="1320333" y="139170"/>
                  </a:lnTo>
                  <a:lnTo>
                    <a:pt x="1584400" y="162365"/>
                  </a:lnTo>
                  <a:lnTo>
                    <a:pt x="1848467" y="231951"/>
                  </a:lnTo>
                </a:path>
              </a:pathLst>
            </a:custGeom>
            <a:ln w="20325" cap="flat">
              <a:solidFill>
                <a:srgbClr val="6B6B6B">
                  <a:alpha val="100000"/>
                </a:srgbClr>
              </a:solidFill>
              <a:prstDash val="solid"/>
              <a:round/>
            </a:ln>
          </p:spPr>
          <p:txBody>
            <a:bodyPr/>
            <a:lstStyle/>
            <a:p/>
          </p:txBody>
        </p:sp>
        <p:sp>
          <p:nvSpPr>
            <p:cNvPr id="284" name="pl284"/>
            <p:cNvSpPr/>
            <p:nvPr/>
          </p:nvSpPr>
          <p:spPr>
            <a:xfrm>
              <a:off x="7133520" y="3282919"/>
              <a:ext cx="1848467" cy="487097"/>
            </a:xfrm>
            <a:custGeom>
              <a:avLst/>
              <a:pathLst>
                <a:path w="1848467" h="487097">
                  <a:moveTo>
                    <a:pt x="0" y="92780"/>
                  </a:moveTo>
                  <a:lnTo>
                    <a:pt x="264066" y="23195"/>
                  </a:lnTo>
                  <a:lnTo>
                    <a:pt x="528133" y="46390"/>
                  </a:lnTo>
                  <a:lnTo>
                    <a:pt x="792200" y="0"/>
                  </a:lnTo>
                  <a:lnTo>
                    <a:pt x="1056267" y="23195"/>
                  </a:lnTo>
                  <a:lnTo>
                    <a:pt x="1320333" y="162365"/>
                  </a:lnTo>
                  <a:lnTo>
                    <a:pt x="1584400" y="278341"/>
                  </a:lnTo>
                  <a:lnTo>
                    <a:pt x="1848467" y="487097"/>
                  </a:lnTo>
                </a:path>
              </a:pathLst>
            </a:custGeom>
            <a:ln w="40651" cap="flat">
              <a:solidFill>
                <a:srgbClr val="000000">
                  <a:alpha val="100000"/>
                </a:srgbClr>
              </a:solidFill>
              <a:prstDash val="solid"/>
              <a:round/>
            </a:ln>
          </p:spPr>
          <p:txBody>
            <a:bodyPr/>
            <a:lstStyle/>
            <a:p/>
          </p:txBody>
        </p:sp>
        <p:sp>
          <p:nvSpPr>
            <p:cNvPr id="285" name="pl285"/>
            <p:cNvSpPr/>
            <p:nvPr/>
          </p:nvSpPr>
          <p:spPr>
            <a:xfrm>
              <a:off x="7133520" y="3282919"/>
              <a:ext cx="1848467" cy="487097"/>
            </a:xfrm>
            <a:custGeom>
              <a:avLst/>
              <a:pathLst>
                <a:path w="1848467" h="487097">
                  <a:moveTo>
                    <a:pt x="0" y="92780"/>
                  </a:moveTo>
                  <a:lnTo>
                    <a:pt x="264066" y="23195"/>
                  </a:lnTo>
                  <a:lnTo>
                    <a:pt x="528133" y="46390"/>
                  </a:lnTo>
                  <a:lnTo>
                    <a:pt x="792200" y="0"/>
                  </a:lnTo>
                  <a:lnTo>
                    <a:pt x="1056267" y="23195"/>
                  </a:lnTo>
                  <a:lnTo>
                    <a:pt x="1320333" y="162365"/>
                  </a:lnTo>
                  <a:lnTo>
                    <a:pt x="1584400" y="278341"/>
                  </a:lnTo>
                  <a:lnTo>
                    <a:pt x="1848467" y="487097"/>
                  </a:lnTo>
                </a:path>
              </a:pathLst>
            </a:custGeom>
            <a:ln w="35231" cap="flat">
              <a:solidFill>
                <a:srgbClr val="80BD41">
                  <a:alpha val="100000"/>
                </a:srgbClr>
              </a:solidFill>
              <a:prstDash val="solid"/>
              <a:round/>
            </a:ln>
          </p:spPr>
          <p:txBody>
            <a:bodyPr/>
            <a:lstStyle/>
            <a:p/>
          </p:txBody>
        </p:sp>
        <p:sp>
          <p:nvSpPr>
            <p:cNvPr id="286" name="pl286"/>
            <p:cNvSpPr/>
            <p:nvPr/>
          </p:nvSpPr>
          <p:spPr>
            <a:xfrm>
              <a:off x="7041096" y="330611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87" name="tx287"/>
            <p:cNvSpPr/>
            <p:nvPr/>
          </p:nvSpPr>
          <p:spPr>
            <a:xfrm>
              <a:off x="7085331" y="3197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8" name="tx288"/>
            <p:cNvSpPr/>
            <p:nvPr/>
          </p:nvSpPr>
          <p:spPr>
            <a:xfrm>
              <a:off x="7367457" y="31275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7613464" y="31507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0" name="tx290"/>
            <p:cNvSpPr/>
            <p:nvPr/>
          </p:nvSpPr>
          <p:spPr>
            <a:xfrm>
              <a:off x="7895591" y="3104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1" name="tx291"/>
            <p:cNvSpPr/>
            <p:nvPr/>
          </p:nvSpPr>
          <p:spPr>
            <a:xfrm>
              <a:off x="8159657" y="31275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2" name="tx292"/>
            <p:cNvSpPr/>
            <p:nvPr/>
          </p:nvSpPr>
          <p:spPr>
            <a:xfrm>
              <a:off x="8405665" y="32667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3" name="tx293"/>
            <p:cNvSpPr/>
            <p:nvPr/>
          </p:nvSpPr>
          <p:spPr>
            <a:xfrm>
              <a:off x="8643625" y="338270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94" name="tx294"/>
            <p:cNvSpPr/>
            <p:nvPr/>
          </p:nvSpPr>
          <p:spPr>
            <a:xfrm>
              <a:off x="8903669" y="35914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95" name="tx295"/>
            <p:cNvSpPr/>
            <p:nvPr/>
          </p:nvSpPr>
          <p:spPr>
            <a:xfrm>
              <a:off x="1562735" y="420508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296" name="tx296"/>
            <p:cNvSpPr/>
            <p:nvPr/>
          </p:nvSpPr>
          <p:spPr>
            <a:xfrm>
              <a:off x="3594223" y="420508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297" name="tx297"/>
            <p:cNvSpPr/>
            <p:nvPr/>
          </p:nvSpPr>
          <p:spPr>
            <a:xfrm>
              <a:off x="1575216" y="2466308"/>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298" name="tx298"/>
            <p:cNvSpPr/>
            <p:nvPr/>
          </p:nvSpPr>
          <p:spPr>
            <a:xfrm>
              <a:off x="3531998" y="2466308"/>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299" name="tx299"/>
            <p:cNvSpPr/>
            <p:nvPr/>
          </p:nvSpPr>
          <p:spPr>
            <a:xfrm>
              <a:off x="5749933" y="2466308"/>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300" name="tx300"/>
            <p:cNvSpPr/>
            <p:nvPr/>
          </p:nvSpPr>
          <p:spPr>
            <a:xfrm>
              <a:off x="7756367" y="246630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301" name="tx301"/>
            <p:cNvSpPr/>
            <p:nvPr/>
          </p:nvSpPr>
          <p:spPr>
            <a:xfrm>
              <a:off x="1575033"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02" name="tx302"/>
            <p:cNvSpPr/>
            <p:nvPr/>
          </p:nvSpPr>
          <p:spPr>
            <a:xfrm>
              <a:off x="3606522"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303" name="tx303"/>
            <p:cNvSpPr/>
            <p:nvPr/>
          </p:nvSpPr>
          <p:spPr>
            <a:xfrm>
              <a:off x="5746824" y="727533"/>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304" name="tx304"/>
            <p:cNvSpPr/>
            <p:nvPr/>
          </p:nvSpPr>
          <p:spPr>
            <a:xfrm>
              <a:off x="7858826" y="727533"/>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305" name="pl305"/>
            <p:cNvSpPr/>
            <p:nvPr/>
          </p:nvSpPr>
          <p:spPr>
            <a:xfrm>
              <a:off x="8248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1088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13529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16170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18810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21451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24092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6732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tx313"/>
            <p:cNvSpPr/>
            <p:nvPr/>
          </p:nvSpPr>
          <p:spPr>
            <a:xfrm rot="-5400000">
              <a:off x="7004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4" name="tx314"/>
            <p:cNvSpPr/>
            <p:nvPr/>
          </p:nvSpPr>
          <p:spPr>
            <a:xfrm rot="-5400000">
              <a:off x="964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5" name="tx315"/>
            <p:cNvSpPr/>
            <p:nvPr/>
          </p:nvSpPr>
          <p:spPr>
            <a:xfrm rot="-5400000">
              <a:off x="12285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6" name="tx316"/>
            <p:cNvSpPr/>
            <p:nvPr/>
          </p:nvSpPr>
          <p:spPr>
            <a:xfrm rot="-5400000">
              <a:off x="14926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7" name="tx317"/>
            <p:cNvSpPr/>
            <p:nvPr/>
          </p:nvSpPr>
          <p:spPr>
            <a:xfrm rot="-5400000">
              <a:off x="17567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8" name="tx318"/>
            <p:cNvSpPr/>
            <p:nvPr/>
          </p:nvSpPr>
          <p:spPr>
            <a:xfrm rot="-5400000">
              <a:off x="20207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9" name="tx319"/>
            <p:cNvSpPr/>
            <p:nvPr/>
          </p:nvSpPr>
          <p:spPr>
            <a:xfrm rot="-5400000">
              <a:off x="22848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0" name="tx320"/>
            <p:cNvSpPr/>
            <p:nvPr/>
          </p:nvSpPr>
          <p:spPr>
            <a:xfrm rot="-5400000">
              <a:off x="25489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1" name="pl321"/>
            <p:cNvSpPr/>
            <p:nvPr/>
          </p:nvSpPr>
          <p:spPr>
            <a:xfrm>
              <a:off x="29277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31917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34558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37199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39839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42480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45121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47761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tx329"/>
            <p:cNvSpPr/>
            <p:nvPr/>
          </p:nvSpPr>
          <p:spPr>
            <a:xfrm rot="-5400000">
              <a:off x="28033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0" name="tx330"/>
            <p:cNvSpPr/>
            <p:nvPr/>
          </p:nvSpPr>
          <p:spPr>
            <a:xfrm rot="-5400000">
              <a:off x="30674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1" name="tx331"/>
            <p:cNvSpPr/>
            <p:nvPr/>
          </p:nvSpPr>
          <p:spPr>
            <a:xfrm rot="-5400000">
              <a:off x="33314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2" name="tx332"/>
            <p:cNvSpPr/>
            <p:nvPr/>
          </p:nvSpPr>
          <p:spPr>
            <a:xfrm rot="-5400000">
              <a:off x="35955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3" name="tx333"/>
            <p:cNvSpPr/>
            <p:nvPr/>
          </p:nvSpPr>
          <p:spPr>
            <a:xfrm rot="-5400000">
              <a:off x="38596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4" name="tx334"/>
            <p:cNvSpPr/>
            <p:nvPr/>
          </p:nvSpPr>
          <p:spPr>
            <a:xfrm rot="-5400000">
              <a:off x="412368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5" name="tx335"/>
            <p:cNvSpPr/>
            <p:nvPr/>
          </p:nvSpPr>
          <p:spPr>
            <a:xfrm rot="-5400000">
              <a:off x="43877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6" name="tx336"/>
            <p:cNvSpPr/>
            <p:nvPr/>
          </p:nvSpPr>
          <p:spPr>
            <a:xfrm rot="-5400000">
              <a:off x="46518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7" name="pl337"/>
            <p:cNvSpPr/>
            <p:nvPr/>
          </p:nvSpPr>
          <p:spPr>
            <a:xfrm>
              <a:off x="503061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529468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pl339"/>
            <p:cNvSpPr/>
            <p:nvPr/>
          </p:nvSpPr>
          <p:spPr>
            <a:xfrm>
              <a:off x="555875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0" name="pl340"/>
            <p:cNvSpPr/>
            <p:nvPr/>
          </p:nvSpPr>
          <p:spPr>
            <a:xfrm>
              <a:off x="582281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1" name="pl341"/>
            <p:cNvSpPr/>
            <p:nvPr/>
          </p:nvSpPr>
          <p:spPr>
            <a:xfrm>
              <a:off x="608688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635095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661501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687908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tx345"/>
            <p:cNvSpPr/>
            <p:nvPr/>
          </p:nvSpPr>
          <p:spPr>
            <a:xfrm rot="-5400000">
              <a:off x="490625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6" name="tx346"/>
            <p:cNvSpPr/>
            <p:nvPr/>
          </p:nvSpPr>
          <p:spPr>
            <a:xfrm rot="-5400000">
              <a:off x="517032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7" name="tx347"/>
            <p:cNvSpPr/>
            <p:nvPr/>
          </p:nvSpPr>
          <p:spPr>
            <a:xfrm rot="-5400000">
              <a:off x="543439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8" name="tx348"/>
            <p:cNvSpPr/>
            <p:nvPr/>
          </p:nvSpPr>
          <p:spPr>
            <a:xfrm rot="-5400000">
              <a:off x="569845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9" name="tx349"/>
            <p:cNvSpPr/>
            <p:nvPr/>
          </p:nvSpPr>
          <p:spPr>
            <a:xfrm rot="-5400000">
              <a:off x="596252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0" name="tx350"/>
            <p:cNvSpPr/>
            <p:nvPr/>
          </p:nvSpPr>
          <p:spPr>
            <a:xfrm rot="-5400000">
              <a:off x="622659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1" name="tx351"/>
            <p:cNvSpPr/>
            <p:nvPr/>
          </p:nvSpPr>
          <p:spPr>
            <a:xfrm rot="-5400000">
              <a:off x="649065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2" name="tx352"/>
            <p:cNvSpPr/>
            <p:nvPr/>
          </p:nvSpPr>
          <p:spPr>
            <a:xfrm rot="-5400000">
              <a:off x="675472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3" name="pl353"/>
            <p:cNvSpPr/>
            <p:nvPr/>
          </p:nvSpPr>
          <p:spPr>
            <a:xfrm>
              <a:off x="713352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739758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pl355"/>
            <p:cNvSpPr/>
            <p:nvPr/>
          </p:nvSpPr>
          <p:spPr>
            <a:xfrm>
              <a:off x="766165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6" name="pl356"/>
            <p:cNvSpPr/>
            <p:nvPr/>
          </p:nvSpPr>
          <p:spPr>
            <a:xfrm>
              <a:off x="792572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7" name="pl357"/>
            <p:cNvSpPr/>
            <p:nvPr/>
          </p:nvSpPr>
          <p:spPr>
            <a:xfrm>
              <a:off x="818978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845385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871792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898198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tx361"/>
            <p:cNvSpPr/>
            <p:nvPr/>
          </p:nvSpPr>
          <p:spPr>
            <a:xfrm rot="-5400000">
              <a:off x="700916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2" name="tx362"/>
            <p:cNvSpPr/>
            <p:nvPr/>
          </p:nvSpPr>
          <p:spPr>
            <a:xfrm rot="-5400000">
              <a:off x="727322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3" name="tx363"/>
            <p:cNvSpPr/>
            <p:nvPr/>
          </p:nvSpPr>
          <p:spPr>
            <a:xfrm rot="-5400000">
              <a:off x="753729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4" name="tx364"/>
            <p:cNvSpPr/>
            <p:nvPr/>
          </p:nvSpPr>
          <p:spPr>
            <a:xfrm rot="-5400000">
              <a:off x="780136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5" name="tx365"/>
            <p:cNvSpPr/>
            <p:nvPr/>
          </p:nvSpPr>
          <p:spPr>
            <a:xfrm rot="-5400000">
              <a:off x="806542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6" name="tx366"/>
            <p:cNvSpPr/>
            <p:nvPr/>
          </p:nvSpPr>
          <p:spPr>
            <a:xfrm rot="-5400000">
              <a:off x="832949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7" name="tx367"/>
            <p:cNvSpPr/>
            <p:nvPr/>
          </p:nvSpPr>
          <p:spPr>
            <a:xfrm rot="-5400000">
              <a:off x="859356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8" name="tx368"/>
            <p:cNvSpPr/>
            <p:nvPr/>
          </p:nvSpPr>
          <p:spPr>
            <a:xfrm rot="-5400000">
              <a:off x="885762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9" name="tx369"/>
            <p:cNvSpPr/>
            <p:nvPr/>
          </p:nvSpPr>
          <p:spPr>
            <a:xfrm>
              <a:off x="508182" y="210721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0" name="tx370"/>
            <p:cNvSpPr/>
            <p:nvPr/>
          </p:nvSpPr>
          <p:spPr>
            <a:xfrm>
              <a:off x="607577" y="15273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1" name="tx371"/>
            <p:cNvSpPr/>
            <p:nvPr/>
          </p:nvSpPr>
          <p:spPr>
            <a:xfrm>
              <a:off x="545398" y="9474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2" name="pl372"/>
            <p:cNvSpPr/>
            <p:nvPr/>
          </p:nvSpPr>
          <p:spPr>
            <a:xfrm>
              <a:off x="697592" y="2147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3" name="pl373"/>
            <p:cNvSpPr/>
            <p:nvPr/>
          </p:nvSpPr>
          <p:spPr>
            <a:xfrm>
              <a:off x="697592" y="15673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4" name="pl374"/>
            <p:cNvSpPr/>
            <p:nvPr/>
          </p:nvSpPr>
          <p:spPr>
            <a:xfrm>
              <a:off x="697592" y="9874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5" name="tx375"/>
            <p:cNvSpPr/>
            <p:nvPr/>
          </p:nvSpPr>
          <p:spPr>
            <a:xfrm>
              <a:off x="508182" y="384598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6" name="tx376"/>
            <p:cNvSpPr/>
            <p:nvPr/>
          </p:nvSpPr>
          <p:spPr>
            <a:xfrm>
              <a:off x="607577" y="32661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7" name="tx377"/>
            <p:cNvSpPr/>
            <p:nvPr/>
          </p:nvSpPr>
          <p:spPr>
            <a:xfrm>
              <a:off x="545398" y="26862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8" name="pl378"/>
            <p:cNvSpPr/>
            <p:nvPr/>
          </p:nvSpPr>
          <p:spPr>
            <a:xfrm>
              <a:off x="697592" y="38859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9" name="pl379"/>
            <p:cNvSpPr/>
            <p:nvPr/>
          </p:nvSpPr>
          <p:spPr>
            <a:xfrm>
              <a:off x="697592" y="33061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0" name="pl380"/>
            <p:cNvSpPr/>
            <p:nvPr/>
          </p:nvSpPr>
          <p:spPr>
            <a:xfrm>
              <a:off x="697592" y="27262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1" name="tx381"/>
            <p:cNvSpPr/>
            <p:nvPr/>
          </p:nvSpPr>
          <p:spPr>
            <a:xfrm>
              <a:off x="508182" y="55847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2" name="tx382"/>
            <p:cNvSpPr/>
            <p:nvPr/>
          </p:nvSpPr>
          <p:spPr>
            <a:xfrm>
              <a:off x="607577" y="50048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3" name="tx383"/>
            <p:cNvSpPr/>
            <p:nvPr/>
          </p:nvSpPr>
          <p:spPr>
            <a:xfrm>
              <a:off x="545398" y="44250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4" name="pl384"/>
            <p:cNvSpPr/>
            <p:nvPr/>
          </p:nvSpPr>
          <p:spPr>
            <a:xfrm>
              <a:off x="697592" y="56247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5" name="pl385"/>
            <p:cNvSpPr/>
            <p:nvPr/>
          </p:nvSpPr>
          <p:spPr>
            <a:xfrm>
              <a:off x="697592" y="50448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6" name="pl386"/>
            <p:cNvSpPr/>
            <p:nvPr/>
          </p:nvSpPr>
          <p:spPr>
            <a:xfrm>
              <a:off x="697592" y="44650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7" name="tx38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388" name="tx388"/>
            <p:cNvSpPr/>
            <p:nvPr/>
          </p:nvSpPr>
          <p:spPr>
            <a:xfrm>
              <a:off x="732387" y="435349"/>
              <a:ext cx="632655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Southern Africa, 2018-2025</a:t>
              </a:r>
            </a:p>
          </p:txBody>
        </p:sp>
        <p:sp>
          <p:nvSpPr>
            <p:cNvPr id="389" name="tx38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90" name="tx39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391" name="tx39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3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2 countries (Zambia and Zimbabwe).
The largest increase in coverage was 3% points in Zambia from 88% in 2019 to 91% in 2025.
Coverage was lower than in 2019 in 7 countries (Angola, Eswatini, Lesotho, Malawi, Mozambique, Namibia, and South Africa).
The largest decline in coverage was 20% points in South Africa from 85% in 2019 to 65%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230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6527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1824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121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25228" y="5527164"/>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9" name="pl9"/>
            <p:cNvSpPr/>
            <p:nvPr/>
          </p:nvSpPr>
          <p:spPr>
            <a:xfrm>
              <a:off x="1425228" y="5020180"/>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0" name="pl10"/>
            <p:cNvSpPr/>
            <p:nvPr/>
          </p:nvSpPr>
          <p:spPr>
            <a:xfrm>
              <a:off x="1425228" y="4513195"/>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1" name="pl11"/>
            <p:cNvSpPr/>
            <p:nvPr/>
          </p:nvSpPr>
          <p:spPr>
            <a:xfrm>
              <a:off x="1425228" y="4006210"/>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2" name="pl12"/>
            <p:cNvSpPr/>
            <p:nvPr/>
          </p:nvSpPr>
          <p:spPr>
            <a:xfrm>
              <a:off x="1425228" y="3499226"/>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3" name="pl13"/>
            <p:cNvSpPr/>
            <p:nvPr/>
          </p:nvSpPr>
          <p:spPr>
            <a:xfrm>
              <a:off x="1425228" y="2992241"/>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4" name="pl14"/>
            <p:cNvSpPr/>
            <p:nvPr/>
          </p:nvSpPr>
          <p:spPr>
            <a:xfrm>
              <a:off x="1425228" y="2485256"/>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5" name="pl15"/>
            <p:cNvSpPr/>
            <p:nvPr/>
          </p:nvSpPr>
          <p:spPr>
            <a:xfrm>
              <a:off x="1425228" y="1978271"/>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6" name="pl16"/>
            <p:cNvSpPr/>
            <p:nvPr/>
          </p:nvSpPr>
          <p:spPr>
            <a:xfrm>
              <a:off x="1425228" y="1471287"/>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7" name="pl17"/>
            <p:cNvSpPr/>
            <p:nvPr/>
          </p:nvSpPr>
          <p:spPr>
            <a:xfrm>
              <a:off x="1425228" y="964302"/>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8" name="pl18"/>
            <p:cNvSpPr/>
            <p:nvPr/>
          </p:nvSpPr>
          <p:spPr>
            <a:xfrm>
              <a:off x="173582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8879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4176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947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4769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8036" y="964302"/>
              <a:ext cx="559068" cy="0"/>
            </a:xfrm>
            <a:custGeom>
              <a:avLst/>
              <a:pathLst>
                <a:path w="559068" h="0">
                  <a:moveTo>
                    <a:pt x="0" y="0"/>
                  </a:moveTo>
                  <a:lnTo>
                    <a:pt x="559068" y="0"/>
                  </a:lnTo>
                  <a:lnTo>
                    <a:pt x="559068" y="0"/>
                  </a:lnTo>
                  <a:lnTo>
                    <a:pt x="559068" y="0"/>
                  </a:lnTo>
                  <a:lnTo>
                    <a:pt x="559068" y="0"/>
                  </a:lnTo>
                  <a:lnTo>
                    <a:pt x="559068" y="0"/>
                  </a:lnTo>
                  <a:lnTo>
                    <a:pt x="559068" y="0"/>
                  </a:lnTo>
                </a:path>
              </a:pathLst>
            </a:custGeom>
            <a:ln w="108405" cap="flat">
              <a:solidFill>
                <a:srgbClr val="E8E8E8">
                  <a:alpha val="100000"/>
                </a:srgbClr>
              </a:solidFill>
              <a:prstDash val="solid"/>
              <a:round/>
            </a:ln>
          </p:spPr>
          <p:txBody>
            <a:bodyPr/>
            <a:lstStyle/>
            <a:p/>
          </p:txBody>
        </p:sp>
        <p:sp>
          <p:nvSpPr>
            <p:cNvPr id="24" name="pl24"/>
            <p:cNvSpPr/>
            <p:nvPr/>
          </p:nvSpPr>
          <p:spPr>
            <a:xfrm>
              <a:off x="6953798" y="1471287"/>
              <a:ext cx="434831" cy="0"/>
            </a:xfrm>
            <a:custGeom>
              <a:avLst/>
              <a:pathLst>
                <a:path w="434831" h="0">
                  <a:moveTo>
                    <a:pt x="0" y="0"/>
                  </a:moveTo>
                  <a:lnTo>
                    <a:pt x="124237" y="0"/>
                  </a:lnTo>
                  <a:lnTo>
                    <a:pt x="186356" y="0"/>
                  </a:lnTo>
                  <a:lnTo>
                    <a:pt x="248475" y="0"/>
                  </a:lnTo>
                  <a:lnTo>
                    <a:pt x="248475" y="0"/>
                  </a:lnTo>
                  <a:lnTo>
                    <a:pt x="434831" y="0"/>
                  </a:lnTo>
                  <a:lnTo>
                    <a:pt x="434831" y="0"/>
                  </a:lnTo>
                </a:path>
              </a:pathLst>
            </a:custGeom>
            <a:ln w="108405" cap="flat">
              <a:solidFill>
                <a:srgbClr val="E8E8E8">
                  <a:alpha val="100000"/>
                </a:srgbClr>
              </a:solidFill>
              <a:prstDash val="solid"/>
              <a:round/>
            </a:ln>
          </p:spPr>
          <p:txBody>
            <a:bodyPr/>
            <a:lstStyle/>
            <a:p/>
          </p:txBody>
        </p:sp>
        <p:sp>
          <p:nvSpPr>
            <p:cNvPr id="25" name="pl25"/>
            <p:cNvSpPr/>
            <p:nvPr/>
          </p:nvSpPr>
          <p:spPr>
            <a:xfrm>
              <a:off x="7078036" y="1978271"/>
              <a:ext cx="310593" cy="0"/>
            </a:xfrm>
            <a:custGeom>
              <a:avLst/>
              <a:pathLst>
                <a:path w="310593" h="0">
                  <a:moveTo>
                    <a:pt x="0" y="0"/>
                  </a:moveTo>
                  <a:lnTo>
                    <a:pt x="124237" y="0"/>
                  </a:lnTo>
                  <a:lnTo>
                    <a:pt x="248475" y="0"/>
                  </a:lnTo>
                  <a:lnTo>
                    <a:pt x="248475" y="0"/>
                  </a:lnTo>
                  <a:lnTo>
                    <a:pt x="248475" y="0"/>
                  </a:lnTo>
                  <a:lnTo>
                    <a:pt x="310593" y="0"/>
                  </a:lnTo>
                  <a:lnTo>
                    <a:pt x="310593" y="0"/>
                  </a:lnTo>
                </a:path>
              </a:pathLst>
            </a:custGeom>
            <a:ln w="108405" cap="flat">
              <a:solidFill>
                <a:srgbClr val="E8E8E8">
                  <a:alpha val="100000"/>
                </a:srgbClr>
              </a:solidFill>
              <a:prstDash val="solid"/>
              <a:round/>
            </a:ln>
          </p:spPr>
          <p:txBody>
            <a:bodyPr/>
            <a:lstStyle/>
            <a:p/>
          </p:txBody>
        </p:sp>
        <p:sp>
          <p:nvSpPr>
            <p:cNvPr id="26" name="pl26"/>
            <p:cNvSpPr/>
            <p:nvPr/>
          </p:nvSpPr>
          <p:spPr>
            <a:xfrm>
              <a:off x="7078036" y="2485256"/>
              <a:ext cx="559068" cy="0"/>
            </a:xfrm>
            <a:custGeom>
              <a:avLst/>
              <a:pathLst>
                <a:path w="559068" h="0">
                  <a:moveTo>
                    <a:pt x="0" y="0"/>
                  </a:moveTo>
                  <a:lnTo>
                    <a:pt x="248475" y="0"/>
                  </a:lnTo>
                  <a:lnTo>
                    <a:pt x="310593" y="0"/>
                  </a:lnTo>
                  <a:lnTo>
                    <a:pt x="310593" y="0"/>
                  </a:lnTo>
                  <a:lnTo>
                    <a:pt x="434831" y="0"/>
                  </a:lnTo>
                  <a:lnTo>
                    <a:pt x="496950" y="0"/>
                  </a:lnTo>
                  <a:lnTo>
                    <a:pt x="559068" y="0"/>
                  </a:lnTo>
                </a:path>
              </a:pathLst>
            </a:custGeom>
            <a:ln w="108405" cap="flat">
              <a:solidFill>
                <a:srgbClr val="E8E8E8">
                  <a:alpha val="100000"/>
                </a:srgbClr>
              </a:solidFill>
              <a:prstDash val="solid"/>
              <a:round/>
            </a:ln>
          </p:spPr>
          <p:txBody>
            <a:bodyPr/>
            <a:lstStyle/>
            <a:p/>
          </p:txBody>
        </p:sp>
        <p:sp>
          <p:nvSpPr>
            <p:cNvPr id="27" name="pl27"/>
            <p:cNvSpPr/>
            <p:nvPr/>
          </p:nvSpPr>
          <p:spPr>
            <a:xfrm>
              <a:off x="7078036" y="2992241"/>
              <a:ext cx="559068" cy="0"/>
            </a:xfrm>
            <a:custGeom>
              <a:avLst/>
              <a:pathLst>
                <a:path w="559068" h="0">
                  <a:moveTo>
                    <a:pt x="0" y="0"/>
                  </a:moveTo>
                  <a:lnTo>
                    <a:pt x="124237" y="0"/>
                  </a:lnTo>
                  <a:lnTo>
                    <a:pt x="248475" y="0"/>
                  </a:lnTo>
                  <a:lnTo>
                    <a:pt x="372712" y="0"/>
                  </a:lnTo>
                  <a:lnTo>
                    <a:pt x="372712" y="0"/>
                  </a:lnTo>
                  <a:lnTo>
                    <a:pt x="434831" y="0"/>
                  </a:lnTo>
                  <a:lnTo>
                    <a:pt x="559068" y="0"/>
                  </a:lnTo>
                </a:path>
              </a:pathLst>
            </a:custGeom>
            <a:ln w="108405" cap="flat">
              <a:solidFill>
                <a:srgbClr val="E8E8E8">
                  <a:alpha val="100000"/>
                </a:srgbClr>
              </a:solidFill>
              <a:prstDash val="solid"/>
              <a:round/>
            </a:ln>
          </p:spPr>
          <p:txBody>
            <a:bodyPr/>
            <a:lstStyle/>
            <a:p/>
          </p:txBody>
        </p:sp>
        <p:sp>
          <p:nvSpPr>
            <p:cNvPr id="28" name="pl28"/>
            <p:cNvSpPr/>
            <p:nvPr/>
          </p:nvSpPr>
          <p:spPr>
            <a:xfrm>
              <a:off x="6518967" y="3499226"/>
              <a:ext cx="1242375" cy="0"/>
            </a:xfrm>
            <a:custGeom>
              <a:avLst/>
              <a:pathLst>
                <a:path w="1242375" h="0">
                  <a:moveTo>
                    <a:pt x="0" y="0"/>
                  </a:moveTo>
                  <a:lnTo>
                    <a:pt x="372712" y="0"/>
                  </a:lnTo>
                  <a:lnTo>
                    <a:pt x="434831" y="0"/>
                  </a:lnTo>
                  <a:lnTo>
                    <a:pt x="434831" y="0"/>
                  </a:lnTo>
                  <a:lnTo>
                    <a:pt x="496950" y="0"/>
                  </a:lnTo>
                  <a:lnTo>
                    <a:pt x="807544" y="0"/>
                  </a:lnTo>
                  <a:lnTo>
                    <a:pt x="1242375" y="0"/>
                  </a:lnTo>
                </a:path>
              </a:pathLst>
            </a:custGeom>
            <a:ln w="108405" cap="flat">
              <a:solidFill>
                <a:srgbClr val="E8E8E8">
                  <a:alpha val="100000"/>
                </a:srgbClr>
              </a:solidFill>
              <a:prstDash val="solid"/>
              <a:round/>
            </a:ln>
          </p:spPr>
          <p:txBody>
            <a:bodyPr/>
            <a:lstStyle/>
            <a:p/>
          </p:txBody>
        </p:sp>
        <p:sp>
          <p:nvSpPr>
            <p:cNvPr id="29" name="pl29"/>
            <p:cNvSpPr/>
            <p:nvPr/>
          </p:nvSpPr>
          <p:spPr>
            <a:xfrm>
              <a:off x="6332611" y="4006210"/>
              <a:ext cx="1242375" cy="0"/>
            </a:xfrm>
            <a:custGeom>
              <a:avLst/>
              <a:pathLst>
                <a:path w="1242375" h="0">
                  <a:moveTo>
                    <a:pt x="0" y="0"/>
                  </a:moveTo>
                  <a:lnTo>
                    <a:pt x="496950" y="0"/>
                  </a:lnTo>
                  <a:lnTo>
                    <a:pt x="559068" y="0"/>
                  </a:lnTo>
                  <a:lnTo>
                    <a:pt x="621187" y="0"/>
                  </a:lnTo>
                  <a:lnTo>
                    <a:pt x="807544" y="0"/>
                  </a:lnTo>
                  <a:lnTo>
                    <a:pt x="1180256" y="0"/>
                  </a:lnTo>
                  <a:lnTo>
                    <a:pt x="1242375" y="0"/>
                  </a:lnTo>
                </a:path>
              </a:pathLst>
            </a:custGeom>
            <a:ln w="108405" cap="flat">
              <a:solidFill>
                <a:srgbClr val="E8E8E8">
                  <a:alpha val="100000"/>
                </a:srgbClr>
              </a:solidFill>
              <a:prstDash val="solid"/>
              <a:round/>
            </a:ln>
          </p:spPr>
          <p:txBody>
            <a:bodyPr/>
            <a:lstStyle/>
            <a:p/>
          </p:txBody>
        </p:sp>
        <p:sp>
          <p:nvSpPr>
            <p:cNvPr id="30" name="pl30"/>
            <p:cNvSpPr/>
            <p:nvPr/>
          </p:nvSpPr>
          <p:spPr>
            <a:xfrm>
              <a:off x="5152354" y="4513195"/>
              <a:ext cx="1863563" cy="0"/>
            </a:xfrm>
            <a:custGeom>
              <a:avLst/>
              <a:pathLst>
                <a:path w="1863563" h="0">
                  <a:moveTo>
                    <a:pt x="0" y="0"/>
                  </a:moveTo>
                  <a:lnTo>
                    <a:pt x="62118" y="0"/>
                  </a:lnTo>
                  <a:lnTo>
                    <a:pt x="931781" y="0"/>
                  </a:lnTo>
                  <a:lnTo>
                    <a:pt x="931781" y="0"/>
                  </a:lnTo>
                  <a:lnTo>
                    <a:pt x="931781" y="0"/>
                  </a:lnTo>
                  <a:lnTo>
                    <a:pt x="993900" y="0"/>
                  </a:lnTo>
                  <a:lnTo>
                    <a:pt x="1863563" y="0"/>
                  </a:lnTo>
                </a:path>
              </a:pathLst>
            </a:custGeom>
            <a:ln w="108405" cap="flat">
              <a:solidFill>
                <a:srgbClr val="E8E8E8">
                  <a:alpha val="100000"/>
                </a:srgbClr>
              </a:solidFill>
              <a:prstDash val="solid"/>
              <a:round/>
            </a:ln>
          </p:spPr>
          <p:txBody>
            <a:bodyPr/>
            <a:lstStyle/>
            <a:p/>
          </p:txBody>
        </p:sp>
        <p:sp>
          <p:nvSpPr>
            <p:cNvPr id="31" name="pl31"/>
            <p:cNvSpPr/>
            <p:nvPr/>
          </p:nvSpPr>
          <p:spPr>
            <a:xfrm>
              <a:off x="5773542" y="5020180"/>
              <a:ext cx="1304494" cy="0"/>
            </a:xfrm>
            <a:custGeom>
              <a:avLst/>
              <a:pathLst>
                <a:path w="1304494" h="0">
                  <a:moveTo>
                    <a:pt x="0" y="0"/>
                  </a:moveTo>
                  <a:lnTo>
                    <a:pt x="559068" y="0"/>
                  </a:lnTo>
                  <a:lnTo>
                    <a:pt x="869662" y="0"/>
                  </a:lnTo>
                  <a:lnTo>
                    <a:pt x="1180256" y="0"/>
                  </a:lnTo>
                  <a:lnTo>
                    <a:pt x="1242375" y="0"/>
                  </a:lnTo>
                  <a:lnTo>
                    <a:pt x="1242375" y="0"/>
                  </a:lnTo>
                  <a:lnTo>
                    <a:pt x="1304494" y="0"/>
                  </a:lnTo>
                </a:path>
              </a:pathLst>
            </a:custGeom>
            <a:ln w="108405" cap="flat">
              <a:solidFill>
                <a:srgbClr val="E8E8E8">
                  <a:alpha val="100000"/>
                </a:srgbClr>
              </a:solidFill>
              <a:prstDash val="solid"/>
              <a:round/>
            </a:ln>
          </p:spPr>
          <p:txBody>
            <a:bodyPr/>
            <a:lstStyle/>
            <a:p/>
          </p:txBody>
        </p:sp>
        <p:sp>
          <p:nvSpPr>
            <p:cNvPr id="32" name="pl32"/>
            <p:cNvSpPr/>
            <p:nvPr/>
          </p:nvSpPr>
          <p:spPr>
            <a:xfrm>
              <a:off x="4717522" y="5527164"/>
              <a:ext cx="807544" cy="0"/>
            </a:xfrm>
            <a:custGeom>
              <a:avLst/>
              <a:pathLst>
                <a:path w="807544" h="0">
                  <a:moveTo>
                    <a:pt x="0" y="0"/>
                  </a:moveTo>
                  <a:lnTo>
                    <a:pt x="124237" y="0"/>
                  </a:lnTo>
                  <a:lnTo>
                    <a:pt x="248475" y="0"/>
                  </a:lnTo>
                  <a:lnTo>
                    <a:pt x="434831" y="0"/>
                  </a:lnTo>
                  <a:lnTo>
                    <a:pt x="621187" y="0"/>
                  </a:lnTo>
                  <a:lnTo>
                    <a:pt x="745425" y="0"/>
                  </a:lnTo>
                  <a:lnTo>
                    <a:pt x="807544" y="0"/>
                  </a:lnTo>
                </a:path>
              </a:pathLst>
            </a:custGeom>
            <a:ln w="108405" cap="flat">
              <a:solidFill>
                <a:srgbClr val="E8E8E8">
                  <a:alpha val="100000"/>
                </a:srgbClr>
              </a:solidFill>
              <a:prstDash val="solid"/>
              <a:round/>
            </a:ln>
          </p:spPr>
          <p:txBody>
            <a:bodyPr/>
            <a:lstStyle/>
            <a:p/>
          </p:txBody>
        </p:sp>
        <p:sp>
          <p:nvSpPr>
            <p:cNvPr id="33" name="pt33"/>
            <p:cNvSpPr/>
            <p:nvPr/>
          </p:nvSpPr>
          <p:spPr>
            <a:xfrm>
              <a:off x="5520567"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14785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483726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471302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458448"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33421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4961498"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32605"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32605"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32605"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07353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32605"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32605"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32605"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22011"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87179"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1446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756842"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01141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949298"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949298"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46248"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08367"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32605"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46248"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22011"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73536"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97773"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32605"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7048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0836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7353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84130"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84130"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2201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11417"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14175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09973"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14785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079635"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079635"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079635"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35655"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083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7048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4929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88717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2811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82506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011417"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4929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073536"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11417"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38704"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28111"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69042"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97773"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49298"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8413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97773"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07353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35655"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8413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22011"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73536"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9777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22011"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322011"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8413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38413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466364"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280008"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4907295"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578402"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578402"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578402"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267808" y="34405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895096" y="34405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895096" y="34405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392046" y="29335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019333" y="29335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143571" y="29335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578402"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329927"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267808"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957215" y="4454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025433" y="4454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025433" y="4454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081452"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273908"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770858"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6957215" y="4961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273908" y="4961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5714839" y="4961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143571" y="1412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081452" y="1412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329927" y="1412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267808" y="1919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329927" y="1919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329927" y="1919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927526" y="5462425"/>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Angola</a:t>
              </a:r>
            </a:p>
          </p:txBody>
        </p:sp>
        <p:sp>
          <p:nvSpPr>
            <p:cNvPr id="134" name="tx134"/>
            <p:cNvSpPr/>
            <p:nvPr/>
          </p:nvSpPr>
          <p:spPr>
            <a:xfrm>
              <a:off x="601359" y="495544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South</a:t>
              </a:r>
            </a:p>
          </p:txBody>
        </p:sp>
        <p:sp>
          <p:nvSpPr>
            <p:cNvPr id="135" name="tx135"/>
            <p:cNvSpPr/>
            <p:nvPr/>
          </p:nvSpPr>
          <p:spPr>
            <a:xfrm>
              <a:off x="1005433" y="4955440"/>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Africa</a:t>
              </a:r>
            </a:p>
          </p:txBody>
        </p:sp>
        <p:sp>
          <p:nvSpPr>
            <p:cNvPr id="136" name="tx136"/>
            <p:cNvSpPr/>
            <p:nvPr/>
          </p:nvSpPr>
          <p:spPr>
            <a:xfrm>
              <a:off x="508182" y="4448455"/>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137" name="tx137"/>
            <p:cNvSpPr/>
            <p:nvPr/>
          </p:nvSpPr>
          <p:spPr>
            <a:xfrm>
              <a:off x="850168" y="3941471"/>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Namibia</a:t>
              </a:r>
            </a:p>
          </p:txBody>
        </p:sp>
        <p:sp>
          <p:nvSpPr>
            <p:cNvPr id="138" name="tx138"/>
            <p:cNvSpPr/>
            <p:nvPr/>
          </p:nvSpPr>
          <p:spPr>
            <a:xfrm>
              <a:off x="842395" y="3434486"/>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Eswatini</a:t>
              </a:r>
            </a:p>
          </p:txBody>
        </p:sp>
        <p:sp>
          <p:nvSpPr>
            <p:cNvPr id="139" name="tx139"/>
            <p:cNvSpPr/>
            <p:nvPr/>
          </p:nvSpPr>
          <p:spPr>
            <a:xfrm>
              <a:off x="865255" y="2927501"/>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Lesotho</a:t>
              </a:r>
            </a:p>
          </p:txBody>
        </p:sp>
        <p:sp>
          <p:nvSpPr>
            <p:cNvPr id="140" name="tx140"/>
            <p:cNvSpPr/>
            <p:nvPr/>
          </p:nvSpPr>
          <p:spPr>
            <a:xfrm>
              <a:off x="927892" y="2420517"/>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141" name="tx141"/>
            <p:cNvSpPr/>
            <p:nvPr/>
          </p:nvSpPr>
          <p:spPr>
            <a:xfrm>
              <a:off x="718128" y="1913532"/>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Zimbabwe</a:t>
              </a:r>
            </a:p>
          </p:txBody>
        </p:sp>
        <p:sp>
          <p:nvSpPr>
            <p:cNvPr id="142" name="tx142"/>
            <p:cNvSpPr/>
            <p:nvPr/>
          </p:nvSpPr>
          <p:spPr>
            <a:xfrm>
              <a:off x="842304" y="1406547"/>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Zambia*</a:t>
              </a:r>
            </a:p>
          </p:txBody>
        </p:sp>
        <p:sp>
          <p:nvSpPr>
            <p:cNvPr id="143" name="tx143"/>
            <p:cNvSpPr/>
            <p:nvPr/>
          </p:nvSpPr>
          <p:spPr>
            <a:xfrm>
              <a:off x="748944" y="899563"/>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Botswana</a:t>
              </a:r>
            </a:p>
          </p:txBody>
        </p:sp>
        <p:sp>
          <p:nvSpPr>
            <p:cNvPr id="144" name="tx144"/>
            <p:cNvSpPr/>
            <p:nvPr/>
          </p:nvSpPr>
          <p:spPr>
            <a:xfrm>
              <a:off x="170473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5" name="tx145"/>
            <p:cNvSpPr/>
            <p:nvPr/>
          </p:nvSpPr>
          <p:spPr>
            <a:xfrm>
              <a:off x="322661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46" name="tx146"/>
            <p:cNvSpPr/>
            <p:nvPr/>
          </p:nvSpPr>
          <p:spPr>
            <a:xfrm>
              <a:off x="477958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7" name="tx147"/>
            <p:cNvSpPr/>
            <p:nvPr/>
          </p:nvSpPr>
          <p:spPr>
            <a:xfrm>
              <a:off x="633255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48" name="tx148"/>
            <p:cNvSpPr/>
            <p:nvPr/>
          </p:nvSpPr>
          <p:spPr>
            <a:xfrm>
              <a:off x="785443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tx149"/>
            <p:cNvSpPr/>
            <p:nvPr/>
          </p:nvSpPr>
          <p:spPr>
            <a:xfrm>
              <a:off x="4410712"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0" name="pt150"/>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5" name="tx155"/>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6" name="tx156"/>
            <p:cNvSpPr/>
            <p:nvPr/>
          </p:nvSpPr>
          <p:spPr>
            <a:xfrm>
              <a:off x="1425228" y="435349"/>
              <a:ext cx="41502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Southern Africa, 2019-2025</a:t>
              </a:r>
            </a:p>
          </p:txBody>
        </p:sp>
        <p:sp>
          <p:nvSpPr>
            <p:cNvPr id="157" name="tx157"/>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59" name="tx159"/>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60" name="tx160"/>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8 (out of 10) countries had lower coverage than in 2019.
In 2025, 3 countries had lower DTP3 coverage than in 2024.
In 2025, 7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29915" y="5260163"/>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5" name="pl5"/>
            <p:cNvSpPr/>
            <p:nvPr/>
          </p:nvSpPr>
          <p:spPr>
            <a:xfrm>
              <a:off x="1229915" y="4737055"/>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6" name="pl6"/>
            <p:cNvSpPr/>
            <p:nvPr/>
          </p:nvSpPr>
          <p:spPr>
            <a:xfrm>
              <a:off x="1229915" y="4213947"/>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7" name="pl7"/>
            <p:cNvSpPr/>
            <p:nvPr/>
          </p:nvSpPr>
          <p:spPr>
            <a:xfrm>
              <a:off x="1229915" y="3690839"/>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8" name="pl8"/>
            <p:cNvSpPr/>
            <p:nvPr/>
          </p:nvSpPr>
          <p:spPr>
            <a:xfrm>
              <a:off x="1229915" y="3167732"/>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9" name="pl9"/>
            <p:cNvSpPr/>
            <p:nvPr/>
          </p:nvSpPr>
          <p:spPr>
            <a:xfrm>
              <a:off x="1229915" y="2644624"/>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10" name="pl10"/>
            <p:cNvSpPr/>
            <p:nvPr/>
          </p:nvSpPr>
          <p:spPr>
            <a:xfrm>
              <a:off x="1229915" y="2121516"/>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11" name="pl11"/>
            <p:cNvSpPr/>
            <p:nvPr/>
          </p:nvSpPr>
          <p:spPr>
            <a:xfrm>
              <a:off x="13289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590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890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191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92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792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01657" y="2121516"/>
              <a:ext cx="330068" cy="0"/>
            </a:xfrm>
            <a:custGeom>
              <a:avLst/>
              <a:pathLst>
                <a:path w="330068" h="0">
                  <a:moveTo>
                    <a:pt x="0" y="0"/>
                  </a:moveTo>
                  <a:lnTo>
                    <a:pt x="330068" y="0"/>
                  </a:lnTo>
                </a:path>
              </a:pathLst>
            </a:custGeom>
            <a:ln w="81303" cap="flat">
              <a:solidFill>
                <a:srgbClr val="E8E8E8">
                  <a:alpha val="100000"/>
                </a:srgbClr>
              </a:solidFill>
              <a:prstDash val="solid"/>
              <a:round/>
            </a:ln>
          </p:spPr>
          <p:txBody>
            <a:bodyPr/>
            <a:lstStyle/>
            <a:p/>
          </p:txBody>
        </p:sp>
        <p:sp>
          <p:nvSpPr>
            <p:cNvPr id="18" name="pl18"/>
            <p:cNvSpPr/>
            <p:nvPr/>
          </p:nvSpPr>
          <p:spPr>
            <a:xfrm>
              <a:off x="2484174" y="2644624"/>
              <a:ext cx="247551" cy="0"/>
            </a:xfrm>
            <a:custGeom>
              <a:avLst/>
              <a:pathLst>
                <a:path w="247551" h="0">
                  <a:moveTo>
                    <a:pt x="0" y="0"/>
                  </a:moveTo>
                  <a:lnTo>
                    <a:pt x="247551" y="0"/>
                  </a:lnTo>
                </a:path>
              </a:pathLst>
            </a:custGeom>
            <a:ln w="81303" cap="flat">
              <a:solidFill>
                <a:srgbClr val="E8E8E8">
                  <a:alpha val="100000"/>
                </a:srgbClr>
              </a:solidFill>
              <a:prstDash val="solid"/>
              <a:round/>
            </a:ln>
          </p:spPr>
          <p:txBody>
            <a:bodyPr/>
            <a:lstStyle/>
            <a:p/>
          </p:txBody>
        </p:sp>
        <p:sp>
          <p:nvSpPr>
            <p:cNvPr id="19" name="pl19"/>
            <p:cNvSpPr/>
            <p:nvPr/>
          </p:nvSpPr>
          <p:spPr>
            <a:xfrm>
              <a:off x="2187112" y="3167732"/>
              <a:ext cx="148530" cy="0"/>
            </a:xfrm>
            <a:custGeom>
              <a:avLst/>
              <a:pathLst>
                <a:path w="148530" h="0">
                  <a:moveTo>
                    <a:pt x="0" y="0"/>
                  </a:moveTo>
                  <a:lnTo>
                    <a:pt x="148530" y="0"/>
                  </a:lnTo>
                </a:path>
              </a:pathLst>
            </a:custGeom>
            <a:ln w="81303" cap="flat">
              <a:solidFill>
                <a:srgbClr val="E8E8E8">
                  <a:alpha val="100000"/>
                </a:srgbClr>
              </a:solidFill>
              <a:prstDash val="solid"/>
              <a:round/>
            </a:ln>
          </p:spPr>
          <p:txBody>
            <a:bodyPr/>
            <a:lstStyle/>
            <a:p/>
          </p:txBody>
        </p:sp>
        <p:sp>
          <p:nvSpPr>
            <p:cNvPr id="20" name="pl20"/>
            <p:cNvSpPr/>
            <p:nvPr/>
          </p:nvSpPr>
          <p:spPr>
            <a:xfrm>
              <a:off x="2715221" y="3690839"/>
              <a:ext cx="99020" cy="0"/>
            </a:xfrm>
            <a:custGeom>
              <a:avLst/>
              <a:pathLst>
                <a:path w="99020" h="0">
                  <a:moveTo>
                    <a:pt x="0" y="0"/>
                  </a:moveTo>
                  <a:lnTo>
                    <a:pt x="99020" y="0"/>
                  </a:lnTo>
                </a:path>
              </a:pathLst>
            </a:custGeom>
            <a:ln w="81303" cap="flat">
              <a:solidFill>
                <a:srgbClr val="E8E8E8">
                  <a:alpha val="100000"/>
                </a:srgbClr>
              </a:solidFill>
              <a:prstDash val="solid"/>
              <a:round/>
            </a:ln>
          </p:spPr>
          <p:txBody>
            <a:bodyPr/>
            <a:lstStyle/>
            <a:p/>
          </p:txBody>
        </p:sp>
        <p:sp>
          <p:nvSpPr>
            <p:cNvPr id="21" name="pl21"/>
            <p:cNvSpPr/>
            <p:nvPr/>
          </p:nvSpPr>
          <p:spPr>
            <a:xfrm>
              <a:off x="2814242" y="4213947"/>
              <a:ext cx="82517" cy="0"/>
            </a:xfrm>
            <a:custGeom>
              <a:avLst/>
              <a:pathLst>
                <a:path w="82517" h="0">
                  <a:moveTo>
                    <a:pt x="0" y="0"/>
                  </a:moveTo>
                  <a:lnTo>
                    <a:pt x="82517" y="0"/>
                  </a:lnTo>
                </a:path>
              </a:pathLst>
            </a:custGeom>
            <a:ln w="81303" cap="flat">
              <a:solidFill>
                <a:srgbClr val="E8E8E8">
                  <a:alpha val="100000"/>
                </a:srgbClr>
              </a:solidFill>
              <a:prstDash val="solid"/>
              <a:round/>
            </a:ln>
          </p:spPr>
          <p:txBody>
            <a:bodyPr/>
            <a:lstStyle/>
            <a:p/>
          </p:txBody>
        </p:sp>
        <p:sp>
          <p:nvSpPr>
            <p:cNvPr id="22" name="pl22"/>
            <p:cNvSpPr/>
            <p:nvPr/>
          </p:nvSpPr>
          <p:spPr>
            <a:xfrm>
              <a:off x="2682215" y="4737055"/>
              <a:ext cx="82517" cy="0"/>
            </a:xfrm>
            <a:custGeom>
              <a:avLst/>
              <a:pathLst>
                <a:path w="82517" h="0">
                  <a:moveTo>
                    <a:pt x="0" y="0"/>
                  </a:moveTo>
                  <a:lnTo>
                    <a:pt x="82517" y="0"/>
                  </a:lnTo>
                </a:path>
              </a:pathLst>
            </a:custGeom>
            <a:ln w="81303" cap="flat">
              <a:solidFill>
                <a:srgbClr val="E8E8E8">
                  <a:alpha val="100000"/>
                </a:srgbClr>
              </a:solidFill>
              <a:prstDash val="solid"/>
              <a:round/>
            </a:ln>
          </p:spPr>
          <p:txBody>
            <a:bodyPr/>
            <a:lstStyle/>
            <a:p/>
          </p:txBody>
        </p:sp>
        <p:sp>
          <p:nvSpPr>
            <p:cNvPr id="23" name="pl23"/>
            <p:cNvSpPr/>
            <p:nvPr/>
          </p:nvSpPr>
          <p:spPr>
            <a:xfrm>
              <a:off x="2781235" y="5260163"/>
              <a:ext cx="66013" cy="0"/>
            </a:xfrm>
            <a:custGeom>
              <a:avLst/>
              <a:pathLst>
                <a:path w="66013" h="0">
                  <a:moveTo>
                    <a:pt x="0" y="0"/>
                  </a:moveTo>
                  <a:lnTo>
                    <a:pt x="66013" y="0"/>
                  </a:lnTo>
                </a:path>
              </a:pathLst>
            </a:custGeom>
            <a:ln w="81303" cap="flat">
              <a:solidFill>
                <a:srgbClr val="E8E8E8">
                  <a:alpha val="100000"/>
                </a:srgbClr>
              </a:solidFill>
              <a:prstDash val="solid"/>
              <a:round/>
            </a:ln>
          </p:spPr>
          <p:txBody>
            <a:bodyPr/>
            <a:lstStyle/>
            <a:p/>
          </p:txBody>
        </p:sp>
        <p:sp>
          <p:nvSpPr>
            <p:cNvPr id="24" name="pt24"/>
            <p:cNvSpPr/>
            <p:nvPr/>
          </p:nvSpPr>
          <p:spPr>
            <a:xfrm>
              <a:off x="233114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182612"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80974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71072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842749"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776735"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892259"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809742"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727225"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479674"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76023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677715"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727225"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397157"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290491" y="31225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2141961"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769090"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1" name="pt41"/>
            <p:cNvSpPr/>
            <p:nvPr/>
          </p:nvSpPr>
          <p:spPr>
            <a:xfrm>
              <a:off x="267007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802097" y="52150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736083"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851607" y="4168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769090"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686573"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2439022"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719580"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2637063"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686573" y="20763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356505"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tx52"/>
            <p:cNvSpPr/>
            <p:nvPr/>
          </p:nvSpPr>
          <p:spPr>
            <a:xfrm>
              <a:off x="3124140" y="31264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53" name="tx53"/>
            <p:cNvSpPr/>
            <p:nvPr/>
          </p:nvSpPr>
          <p:spPr>
            <a:xfrm>
              <a:off x="3124140"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4" name="tx54"/>
            <p:cNvSpPr/>
            <p:nvPr/>
          </p:nvSpPr>
          <p:spPr>
            <a:xfrm>
              <a:off x="3124140" y="52188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5" name="tx55"/>
            <p:cNvSpPr/>
            <p:nvPr/>
          </p:nvSpPr>
          <p:spPr>
            <a:xfrm>
              <a:off x="3124140" y="41726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56" name="tx56"/>
            <p:cNvSpPr/>
            <p:nvPr/>
          </p:nvSpPr>
          <p:spPr>
            <a:xfrm>
              <a:off x="3092045" y="260329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57" name="tx57"/>
            <p:cNvSpPr/>
            <p:nvPr/>
          </p:nvSpPr>
          <p:spPr>
            <a:xfrm>
              <a:off x="3124140"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58" name="tx58"/>
            <p:cNvSpPr/>
            <p:nvPr/>
          </p:nvSpPr>
          <p:spPr>
            <a:xfrm>
              <a:off x="3092045" y="208018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-20%</a:t>
              </a:r>
            </a:p>
          </p:txBody>
        </p:sp>
        <p:sp>
          <p:nvSpPr>
            <p:cNvPr id="59" name="rc59"/>
            <p:cNvSpPr/>
            <p:nvPr/>
          </p:nvSpPr>
          <p:spPr>
            <a:xfrm>
              <a:off x="1229915" y="1807652"/>
              <a:ext cx="2178449"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4075236" y="4546834"/>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61" name="pl61"/>
            <p:cNvSpPr/>
            <p:nvPr/>
          </p:nvSpPr>
          <p:spPr>
            <a:xfrm>
              <a:off x="4075236" y="2834845"/>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62" name="pl62"/>
            <p:cNvSpPr/>
            <p:nvPr/>
          </p:nvSpPr>
          <p:spPr>
            <a:xfrm>
              <a:off x="41742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5043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48343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1644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4945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8245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626557" y="2834845"/>
              <a:ext cx="49510" cy="0"/>
            </a:xfrm>
            <a:custGeom>
              <a:avLst/>
              <a:pathLst>
                <a:path w="49510" h="0">
                  <a:moveTo>
                    <a:pt x="0" y="0"/>
                  </a:moveTo>
                  <a:lnTo>
                    <a:pt x="49510" y="0"/>
                  </a:lnTo>
                </a:path>
              </a:pathLst>
            </a:custGeom>
            <a:ln w="81303" cap="flat">
              <a:solidFill>
                <a:srgbClr val="E8E8E8">
                  <a:alpha val="100000"/>
                </a:srgbClr>
              </a:solidFill>
              <a:prstDash val="solid"/>
              <a:round/>
            </a:ln>
          </p:spPr>
          <p:txBody>
            <a:bodyPr/>
            <a:lstStyle/>
            <a:p/>
          </p:txBody>
        </p:sp>
        <p:sp>
          <p:nvSpPr>
            <p:cNvPr id="69" name="pl69"/>
            <p:cNvSpPr/>
            <p:nvPr/>
          </p:nvSpPr>
          <p:spPr>
            <a:xfrm>
              <a:off x="5659564" y="4546834"/>
              <a:ext cx="16503" cy="0"/>
            </a:xfrm>
            <a:custGeom>
              <a:avLst/>
              <a:pathLst>
                <a:path w="16503" h="0">
                  <a:moveTo>
                    <a:pt x="0" y="0"/>
                  </a:moveTo>
                  <a:lnTo>
                    <a:pt x="16503" y="0"/>
                  </a:lnTo>
                </a:path>
              </a:pathLst>
            </a:custGeom>
            <a:ln w="81303" cap="flat">
              <a:solidFill>
                <a:srgbClr val="E8E8E8">
                  <a:alpha val="100000"/>
                </a:srgbClr>
              </a:solidFill>
              <a:prstDash val="solid"/>
              <a:round/>
            </a:ln>
          </p:spPr>
          <p:txBody>
            <a:bodyPr/>
            <a:lstStyle/>
            <a:p/>
          </p:txBody>
        </p:sp>
        <p:sp>
          <p:nvSpPr>
            <p:cNvPr id="70" name="pt70"/>
            <p:cNvSpPr/>
            <p:nvPr/>
          </p:nvSpPr>
          <p:spPr>
            <a:xfrm>
              <a:off x="5622057"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671567"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655064"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67156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581405"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5630915"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5614412"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5630915"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tx78"/>
            <p:cNvSpPr/>
            <p:nvPr/>
          </p:nvSpPr>
          <p:spPr>
            <a:xfrm>
              <a:off x="5954968" y="27935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9" name="tx79"/>
            <p:cNvSpPr/>
            <p:nvPr/>
          </p:nvSpPr>
          <p:spPr>
            <a:xfrm>
              <a:off x="5954968" y="45055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0" name="rc80"/>
            <p:cNvSpPr/>
            <p:nvPr/>
          </p:nvSpPr>
          <p:spPr>
            <a:xfrm>
              <a:off x="4075236" y="1807652"/>
              <a:ext cx="2178449" cy="3766375"/>
            </a:xfrm>
            <a:prstGeom prst="rect">
              <a:avLst/>
            </a:prstGeom>
            <a:noFill/>
            <a:ln w="13550" cap="rnd">
              <a:solidFill>
                <a:srgbClr val="999999">
                  <a:alpha val="100000"/>
                </a:srgbClr>
              </a:solidFill>
              <a:prstDash val="solid"/>
              <a:round/>
            </a:ln>
          </p:spPr>
          <p:txBody>
            <a:bodyPr/>
            <a:lstStyle/>
            <a:p/>
          </p:txBody>
        </p:sp>
        <p:sp>
          <p:nvSpPr>
            <p:cNvPr id="81" name="pl81"/>
            <p:cNvSpPr/>
            <p:nvPr/>
          </p:nvSpPr>
          <p:spPr>
            <a:xfrm>
              <a:off x="6895961" y="3690839"/>
              <a:ext cx="2178449" cy="0"/>
            </a:xfrm>
            <a:custGeom>
              <a:avLst/>
              <a:pathLst>
                <a:path w="2178449" h="0">
                  <a:moveTo>
                    <a:pt x="0" y="0"/>
                  </a:moveTo>
                  <a:lnTo>
                    <a:pt x="2178449" y="0"/>
                  </a:lnTo>
                  <a:lnTo>
                    <a:pt x="2178449" y="0"/>
                  </a:lnTo>
                </a:path>
              </a:pathLst>
            </a:custGeom>
            <a:ln w="13550" cap="flat">
              <a:solidFill>
                <a:srgbClr val="EBEBEB">
                  <a:alpha val="100000"/>
                </a:srgbClr>
              </a:solidFill>
              <a:prstDash val="solid"/>
              <a:round/>
            </a:ln>
          </p:spPr>
          <p:txBody>
            <a:bodyPr/>
            <a:lstStyle/>
            <a:p/>
          </p:txBody>
        </p:sp>
        <p:sp>
          <p:nvSpPr>
            <p:cNvPr id="82" name="pl82"/>
            <p:cNvSpPr/>
            <p:nvPr/>
          </p:nvSpPr>
          <p:spPr>
            <a:xfrm>
              <a:off x="69949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32504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6551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8518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3152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4532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562805"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9" name="pt89"/>
            <p:cNvSpPr/>
            <p:nvPr/>
          </p:nvSpPr>
          <p:spPr>
            <a:xfrm>
              <a:off x="855830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5830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17653"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851765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8809434"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6895961" y="1807652"/>
              <a:ext cx="2178449"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1229915" y="1592799"/>
              <a:ext cx="217844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207997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4075236" y="1592799"/>
              <a:ext cx="217844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95008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6895961" y="1592799"/>
              <a:ext cx="217844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839202"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1229915" y="5574027"/>
              <a:ext cx="2178449" cy="0"/>
            </a:xfrm>
            <a:custGeom>
              <a:avLst/>
              <a:pathLst>
                <a:path w="2178449" h="0">
                  <a:moveTo>
                    <a:pt x="0" y="0"/>
                  </a:moveTo>
                  <a:lnTo>
                    <a:pt x="2178449" y="0"/>
                  </a:lnTo>
                </a:path>
              </a:pathLst>
            </a:custGeom>
            <a:ln w="8130" cap="flat">
              <a:solidFill>
                <a:srgbClr val="000000">
                  <a:alpha val="100000"/>
                </a:srgbClr>
              </a:solidFill>
              <a:prstDash val="solid"/>
              <a:round/>
            </a:ln>
          </p:spPr>
          <p:txBody>
            <a:bodyPr/>
            <a:lstStyle/>
            <a:p/>
          </p:txBody>
        </p:sp>
        <p:sp>
          <p:nvSpPr>
            <p:cNvPr id="102" name="pl102"/>
            <p:cNvSpPr/>
            <p:nvPr/>
          </p:nvSpPr>
          <p:spPr>
            <a:xfrm>
              <a:off x="13289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6590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9890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3191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6492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9792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129784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5968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9268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22569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5870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88600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4075236" y="5574027"/>
              <a:ext cx="2178449" cy="0"/>
            </a:xfrm>
            <a:custGeom>
              <a:avLst/>
              <a:pathLst>
                <a:path w="2178449" h="0">
                  <a:moveTo>
                    <a:pt x="0" y="0"/>
                  </a:moveTo>
                  <a:lnTo>
                    <a:pt x="2178449" y="0"/>
                  </a:lnTo>
                </a:path>
              </a:pathLst>
            </a:custGeom>
            <a:ln w="8130" cap="flat">
              <a:solidFill>
                <a:srgbClr val="000000">
                  <a:alpha val="100000"/>
                </a:srgbClr>
              </a:solidFill>
              <a:prstDash val="solid"/>
              <a:round/>
            </a:ln>
          </p:spPr>
          <p:txBody>
            <a:bodyPr/>
            <a:lstStyle/>
            <a:p/>
          </p:txBody>
        </p:sp>
        <p:sp>
          <p:nvSpPr>
            <p:cNvPr id="115" name="pl115"/>
            <p:cNvSpPr/>
            <p:nvPr/>
          </p:nvSpPr>
          <p:spPr>
            <a:xfrm>
              <a:off x="41742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5043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8343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51644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4945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8245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414316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4421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7722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51022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4323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73132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6895961" y="5574027"/>
              <a:ext cx="2178449" cy="0"/>
            </a:xfrm>
            <a:custGeom>
              <a:avLst/>
              <a:pathLst>
                <a:path w="2178449" h="0">
                  <a:moveTo>
                    <a:pt x="0" y="0"/>
                  </a:moveTo>
                  <a:lnTo>
                    <a:pt x="2178449" y="0"/>
                  </a:lnTo>
                </a:path>
              </a:pathLst>
            </a:custGeom>
            <a:ln w="8130" cap="flat">
              <a:solidFill>
                <a:srgbClr val="000000">
                  <a:alpha val="100000"/>
                </a:srgbClr>
              </a:solidFill>
              <a:prstDash val="solid"/>
              <a:round/>
            </a:ln>
          </p:spPr>
          <p:txBody>
            <a:bodyPr/>
            <a:lstStyle/>
            <a:p/>
          </p:txBody>
        </p:sp>
        <p:sp>
          <p:nvSpPr>
            <p:cNvPr id="128" name="pl128"/>
            <p:cNvSpPr/>
            <p:nvPr/>
          </p:nvSpPr>
          <p:spPr>
            <a:xfrm>
              <a:off x="69949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32504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6551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98518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3152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4532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696389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26287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5929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792300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2530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55205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6323275" y="3650834"/>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141" name="tx141"/>
            <p:cNvSpPr/>
            <p:nvPr/>
          </p:nvSpPr>
          <p:spPr>
            <a:xfrm>
              <a:off x="3477954" y="4506829"/>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142" name="tx142"/>
            <p:cNvSpPr/>
            <p:nvPr/>
          </p:nvSpPr>
          <p:spPr>
            <a:xfrm>
              <a:off x="3620783" y="2794840"/>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143" name="tx143"/>
            <p:cNvSpPr/>
            <p:nvPr/>
          </p:nvSpPr>
          <p:spPr>
            <a:xfrm>
              <a:off x="750224" y="5220158"/>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144" name="tx144"/>
            <p:cNvSpPr/>
            <p:nvPr/>
          </p:nvSpPr>
          <p:spPr>
            <a:xfrm>
              <a:off x="738245" y="4697050"/>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145" name="tx145"/>
            <p:cNvSpPr/>
            <p:nvPr/>
          </p:nvSpPr>
          <p:spPr>
            <a:xfrm>
              <a:off x="800424" y="4173942"/>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146" name="tx146"/>
            <p:cNvSpPr/>
            <p:nvPr/>
          </p:nvSpPr>
          <p:spPr>
            <a:xfrm>
              <a:off x="732027" y="365083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147" name="tx147"/>
            <p:cNvSpPr/>
            <p:nvPr/>
          </p:nvSpPr>
          <p:spPr>
            <a:xfrm>
              <a:off x="800059" y="3127727"/>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48" name="tx148"/>
            <p:cNvSpPr/>
            <p:nvPr/>
          </p:nvSpPr>
          <p:spPr>
            <a:xfrm>
              <a:off x="508182" y="2604619"/>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49" name="tx149"/>
            <p:cNvSpPr/>
            <p:nvPr/>
          </p:nvSpPr>
          <p:spPr>
            <a:xfrm>
              <a:off x="545307" y="2081511"/>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50" name="tx150"/>
            <p:cNvSpPr/>
            <p:nvPr/>
          </p:nvSpPr>
          <p:spPr>
            <a:xfrm>
              <a:off x="40205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176147"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7834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42771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603506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122991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7 out of 10 (70%) countries in Southern Africa had a decline in coverage. The largest decline was in South Africa (-20 percentage points), followed by Mozambique (-15 percentage points).
There were 2 (20%) countries with an increase in DTP3 coverage. Coverage remained the same in 1 countries between 2019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two countries and decreased in seven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4867832"/>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5" name="pl5"/>
            <p:cNvSpPr/>
            <p:nvPr/>
          </p:nvSpPr>
          <p:spPr>
            <a:xfrm>
              <a:off x="1192790" y="3690839"/>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 name="pl6"/>
            <p:cNvSpPr/>
            <p:nvPr/>
          </p:nvSpPr>
          <p:spPr>
            <a:xfrm>
              <a:off x="1192790" y="2513847"/>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7" name="pl7"/>
            <p:cNvSpPr/>
            <p:nvPr/>
          </p:nvSpPr>
          <p:spPr>
            <a:xfrm>
              <a:off x="1291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214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95121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2809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107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404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63401" y="2513847"/>
              <a:ext cx="148387" cy="0"/>
            </a:xfrm>
            <a:custGeom>
              <a:avLst/>
              <a:pathLst>
                <a:path w="148387" h="0">
                  <a:moveTo>
                    <a:pt x="0" y="0"/>
                  </a:moveTo>
                  <a:lnTo>
                    <a:pt x="148387" y="0"/>
                  </a:lnTo>
                </a:path>
              </a:pathLst>
            </a:custGeom>
            <a:ln w="81303" cap="flat">
              <a:solidFill>
                <a:srgbClr val="E8E8E8">
                  <a:alpha val="100000"/>
                </a:srgbClr>
              </a:solidFill>
              <a:prstDash val="solid"/>
              <a:round/>
            </a:ln>
          </p:spPr>
          <p:txBody>
            <a:bodyPr/>
            <a:lstStyle/>
            <a:p/>
          </p:txBody>
        </p:sp>
        <p:sp>
          <p:nvSpPr>
            <p:cNvPr id="14" name="pl14"/>
            <p:cNvSpPr/>
            <p:nvPr/>
          </p:nvSpPr>
          <p:spPr>
            <a:xfrm>
              <a:off x="2149064" y="3690839"/>
              <a:ext cx="98924" cy="0"/>
            </a:xfrm>
            <a:custGeom>
              <a:avLst/>
              <a:pathLst>
                <a:path w="98924" h="0">
                  <a:moveTo>
                    <a:pt x="0" y="0"/>
                  </a:moveTo>
                  <a:lnTo>
                    <a:pt x="98924" y="0"/>
                  </a:lnTo>
                </a:path>
              </a:pathLst>
            </a:custGeom>
            <a:ln w="81303" cap="flat">
              <a:solidFill>
                <a:srgbClr val="E8E8E8">
                  <a:alpha val="100000"/>
                </a:srgbClr>
              </a:solidFill>
              <a:prstDash val="solid"/>
              <a:round/>
            </a:ln>
          </p:spPr>
          <p:txBody>
            <a:bodyPr/>
            <a:lstStyle/>
            <a:p/>
          </p:txBody>
        </p:sp>
        <p:sp>
          <p:nvSpPr>
            <p:cNvPr id="15" name="pl15"/>
            <p:cNvSpPr/>
            <p:nvPr/>
          </p:nvSpPr>
          <p:spPr>
            <a:xfrm>
              <a:off x="2775588" y="4867832"/>
              <a:ext cx="16487" cy="0"/>
            </a:xfrm>
            <a:custGeom>
              <a:avLst/>
              <a:pathLst>
                <a:path w="16487" h="0">
                  <a:moveTo>
                    <a:pt x="0" y="0"/>
                  </a:moveTo>
                  <a:lnTo>
                    <a:pt x="16487" y="0"/>
                  </a:lnTo>
                </a:path>
              </a:pathLst>
            </a:custGeom>
            <a:ln w="81303" cap="flat">
              <a:solidFill>
                <a:srgbClr val="E8E8E8">
                  <a:alpha val="100000"/>
                </a:srgbClr>
              </a:solidFill>
              <a:prstDash val="solid"/>
              <a:round/>
            </a:ln>
          </p:spPr>
          <p:txBody>
            <a:bodyPr/>
            <a:lstStyle/>
            <a:p/>
          </p:txBody>
        </p:sp>
        <p:sp>
          <p:nvSpPr>
            <p:cNvPr id="16" name="pt16"/>
            <p:cNvSpPr/>
            <p:nvPr/>
          </p:nvSpPr>
          <p:spPr>
            <a:xfrm>
              <a:off x="224348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14456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78757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77108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507288"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35890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20283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210391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746923"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2730436"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2466636"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318249"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3085087"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29" name="tx29"/>
            <p:cNvSpPr/>
            <p:nvPr/>
          </p:nvSpPr>
          <p:spPr>
            <a:xfrm>
              <a:off x="3085087"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0" name="tx30"/>
            <p:cNvSpPr/>
            <p:nvPr/>
          </p:nvSpPr>
          <p:spPr>
            <a:xfrm>
              <a:off x="3085087"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31" name="rc31"/>
            <p:cNvSpPr/>
            <p:nvPr/>
          </p:nvSpPr>
          <p:spPr>
            <a:xfrm>
              <a:off x="1192790" y="1807652"/>
              <a:ext cx="2176346"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3930396" y="4867832"/>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33" name="pl33"/>
            <p:cNvSpPr/>
            <p:nvPr/>
          </p:nvSpPr>
          <p:spPr>
            <a:xfrm>
              <a:off x="3930396" y="3690839"/>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34" name="pl34"/>
            <p:cNvSpPr/>
            <p:nvPr/>
          </p:nvSpPr>
          <p:spPr>
            <a:xfrm>
              <a:off x="3930396" y="2513847"/>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35" name="pl35"/>
            <p:cNvSpPr/>
            <p:nvPr/>
          </p:nvSpPr>
          <p:spPr>
            <a:xfrm>
              <a:off x="40293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3590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6888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0185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53483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56780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5249393" y="2513847"/>
              <a:ext cx="131899" cy="0"/>
            </a:xfrm>
            <a:custGeom>
              <a:avLst/>
              <a:pathLst>
                <a:path w="131899" h="0">
                  <a:moveTo>
                    <a:pt x="0" y="0"/>
                  </a:moveTo>
                  <a:lnTo>
                    <a:pt x="131899" y="0"/>
                  </a:lnTo>
                </a:path>
              </a:pathLst>
            </a:custGeom>
            <a:ln w="81303" cap="flat">
              <a:solidFill>
                <a:srgbClr val="E8E8E8">
                  <a:alpha val="100000"/>
                </a:srgbClr>
              </a:solidFill>
              <a:prstDash val="solid"/>
              <a:round/>
            </a:ln>
          </p:spPr>
          <p:txBody>
            <a:bodyPr/>
            <a:lstStyle/>
            <a:p/>
          </p:txBody>
        </p:sp>
        <p:sp>
          <p:nvSpPr>
            <p:cNvPr id="42" name="pl42"/>
            <p:cNvSpPr/>
            <p:nvPr/>
          </p:nvSpPr>
          <p:spPr>
            <a:xfrm>
              <a:off x="5463731" y="3690839"/>
              <a:ext cx="65949" cy="0"/>
            </a:xfrm>
            <a:custGeom>
              <a:avLst/>
              <a:pathLst>
                <a:path w="65949" h="0">
                  <a:moveTo>
                    <a:pt x="0" y="0"/>
                  </a:moveTo>
                  <a:lnTo>
                    <a:pt x="65949" y="0"/>
                  </a:lnTo>
                </a:path>
              </a:pathLst>
            </a:custGeom>
            <a:ln w="81303" cap="flat">
              <a:solidFill>
                <a:srgbClr val="E8E8E8">
                  <a:alpha val="100000"/>
                </a:srgbClr>
              </a:solidFill>
              <a:prstDash val="solid"/>
              <a:round/>
            </a:ln>
          </p:spPr>
          <p:txBody>
            <a:bodyPr/>
            <a:lstStyle/>
            <a:p/>
          </p:txBody>
        </p:sp>
        <p:sp>
          <p:nvSpPr>
            <p:cNvPr id="43" name="pl43"/>
            <p:cNvSpPr/>
            <p:nvPr/>
          </p:nvSpPr>
          <p:spPr>
            <a:xfrm>
              <a:off x="5447243" y="4867832"/>
              <a:ext cx="32974" cy="0"/>
            </a:xfrm>
            <a:custGeom>
              <a:avLst/>
              <a:pathLst>
                <a:path w="32974" h="0">
                  <a:moveTo>
                    <a:pt x="0" y="0"/>
                  </a:moveTo>
                  <a:lnTo>
                    <a:pt x="32974" y="0"/>
                  </a:lnTo>
                </a:path>
              </a:pathLst>
            </a:custGeom>
            <a:ln w="81303" cap="flat">
              <a:solidFill>
                <a:srgbClr val="E8E8E8">
                  <a:alpha val="100000"/>
                </a:srgbClr>
              </a:solidFill>
              <a:prstDash val="solid"/>
              <a:round/>
            </a:ln>
          </p:spPr>
          <p:txBody>
            <a:bodyPr/>
            <a:lstStyle/>
            <a:p/>
          </p:txBody>
        </p:sp>
        <p:sp>
          <p:nvSpPr>
            <p:cNvPr id="44" name="pt44"/>
            <p:cNvSpPr/>
            <p:nvPr/>
          </p:nvSpPr>
          <p:spPr>
            <a:xfrm>
              <a:off x="5442743"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47571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24489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37679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45923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52518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402091"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5435066"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5204242"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5336141"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541857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548452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tx56"/>
            <p:cNvSpPr/>
            <p:nvPr/>
          </p:nvSpPr>
          <p:spPr>
            <a:xfrm>
              <a:off x="5808200" y="48265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7" name="tx57"/>
            <p:cNvSpPr/>
            <p:nvPr/>
          </p:nvSpPr>
          <p:spPr>
            <a:xfrm>
              <a:off x="5808200" y="24725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58" name="tx58"/>
            <p:cNvSpPr/>
            <p:nvPr/>
          </p:nvSpPr>
          <p:spPr>
            <a:xfrm>
              <a:off x="5808200"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9" name="rc59"/>
            <p:cNvSpPr/>
            <p:nvPr/>
          </p:nvSpPr>
          <p:spPr>
            <a:xfrm>
              <a:off x="3930396" y="1807652"/>
              <a:ext cx="2176346"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6898064" y="5035974"/>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1" name="pl61"/>
            <p:cNvSpPr/>
            <p:nvPr/>
          </p:nvSpPr>
          <p:spPr>
            <a:xfrm>
              <a:off x="6898064" y="4139217"/>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2" name="pl62"/>
            <p:cNvSpPr/>
            <p:nvPr/>
          </p:nvSpPr>
          <p:spPr>
            <a:xfrm>
              <a:off x="6898064" y="3242461"/>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3" name="pl63"/>
            <p:cNvSpPr/>
            <p:nvPr/>
          </p:nvSpPr>
          <p:spPr>
            <a:xfrm>
              <a:off x="6898064" y="2345705"/>
              <a:ext cx="2176346" cy="0"/>
            </a:xfrm>
            <a:custGeom>
              <a:avLst/>
              <a:pathLst>
                <a:path w="2176346" h="0">
                  <a:moveTo>
                    <a:pt x="0" y="0"/>
                  </a:moveTo>
                  <a:lnTo>
                    <a:pt x="2176346" y="0"/>
                  </a:lnTo>
                  <a:lnTo>
                    <a:pt x="2176346" y="0"/>
                  </a:lnTo>
                </a:path>
              </a:pathLst>
            </a:custGeom>
            <a:ln w="13550" cap="flat">
              <a:solidFill>
                <a:srgbClr val="EBEBEB">
                  <a:alpha val="100000"/>
                </a:srgbClr>
              </a:solidFill>
              <a:prstDash val="solid"/>
              <a:round/>
            </a:ln>
          </p:spPr>
          <p:txBody>
            <a:bodyPr/>
            <a:lstStyle/>
            <a:p/>
          </p:txBody>
        </p:sp>
        <p:sp>
          <p:nvSpPr>
            <p:cNvPr id="64" name="pl64"/>
            <p:cNvSpPr/>
            <p:nvPr/>
          </p:nvSpPr>
          <p:spPr>
            <a:xfrm>
              <a:off x="69969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3267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6564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9862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3159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64573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563299"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1" name="pl71"/>
            <p:cNvSpPr/>
            <p:nvPr/>
          </p:nvSpPr>
          <p:spPr>
            <a:xfrm>
              <a:off x="8381937" y="32424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2" name="pl72"/>
            <p:cNvSpPr/>
            <p:nvPr/>
          </p:nvSpPr>
          <p:spPr>
            <a:xfrm>
              <a:off x="8151112" y="41392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3" name="pl73"/>
            <p:cNvSpPr/>
            <p:nvPr/>
          </p:nvSpPr>
          <p:spPr>
            <a:xfrm>
              <a:off x="8497349"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4" name="pt74"/>
            <p:cNvSpPr/>
            <p:nvPr/>
          </p:nvSpPr>
          <p:spPr>
            <a:xfrm>
              <a:off x="8558799"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58799"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77437"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77437"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46612"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46612"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84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84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18147"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18147"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336785"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8336785"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8105960"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8105960"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8452197"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452197"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tx90"/>
            <p:cNvSpPr/>
            <p:nvPr/>
          </p:nvSpPr>
          <p:spPr>
            <a:xfrm>
              <a:off x="8809609"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1" name="tx91"/>
            <p:cNvSpPr/>
            <p:nvPr/>
          </p:nvSpPr>
          <p:spPr>
            <a:xfrm>
              <a:off x="8809609" y="32011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2" name="tx92"/>
            <p:cNvSpPr/>
            <p:nvPr/>
          </p:nvSpPr>
          <p:spPr>
            <a:xfrm>
              <a:off x="8809609" y="40978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3" name="tx93"/>
            <p:cNvSpPr/>
            <p:nvPr/>
          </p:nvSpPr>
          <p:spPr>
            <a:xfrm>
              <a:off x="8809609"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6898064" y="1807652"/>
              <a:ext cx="2176346"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1192790" y="1592799"/>
              <a:ext cx="217634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2041802"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3930396" y="1592799"/>
              <a:ext cx="217634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80418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6898064" y="1592799"/>
              <a:ext cx="217634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840253"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1192790" y="5574027"/>
              <a:ext cx="2176346" cy="0"/>
            </a:xfrm>
            <a:custGeom>
              <a:avLst/>
              <a:pathLst>
                <a:path w="2176346" h="0">
                  <a:moveTo>
                    <a:pt x="0" y="0"/>
                  </a:moveTo>
                  <a:lnTo>
                    <a:pt x="2176346" y="0"/>
                  </a:lnTo>
                </a:path>
              </a:pathLst>
            </a:custGeom>
            <a:ln w="8130" cap="flat">
              <a:solidFill>
                <a:srgbClr val="000000">
                  <a:alpha val="100000"/>
                </a:srgbClr>
              </a:solidFill>
              <a:prstDash val="solid"/>
              <a:round/>
            </a:ln>
          </p:spPr>
          <p:txBody>
            <a:bodyPr/>
            <a:lstStyle/>
            <a:p/>
          </p:txBody>
        </p:sp>
        <p:sp>
          <p:nvSpPr>
            <p:cNvPr id="102" name="pl102"/>
            <p:cNvSpPr/>
            <p:nvPr/>
          </p:nvSpPr>
          <p:spPr>
            <a:xfrm>
              <a:off x="1291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6214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95121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2809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6107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9404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126062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5592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88903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22187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5485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84719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3930396" y="5574027"/>
              <a:ext cx="2176346" cy="0"/>
            </a:xfrm>
            <a:custGeom>
              <a:avLst/>
              <a:pathLst>
                <a:path w="2176346" h="0">
                  <a:moveTo>
                    <a:pt x="0" y="0"/>
                  </a:moveTo>
                  <a:lnTo>
                    <a:pt x="2176346" y="0"/>
                  </a:lnTo>
                </a:path>
              </a:pathLst>
            </a:custGeom>
            <a:ln w="8130" cap="flat">
              <a:solidFill>
                <a:srgbClr val="000000">
                  <a:alpha val="100000"/>
                </a:srgbClr>
              </a:solidFill>
              <a:prstDash val="solid"/>
              <a:round/>
            </a:ln>
          </p:spPr>
          <p:txBody>
            <a:bodyPr/>
            <a:lstStyle/>
            <a:p/>
          </p:txBody>
        </p:sp>
        <p:sp>
          <p:nvSpPr>
            <p:cNvPr id="115" name="pl115"/>
            <p:cNvSpPr/>
            <p:nvPr/>
          </p:nvSpPr>
          <p:spPr>
            <a:xfrm>
              <a:off x="40293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3590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6888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50185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3483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6780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399823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29689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6266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49563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2861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58479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6898064" y="5574027"/>
              <a:ext cx="2176346" cy="0"/>
            </a:xfrm>
            <a:custGeom>
              <a:avLst/>
              <a:pathLst>
                <a:path w="2176346" h="0">
                  <a:moveTo>
                    <a:pt x="0" y="0"/>
                  </a:moveTo>
                  <a:lnTo>
                    <a:pt x="2176346" y="0"/>
                  </a:lnTo>
                </a:path>
              </a:pathLst>
            </a:custGeom>
            <a:ln w="8130" cap="flat">
              <a:solidFill>
                <a:srgbClr val="000000">
                  <a:alpha val="100000"/>
                </a:srgbClr>
              </a:solidFill>
              <a:prstDash val="solid"/>
              <a:round/>
            </a:ln>
          </p:spPr>
          <p:txBody>
            <a:bodyPr/>
            <a:lstStyle/>
            <a:p/>
          </p:txBody>
        </p:sp>
        <p:sp>
          <p:nvSpPr>
            <p:cNvPr id="128" name="pl128"/>
            <p:cNvSpPr/>
            <p:nvPr/>
          </p:nvSpPr>
          <p:spPr>
            <a:xfrm>
              <a:off x="69969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3267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6564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9862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3159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4573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696589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2645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59430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79240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25380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55246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6300781" y="4995969"/>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141" name="tx141"/>
            <p:cNvSpPr/>
            <p:nvPr/>
          </p:nvSpPr>
          <p:spPr>
            <a:xfrm>
              <a:off x="6176331" y="4099212"/>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42" name="tx142"/>
            <p:cNvSpPr/>
            <p:nvPr/>
          </p:nvSpPr>
          <p:spPr>
            <a:xfrm>
              <a:off x="6400176" y="3202456"/>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143" name="tx143"/>
            <p:cNvSpPr/>
            <p:nvPr/>
          </p:nvSpPr>
          <p:spPr>
            <a:xfrm>
              <a:off x="6325378" y="2305700"/>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144" name="tx144"/>
            <p:cNvSpPr/>
            <p:nvPr/>
          </p:nvSpPr>
          <p:spPr>
            <a:xfrm>
              <a:off x="3450704" y="4827827"/>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145" name="tx145"/>
            <p:cNvSpPr/>
            <p:nvPr/>
          </p:nvSpPr>
          <p:spPr>
            <a:xfrm>
              <a:off x="3475942" y="365083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146" name="tx146"/>
            <p:cNvSpPr/>
            <p:nvPr/>
          </p:nvSpPr>
          <p:spPr>
            <a:xfrm>
              <a:off x="3438726" y="2473842"/>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147" name="tx147"/>
            <p:cNvSpPr/>
            <p:nvPr/>
          </p:nvSpPr>
          <p:spPr>
            <a:xfrm>
              <a:off x="763300" y="4827827"/>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148" name="tx148"/>
            <p:cNvSpPr/>
            <p:nvPr/>
          </p:nvSpPr>
          <p:spPr>
            <a:xfrm>
              <a:off x="762934" y="365083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49" name="tx149"/>
            <p:cNvSpPr/>
            <p:nvPr/>
          </p:nvSpPr>
          <p:spPr>
            <a:xfrm>
              <a:off x="508182" y="2473842"/>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50" name="tx150"/>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4" name="tx154"/>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119279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3 out of 10 (30%) countries in Southern Africa had a decline in coverage. The largest decline was in South Africa (-9 percentage points), followed by Angola (-6 percentage points).
There were 3 (30%) countries with an increase in DTP3 coverage. Coverage remained the same in 4 countries between 2024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three countries and decreased in three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Southern Africa from lowest to highest coverage, and the rank of the top 10 countries with the most un- and undervaccinated children, based on absolute numbers.
In 2025, DTP3 coverage ranged from 52% in Angola to 95% in Botswana.
4 out of 10 (40%) countries had coverage of at least 90%.
Angola had DTP3 coverage of 52% and the highest absolute number of un- and undervaccinated children in the region, followed by South Africa.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Angola had the lowest DTP3 coverage and also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51" cy="3525816"/>
            </a:xfrm>
            <a:custGeom>
              <a:avLst/>
              <a:pathLst>
                <a:path w="1938851" h="3525816">
                  <a:moveTo>
                    <a:pt x="288781" y="2350289"/>
                  </a:moveTo>
                  <a:lnTo>
                    <a:pt x="328071" y="2406266"/>
                  </a:lnTo>
                  <a:lnTo>
                    <a:pt x="367361" y="2462244"/>
                  </a:lnTo>
                  <a:lnTo>
                    <a:pt x="406651" y="2518221"/>
                  </a:lnTo>
                  <a:lnTo>
                    <a:pt x="445941" y="2574198"/>
                  </a:lnTo>
                  <a:lnTo>
                    <a:pt x="485231" y="2630176"/>
                  </a:lnTo>
                  <a:lnTo>
                    <a:pt x="524521" y="2686153"/>
                  </a:lnTo>
                  <a:lnTo>
                    <a:pt x="563811" y="2742131"/>
                  </a:lnTo>
                  <a:lnTo>
                    <a:pt x="603101" y="2798108"/>
                  </a:lnTo>
                  <a:lnTo>
                    <a:pt x="642391" y="2854086"/>
                  </a:lnTo>
                  <a:lnTo>
                    <a:pt x="681681" y="2910063"/>
                  </a:lnTo>
                  <a:lnTo>
                    <a:pt x="720971" y="2966041"/>
                  </a:lnTo>
                  <a:lnTo>
                    <a:pt x="760261" y="3022018"/>
                  </a:lnTo>
                  <a:lnTo>
                    <a:pt x="799551" y="3077996"/>
                  </a:lnTo>
                  <a:lnTo>
                    <a:pt x="838841" y="3133973"/>
                  </a:lnTo>
                  <a:lnTo>
                    <a:pt x="878131" y="3189951"/>
                  </a:lnTo>
                  <a:lnTo>
                    <a:pt x="917421" y="3245928"/>
                  </a:lnTo>
                  <a:lnTo>
                    <a:pt x="956711" y="3301906"/>
                  </a:lnTo>
                  <a:lnTo>
                    <a:pt x="996001" y="3357883"/>
                  </a:lnTo>
                  <a:lnTo>
                    <a:pt x="1035291" y="3413861"/>
                  </a:lnTo>
                  <a:lnTo>
                    <a:pt x="1074581" y="3469838"/>
                  </a:lnTo>
                  <a:lnTo>
                    <a:pt x="1113871" y="3525816"/>
                  </a:lnTo>
                  <a:lnTo>
                    <a:pt x="1167459" y="3486819"/>
                  </a:lnTo>
                  <a:lnTo>
                    <a:pt x="1219681" y="3446015"/>
                  </a:lnTo>
                  <a:lnTo>
                    <a:pt x="1270479" y="3403449"/>
                  </a:lnTo>
                  <a:lnTo>
                    <a:pt x="1319793" y="3359172"/>
                  </a:lnTo>
                  <a:lnTo>
                    <a:pt x="1367564" y="3313236"/>
                  </a:lnTo>
                  <a:lnTo>
                    <a:pt x="1413738" y="3265693"/>
                  </a:lnTo>
                  <a:lnTo>
                    <a:pt x="1458259" y="3216601"/>
                  </a:lnTo>
                  <a:lnTo>
                    <a:pt x="1501077" y="3166015"/>
                  </a:lnTo>
                  <a:lnTo>
                    <a:pt x="1542141" y="3113996"/>
                  </a:lnTo>
                  <a:lnTo>
                    <a:pt x="1581403" y="3060603"/>
                  </a:lnTo>
                  <a:lnTo>
                    <a:pt x="1618817" y="3005900"/>
                  </a:lnTo>
                  <a:lnTo>
                    <a:pt x="1654340" y="2949950"/>
                  </a:lnTo>
                  <a:lnTo>
                    <a:pt x="1687930" y="2892819"/>
                  </a:lnTo>
                  <a:lnTo>
                    <a:pt x="1719547" y="2834573"/>
                  </a:lnTo>
                  <a:lnTo>
                    <a:pt x="1749156" y="2775280"/>
                  </a:lnTo>
                  <a:lnTo>
                    <a:pt x="1776721" y="2715011"/>
                  </a:lnTo>
                  <a:lnTo>
                    <a:pt x="1802210" y="2653834"/>
                  </a:lnTo>
                  <a:lnTo>
                    <a:pt x="1825593" y="2591822"/>
                  </a:lnTo>
                  <a:lnTo>
                    <a:pt x="1846843" y="2529047"/>
                  </a:lnTo>
                  <a:lnTo>
                    <a:pt x="1865935" y="2465582"/>
                  </a:lnTo>
                  <a:lnTo>
                    <a:pt x="1882847" y="2401502"/>
                  </a:lnTo>
                  <a:lnTo>
                    <a:pt x="1897559" y="2336882"/>
                  </a:lnTo>
                  <a:lnTo>
                    <a:pt x="1910054" y="2271796"/>
                  </a:lnTo>
                  <a:lnTo>
                    <a:pt x="1920317" y="2206321"/>
                  </a:lnTo>
                  <a:lnTo>
                    <a:pt x="1928336" y="2140534"/>
                  </a:lnTo>
                  <a:lnTo>
                    <a:pt x="1934102" y="2074511"/>
                  </a:lnTo>
                  <a:lnTo>
                    <a:pt x="1937609" y="2008330"/>
                  </a:lnTo>
                  <a:lnTo>
                    <a:pt x="1938851" y="1942068"/>
                  </a:lnTo>
                  <a:lnTo>
                    <a:pt x="1937829" y="1875801"/>
                  </a:lnTo>
                  <a:lnTo>
                    <a:pt x="1934542" y="1809609"/>
                  </a:lnTo>
                  <a:lnTo>
                    <a:pt x="1928994" y="1743567"/>
                  </a:lnTo>
                  <a:lnTo>
                    <a:pt x="1921193" y="1677754"/>
                  </a:lnTo>
                  <a:lnTo>
                    <a:pt x="1911147" y="1612246"/>
                  </a:lnTo>
                  <a:lnTo>
                    <a:pt x="1898868" y="1547119"/>
                  </a:lnTo>
                  <a:lnTo>
                    <a:pt x="1884370" y="1482450"/>
                  </a:lnTo>
                  <a:lnTo>
                    <a:pt x="1867671" y="1418314"/>
                  </a:lnTo>
                  <a:lnTo>
                    <a:pt x="1848789" y="1354787"/>
                  </a:lnTo>
                  <a:lnTo>
                    <a:pt x="1827747" y="1291941"/>
                  </a:lnTo>
                  <a:lnTo>
                    <a:pt x="1804570" y="1229852"/>
                  </a:lnTo>
                  <a:lnTo>
                    <a:pt x="1779284" y="1168591"/>
                  </a:lnTo>
                  <a:lnTo>
                    <a:pt x="1751919" y="1108231"/>
                  </a:lnTo>
                  <a:lnTo>
                    <a:pt x="1722507" y="1048840"/>
                  </a:lnTo>
                  <a:lnTo>
                    <a:pt x="1691083" y="990490"/>
                  </a:lnTo>
                  <a:lnTo>
                    <a:pt x="1657682" y="933248"/>
                  </a:lnTo>
                  <a:lnTo>
                    <a:pt x="1622345" y="877180"/>
                  </a:lnTo>
                  <a:lnTo>
                    <a:pt x="1585113" y="822353"/>
                  </a:lnTo>
                  <a:lnTo>
                    <a:pt x="1546028" y="768831"/>
                  </a:lnTo>
                  <a:lnTo>
                    <a:pt x="1505137" y="716676"/>
                  </a:lnTo>
                  <a:lnTo>
                    <a:pt x="1462487" y="665949"/>
                  </a:lnTo>
                  <a:lnTo>
                    <a:pt x="1418128" y="616709"/>
                  </a:lnTo>
                  <a:lnTo>
                    <a:pt x="1372112" y="569013"/>
                  </a:lnTo>
                  <a:lnTo>
                    <a:pt x="1324494" y="522919"/>
                  </a:lnTo>
                  <a:lnTo>
                    <a:pt x="1275327" y="478479"/>
                  </a:lnTo>
                  <a:lnTo>
                    <a:pt x="1224671" y="435745"/>
                  </a:lnTo>
                  <a:lnTo>
                    <a:pt x="1172583" y="394767"/>
                  </a:lnTo>
                  <a:lnTo>
                    <a:pt x="1119126" y="355594"/>
                  </a:lnTo>
                  <a:lnTo>
                    <a:pt x="1064361" y="318270"/>
                  </a:lnTo>
                  <a:lnTo>
                    <a:pt x="1008352" y="282840"/>
                  </a:lnTo>
                  <a:lnTo>
                    <a:pt x="951165" y="249345"/>
                  </a:lnTo>
                  <a:lnTo>
                    <a:pt x="892867" y="217824"/>
                  </a:lnTo>
                  <a:lnTo>
                    <a:pt x="833526" y="188314"/>
                  </a:lnTo>
                  <a:lnTo>
                    <a:pt x="773210" y="160849"/>
                  </a:lnTo>
                  <a:lnTo>
                    <a:pt x="711991" y="135462"/>
                  </a:lnTo>
                  <a:lnTo>
                    <a:pt x="649941" y="112181"/>
                  </a:lnTo>
                  <a:lnTo>
                    <a:pt x="587130" y="91035"/>
                  </a:lnTo>
                  <a:lnTo>
                    <a:pt x="523634" y="72048"/>
                  </a:lnTo>
                  <a:lnTo>
                    <a:pt x="459526" y="55243"/>
                  </a:lnTo>
                  <a:lnTo>
                    <a:pt x="394882" y="40638"/>
                  </a:lnTo>
                  <a:lnTo>
                    <a:pt x="329775" y="28251"/>
                  </a:lnTo>
                  <a:lnTo>
                    <a:pt x="264284" y="18096"/>
                  </a:lnTo>
                  <a:lnTo>
                    <a:pt x="198483" y="10186"/>
                  </a:lnTo>
                  <a:lnTo>
                    <a:pt x="132451" y="4529"/>
                  </a:lnTo>
                  <a:lnTo>
                    <a:pt x="66264" y="1132"/>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6725" y="1440637"/>
                  </a:lnTo>
                  <a:lnTo>
                    <a:pt x="132270" y="1453903"/>
                  </a:lnTo>
                  <a:lnTo>
                    <a:pt x="195474" y="1475753"/>
                  </a:lnTo>
                  <a:lnTo>
                    <a:pt x="255218" y="1505799"/>
                  </a:lnTo>
                  <a:lnTo>
                    <a:pt x="310445" y="1543510"/>
                  </a:lnTo>
                  <a:lnTo>
                    <a:pt x="360177" y="1588218"/>
                  </a:lnTo>
                  <a:lnTo>
                    <a:pt x="403534" y="1639133"/>
                  </a:lnTo>
                  <a:lnTo>
                    <a:pt x="439749" y="1695352"/>
                  </a:lnTo>
                  <a:lnTo>
                    <a:pt x="468181" y="1755881"/>
                  </a:lnTo>
                  <a:lnTo>
                    <a:pt x="488326" y="1819648"/>
                  </a:lnTo>
                  <a:lnTo>
                    <a:pt x="499829" y="1885526"/>
                  </a:lnTo>
                  <a:lnTo>
                    <a:pt x="502484" y="1952347"/>
                  </a:lnTo>
                  <a:lnTo>
                    <a:pt x="496247" y="2018929"/>
                  </a:lnTo>
                  <a:lnTo>
                    <a:pt x="481225" y="2084094"/>
                  </a:lnTo>
                  <a:lnTo>
                    <a:pt x="457687" y="2146689"/>
                  </a:lnTo>
                  <a:lnTo>
                    <a:pt x="426048" y="2205605"/>
                  </a:lnTo>
                  <a:lnTo>
                    <a:pt x="386868" y="2259799"/>
                  </a:lnTo>
                  <a:lnTo>
                    <a:pt x="340841" y="2308314"/>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5" name="pg5"/>
            <p:cNvSpPr/>
            <p:nvPr/>
          </p:nvSpPr>
          <p:spPr>
            <a:xfrm>
              <a:off x="1658790" y="4246035"/>
              <a:ext cx="2671693" cy="1639562"/>
            </a:xfrm>
            <a:custGeom>
              <a:avLst/>
              <a:pathLst>
                <a:path w="2671693" h="1639562">
                  <a:moveTo>
                    <a:pt x="1153942" y="0"/>
                  </a:moveTo>
                  <a:lnTo>
                    <a:pt x="1098992" y="40715"/>
                  </a:lnTo>
                  <a:lnTo>
                    <a:pt x="1044042" y="81430"/>
                  </a:lnTo>
                  <a:lnTo>
                    <a:pt x="989093" y="122145"/>
                  </a:lnTo>
                  <a:lnTo>
                    <a:pt x="934143" y="162860"/>
                  </a:lnTo>
                  <a:lnTo>
                    <a:pt x="879193" y="203575"/>
                  </a:lnTo>
                  <a:lnTo>
                    <a:pt x="824244" y="244290"/>
                  </a:lnTo>
                  <a:lnTo>
                    <a:pt x="769294" y="285005"/>
                  </a:lnTo>
                  <a:lnTo>
                    <a:pt x="714345" y="325721"/>
                  </a:lnTo>
                  <a:lnTo>
                    <a:pt x="659395" y="366436"/>
                  </a:lnTo>
                  <a:lnTo>
                    <a:pt x="604445" y="407151"/>
                  </a:lnTo>
                  <a:lnTo>
                    <a:pt x="549496" y="447866"/>
                  </a:lnTo>
                  <a:lnTo>
                    <a:pt x="494546" y="488581"/>
                  </a:lnTo>
                  <a:lnTo>
                    <a:pt x="439596" y="529296"/>
                  </a:lnTo>
                  <a:lnTo>
                    <a:pt x="384647" y="570011"/>
                  </a:lnTo>
                  <a:lnTo>
                    <a:pt x="329697" y="610727"/>
                  </a:lnTo>
                  <a:lnTo>
                    <a:pt x="274748" y="651442"/>
                  </a:lnTo>
                  <a:lnTo>
                    <a:pt x="219798" y="692157"/>
                  </a:lnTo>
                  <a:lnTo>
                    <a:pt x="164848" y="732872"/>
                  </a:lnTo>
                  <a:lnTo>
                    <a:pt x="109899" y="773587"/>
                  </a:lnTo>
                  <a:lnTo>
                    <a:pt x="54949" y="814302"/>
                  </a:lnTo>
                  <a:lnTo>
                    <a:pt x="0" y="855017"/>
                  </a:lnTo>
                  <a:lnTo>
                    <a:pt x="40543" y="907815"/>
                  </a:lnTo>
                  <a:lnTo>
                    <a:pt x="82874" y="959190"/>
                  </a:lnTo>
                  <a:lnTo>
                    <a:pt x="126945" y="1009082"/>
                  </a:lnTo>
                  <a:lnTo>
                    <a:pt x="172702" y="1057431"/>
                  </a:lnTo>
                  <a:lnTo>
                    <a:pt x="220092" y="1104181"/>
                  </a:lnTo>
                  <a:lnTo>
                    <a:pt x="269059" y="1149277"/>
                  </a:lnTo>
                  <a:lnTo>
                    <a:pt x="319545" y="1192665"/>
                  </a:lnTo>
                  <a:lnTo>
                    <a:pt x="371491" y="1234294"/>
                  </a:lnTo>
                  <a:lnTo>
                    <a:pt x="424835" y="1274115"/>
                  </a:lnTo>
                  <a:lnTo>
                    <a:pt x="479515" y="1312082"/>
                  </a:lnTo>
                  <a:lnTo>
                    <a:pt x="535466" y="1348149"/>
                  </a:lnTo>
                  <a:lnTo>
                    <a:pt x="592622" y="1382275"/>
                  </a:lnTo>
                  <a:lnTo>
                    <a:pt x="650916" y="1414418"/>
                  </a:lnTo>
                  <a:lnTo>
                    <a:pt x="710279" y="1444541"/>
                  </a:lnTo>
                  <a:lnTo>
                    <a:pt x="770641" y="1472608"/>
                  </a:lnTo>
                  <a:lnTo>
                    <a:pt x="831931" y="1498587"/>
                  </a:lnTo>
                  <a:lnTo>
                    <a:pt x="894077" y="1522446"/>
                  </a:lnTo>
                  <a:lnTo>
                    <a:pt x="957006" y="1544158"/>
                  </a:lnTo>
                  <a:lnTo>
                    <a:pt x="1020642" y="1563697"/>
                  </a:lnTo>
                  <a:lnTo>
                    <a:pt x="1084912" y="1581039"/>
                  </a:lnTo>
                  <a:lnTo>
                    <a:pt x="1149739" y="1596166"/>
                  </a:lnTo>
                  <a:lnTo>
                    <a:pt x="1215047" y="1609057"/>
                  </a:lnTo>
                  <a:lnTo>
                    <a:pt x="1280759" y="1619700"/>
                  </a:lnTo>
                  <a:lnTo>
                    <a:pt x="1346798" y="1628080"/>
                  </a:lnTo>
                  <a:lnTo>
                    <a:pt x="1413086" y="1634188"/>
                  </a:lnTo>
                  <a:lnTo>
                    <a:pt x="1479544" y="1638017"/>
                  </a:lnTo>
                  <a:lnTo>
                    <a:pt x="1546095" y="1639562"/>
                  </a:lnTo>
                  <a:lnTo>
                    <a:pt x="1612659" y="1638822"/>
                  </a:lnTo>
                  <a:lnTo>
                    <a:pt x="1679159" y="1635797"/>
                  </a:lnTo>
                  <a:lnTo>
                    <a:pt x="1745516" y="1630491"/>
                  </a:lnTo>
                  <a:lnTo>
                    <a:pt x="1811651" y="1622911"/>
                  </a:lnTo>
                  <a:lnTo>
                    <a:pt x="1877488" y="1613064"/>
                  </a:lnTo>
                  <a:lnTo>
                    <a:pt x="1942947" y="1600963"/>
                  </a:lnTo>
                  <a:lnTo>
                    <a:pt x="2007952" y="1586622"/>
                  </a:lnTo>
                  <a:lnTo>
                    <a:pt x="2072427" y="1570058"/>
                  </a:lnTo>
                  <a:lnTo>
                    <a:pt x="2136295" y="1551290"/>
                  </a:lnTo>
                  <a:lnTo>
                    <a:pt x="2199482" y="1530341"/>
                  </a:lnTo>
                  <a:lnTo>
                    <a:pt x="2261911" y="1507236"/>
                  </a:lnTo>
                  <a:lnTo>
                    <a:pt x="2323511" y="1482000"/>
                  </a:lnTo>
                  <a:lnTo>
                    <a:pt x="2384209" y="1454665"/>
                  </a:lnTo>
                  <a:lnTo>
                    <a:pt x="2443932" y="1425262"/>
                  </a:lnTo>
                  <a:lnTo>
                    <a:pt x="2502610" y="1393827"/>
                  </a:lnTo>
                  <a:lnTo>
                    <a:pt x="2560175" y="1360395"/>
                  </a:lnTo>
                  <a:lnTo>
                    <a:pt x="2616558" y="1325007"/>
                  </a:lnTo>
                  <a:lnTo>
                    <a:pt x="2671693" y="1287705"/>
                  </a:lnTo>
                  <a:lnTo>
                    <a:pt x="2632403" y="1231727"/>
                  </a:lnTo>
                  <a:lnTo>
                    <a:pt x="2593113" y="1175750"/>
                  </a:lnTo>
                  <a:lnTo>
                    <a:pt x="2553823" y="1119772"/>
                  </a:lnTo>
                  <a:lnTo>
                    <a:pt x="2514533" y="1063795"/>
                  </a:lnTo>
                  <a:lnTo>
                    <a:pt x="2475243" y="1007817"/>
                  </a:lnTo>
                  <a:lnTo>
                    <a:pt x="2435953" y="951840"/>
                  </a:lnTo>
                  <a:lnTo>
                    <a:pt x="2396663" y="895862"/>
                  </a:lnTo>
                  <a:lnTo>
                    <a:pt x="2357373" y="839885"/>
                  </a:lnTo>
                  <a:lnTo>
                    <a:pt x="2318083" y="783907"/>
                  </a:lnTo>
                  <a:lnTo>
                    <a:pt x="2278793" y="727930"/>
                  </a:lnTo>
                  <a:lnTo>
                    <a:pt x="2239503" y="671952"/>
                  </a:lnTo>
                  <a:lnTo>
                    <a:pt x="2200213" y="615975"/>
                  </a:lnTo>
                  <a:lnTo>
                    <a:pt x="2160923" y="559997"/>
                  </a:lnTo>
                  <a:lnTo>
                    <a:pt x="2121633" y="504020"/>
                  </a:lnTo>
                  <a:lnTo>
                    <a:pt x="2082343" y="448043"/>
                  </a:lnTo>
                  <a:lnTo>
                    <a:pt x="2043053" y="392065"/>
                  </a:lnTo>
                  <a:lnTo>
                    <a:pt x="2003763" y="336088"/>
                  </a:lnTo>
                  <a:lnTo>
                    <a:pt x="1964473" y="280110"/>
                  </a:lnTo>
                  <a:lnTo>
                    <a:pt x="1925183" y="224133"/>
                  </a:lnTo>
                  <a:lnTo>
                    <a:pt x="1885893" y="168155"/>
                  </a:lnTo>
                  <a:lnTo>
                    <a:pt x="1846603" y="112178"/>
                  </a:lnTo>
                  <a:lnTo>
                    <a:pt x="1786157" y="148556"/>
                  </a:lnTo>
                  <a:lnTo>
                    <a:pt x="1721213" y="176113"/>
                  </a:lnTo>
                  <a:lnTo>
                    <a:pt x="1653051" y="194306"/>
                  </a:lnTo>
                  <a:lnTo>
                    <a:pt x="1583013" y="202778"/>
                  </a:lnTo>
                  <a:lnTo>
                    <a:pt x="1512479" y="201360"/>
                  </a:lnTo>
                  <a:lnTo>
                    <a:pt x="1442838" y="190082"/>
                  </a:lnTo>
                  <a:lnTo>
                    <a:pt x="1375462" y="169164"/>
                  </a:lnTo>
                  <a:lnTo>
                    <a:pt x="1311678" y="139020"/>
                  </a:lnTo>
                  <a:lnTo>
                    <a:pt x="1252742" y="100243"/>
                  </a:lnTo>
                  <a:lnTo>
                    <a:pt x="1199816" y="53596"/>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6" name="pg6"/>
            <p:cNvSpPr/>
            <p:nvPr/>
          </p:nvSpPr>
          <p:spPr>
            <a:xfrm>
              <a:off x="1277956" y="2551043"/>
              <a:ext cx="1589753" cy="2550009"/>
            </a:xfrm>
            <a:custGeom>
              <a:avLst/>
              <a:pathLst>
                <a:path w="1589753" h="2550009">
                  <a:moveTo>
                    <a:pt x="1589753" y="1033878"/>
                  </a:moveTo>
                  <a:lnTo>
                    <a:pt x="1542284" y="984646"/>
                  </a:lnTo>
                  <a:lnTo>
                    <a:pt x="1494814" y="935413"/>
                  </a:lnTo>
                  <a:lnTo>
                    <a:pt x="1447344" y="886181"/>
                  </a:lnTo>
                  <a:lnTo>
                    <a:pt x="1399875" y="836949"/>
                  </a:lnTo>
                  <a:lnTo>
                    <a:pt x="1352405" y="787716"/>
                  </a:lnTo>
                  <a:lnTo>
                    <a:pt x="1304936" y="738484"/>
                  </a:lnTo>
                  <a:lnTo>
                    <a:pt x="1257466" y="689252"/>
                  </a:lnTo>
                  <a:lnTo>
                    <a:pt x="1209996" y="640019"/>
                  </a:lnTo>
                  <a:lnTo>
                    <a:pt x="1162527" y="590787"/>
                  </a:lnTo>
                  <a:lnTo>
                    <a:pt x="1115057" y="541555"/>
                  </a:lnTo>
                  <a:lnTo>
                    <a:pt x="1067588" y="492323"/>
                  </a:lnTo>
                  <a:lnTo>
                    <a:pt x="1020118" y="443090"/>
                  </a:lnTo>
                  <a:lnTo>
                    <a:pt x="972648" y="393858"/>
                  </a:lnTo>
                  <a:lnTo>
                    <a:pt x="925179" y="344626"/>
                  </a:lnTo>
                  <a:lnTo>
                    <a:pt x="877709" y="295393"/>
                  </a:lnTo>
                  <a:lnTo>
                    <a:pt x="830240" y="246161"/>
                  </a:lnTo>
                  <a:lnTo>
                    <a:pt x="782770" y="196929"/>
                  </a:lnTo>
                  <a:lnTo>
                    <a:pt x="735300" y="147696"/>
                  </a:lnTo>
                  <a:lnTo>
                    <a:pt x="687831" y="98464"/>
                  </a:lnTo>
                  <a:lnTo>
                    <a:pt x="640361" y="49232"/>
                  </a:lnTo>
                  <a:lnTo>
                    <a:pt x="592892" y="0"/>
                  </a:lnTo>
                  <a:lnTo>
                    <a:pt x="545796" y="46995"/>
                  </a:lnTo>
                  <a:lnTo>
                    <a:pt x="500340" y="95578"/>
                  </a:lnTo>
                  <a:lnTo>
                    <a:pt x="456579" y="145692"/>
                  </a:lnTo>
                  <a:lnTo>
                    <a:pt x="414562" y="197279"/>
                  </a:lnTo>
                  <a:lnTo>
                    <a:pt x="374340" y="250276"/>
                  </a:lnTo>
                  <a:lnTo>
                    <a:pt x="335960" y="304622"/>
                  </a:lnTo>
                  <a:lnTo>
                    <a:pt x="299468" y="360254"/>
                  </a:lnTo>
                  <a:lnTo>
                    <a:pt x="264905" y="417104"/>
                  </a:lnTo>
                  <a:lnTo>
                    <a:pt x="232314" y="475107"/>
                  </a:lnTo>
                  <a:lnTo>
                    <a:pt x="201731" y="534194"/>
                  </a:lnTo>
                  <a:lnTo>
                    <a:pt x="173194" y="594295"/>
                  </a:lnTo>
                  <a:lnTo>
                    <a:pt x="146736" y="655340"/>
                  </a:lnTo>
                  <a:lnTo>
                    <a:pt x="122388" y="717257"/>
                  </a:lnTo>
                  <a:lnTo>
                    <a:pt x="100179" y="779973"/>
                  </a:lnTo>
                  <a:lnTo>
                    <a:pt x="80134" y="843414"/>
                  </a:lnTo>
                  <a:lnTo>
                    <a:pt x="62278" y="907506"/>
                  </a:lnTo>
                  <a:lnTo>
                    <a:pt x="46632" y="972172"/>
                  </a:lnTo>
                  <a:lnTo>
                    <a:pt x="33213" y="1037337"/>
                  </a:lnTo>
                  <a:lnTo>
                    <a:pt x="22038" y="1102924"/>
                  </a:lnTo>
                  <a:lnTo>
                    <a:pt x="13120" y="1168856"/>
                  </a:lnTo>
                  <a:lnTo>
                    <a:pt x="6470" y="1235055"/>
                  </a:lnTo>
                  <a:lnTo>
                    <a:pt x="2094" y="1301443"/>
                  </a:lnTo>
                  <a:lnTo>
                    <a:pt x="0" y="1367943"/>
                  </a:lnTo>
                  <a:lnTo>
                    <a:pt x="187" y="1434475"/>
                  </a:lnTo>
                  <a:lnTo>
                    <a:pt x="2658" y="1500961"/>
                  </a:lnTo>
                  <a:lnTo>
                    <a:pt x="7408" y="1567323"/>
                  </a:lnTo>
                  <a:lnTo>
                    <a:pt x="14432" y="1633484"/>
                  </a:lnTo>
                  <a:lnTo>
                    <a:pt x="23722" y="1699364"/>
                  </a:lnTo>
                  <a:lnTo>
                    <a:pt x="35267" y="1764887"/>
                  </a:lnTo>
                  <a:lnTo>
                    <a:pt x="49054" y="1829975"/>
                  </a:lnTo>
                  <a:lnTo>
                    <a:pt x="65065" y="1894552"/>
                  </a:lnTo>
                  <a:lnTo>
                    <a:pt x="83283" y="1958542"/>
                  </a:lnTo>
                  <a:lnTo>
                    <a:pt x="103685" y="2021869"/>
                  </a:lnTo>
                  <a:lnTo>
                    <a:pt x="126248" y="2084458"/>
                  </a:lnTo>
                  <a:lnTo>
                    <a:pt x="150946" y="2146237"/>
                  </a:lnTo>
                  <a:lnTo>
                    <a:pt x="177748" y="2207131"/>
                  </a:lnTo>
                  <a:lnTo>
                    <a:pt x="206624" y="2267071"/>
                  </a:lnTo>
                  <a:lnTo>
                    <a:pt x="237539" y="2325984"/>
                  </a:lnTo>
                  <a:lnTo>
                    <a:pt x="270458" y="2383802"/>
                  </a:lnTo>
                  <a:lnTo>
                    <a:pt x="305341" y="2440456"/>
                  </a:lnTo>
                  <a:lnTo>
                    <a:pt x="342147" y="2495881"/>
                  </a:lnTo>
                  <a:lnTo>
                    <a:pt x="380833" y="2550009"/>
                  </a:lnTo>
                  <a:lnTo>
                    <a:pt x="435783" y="2509294"/>
                  </a:lnTo>
                  <a:lnTo>
                    <a:pt x="490732" y="2468579"/>
                  </a:lnTo>
                  <a:lnTo>
                    <a:pt x="545682" y="2427864"/>
                  </a:lnTo>
                  <a:lnTo>
                    <a:pt x="600632" y="2387149"/>
                  </a:lnTo>
                  <a:lnTo>
                    <a:pt x="655581" y="2346434"/>
                  </a:lnTo>
                  <a:lnTo>
                    <a:pt x="710531" y="2305719"/>
                  </a:lnTo>
                  <a:lnTo>
                    <a:pt x="765481" y="2265003"/>
                  </a:lnTo>
                  <a:lnTo>
                    <a:pt x="820430" y="2224288"/>
                  </a:lnTo>
                  <a:lnTo>
                    <a:pt x="875380" y="2183573"/>
                  </a:lnTo>
                  <a:lnTo>
                    <a:pt x="930329" y="2142858"/>
                  </a:lnTo>
                  <a:lnTo>
                    <a:pt x="985279" y="2102143"/>
                  </a:lnTo>
                  <a:lnTo>
                    <a:pt x="1040229" y="2061428"/>
                  </a:lnTo>
                  <a:lnTo>
                    <a:pt x="1095178" y="2020713"/>
                  </a:lnTo>
                  <a:lnTo>
                    <a:pt x="1150128" y="1979997"/>
                  </a:lnTo>
                  <a:lnTo>
                    <a:pt x="1205077" y="1939282"/>
                  </a:lnTo>
                  <a:lnTo>
                    <a:pt x="1260027" y="1898567"/>
                  </a:lnTo>
                  <a:lnTo>
                    <a:pt x="1314977" y="1857852"/>
                  </a:lnTo>
                  <a:lnTo>
                    <a:pt x="1369926" y="1817137"/>
                  </a:lnTo>
                  <a:lnTo>
                    <a:pt x="1424876" y="1776422"/>
                  </a:lnTo>
                  <a:lnTo>
                    <a:pt x="1479826" y="1735707"/>
                  </a:lnTo>
                  <a:lnTo>
                    <a:pt x="1534775" y="1694991"/>
                  </a:lnTo>
                  <a:lnTo>
                    <a:pt x="1499138" y="1639658"/>
                  </a:lnTo>
                  <a:lnTo>
                    <a:pt x="1471036" y="1580143"/>
                  </a:lnTo>
                  <a:lnTo>
                    <a:pt x="1450951" y="1517466"/>
                  </a:lnTo>
                  <a:lnTo>
                    <a:pt x="1439227" y="1452702"/>
                  </a:lnTo>
                  <a:lnTo>
                    <a:pt x="1436065" y="1386962"/>
                  </a:lnTo>
                  <a:lnTo>
                    <a:pt x="1441520" y="1321372"/>
                  </a:lnTo>
                  <a:lnTo>
                    <a:pt x="1455497" y="1257057"/>
                  </a:lnTo>
                  <a:lnTo>
                    <a:pt x="1477758" y="1195119"/>
                  </a:lnTo>
                  <a:lnTo>
                    <a:pt x="1507920" y="1136621"/>
                  </a:lnTo>
                  <a:lnTo>
                    <a:pt x="1545466" y="108256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7" name="pg7"/>
            <p:cNvSpPr/>
            <p:nvPr/>
          </p:nvSpPr>
          <p:spPr>
            <a:xfrm>
              <a:off x="1870848" y="2255670"/>
              <a:ext cx="1099902" cy="1329251"/>
            </a:xfrm>
            <a:custGeom>
              <a:avLst/>
              <a:pathLst>
                <a:path w="1099902" h="1329251">
                  <a:moveTo>
                    <a:pt x="1099902" y="1252673"/>
                  </a:moveTo>
                  <a:lnTo>
                    <a:pt x="1066452" y="1193021"/>
                  </a:lnTo>
                  <a:lnTo>
                    <a:pt x="1033002" y="1133370"/>
                  </a:lnTo>
                  <a:lnTo>
                    <a:pt x="999551" y="1073719"/>
                  </a:lnTo>
                  <a:lnTo>
                    <a:pt x="966101" y="1014068"/>
                  </a:lnTo>
                  <a:lnTo>
                    <a:pt x="932650" y="954417"/>
                  </a:lnTo>
                  <a:lnTo>
                    <a:pt x="899200" y="894766"/>
                  </a:lnTo>
                  <a:lnTo>
                    <a:pt x="865749" y="835115"/>
                  </a:lnTo>
                  <a:lnTo>
                    <a:pt x="832299" y="775464"/>
                  </a:lnTo>
                  <a:lnTo>
                    <a:pt x="798849" y="715813"/>
                  </a:lnTo>
                  <a:lnTo>
                    <a:pt x="765398" y="656162"/>
                  </a:lnTo>
                  <a:lnTo>
                    <a:pt x="731948" y="596510"/>
                  </a:lnTo>
                  <a:lnTo>
                    <a:pt x="698497" y="536859"/>
                  </a:lnTo>
                  <a:lnTo>
                    <a:pt x="665047" y="477208"/>
                  </a:lnTo>
                  <a:lnTo>
                    <a:pt x="631597" y="417557"/>
                  </a:lnTo>
                  <a:lnTo>
                    <a:pt x="598146" y="357906"/>
                  </a:lnTo>
                  <a:lnTo>
                    <a:pt x="564696" y="298255"/>
                  </a:lnTo>
                  <a:lnTo>
                    <a:pt x="531245" y="238604"/>
                  </a:lnTo>
                  <a:lnTo>
                    <a:pt x="497795" y="178953"/>
                  </a:lnTo>
                  <a:lnTo>
                    <a:pt x="464345" y="119302"/>
                  </a:lnTo>
                  <a:lnTo>
                    <a:pt x="430894" y="59651"/>
                  </a:lnTo>
                  <a:lnTo>
                    <a:pt x="397444" y="0"/>
                  </a:lnTo>
                  <a:lnTo>
                    <a:pt x="336222" y="35818"/>
                  </a:lnTo>
                  <a:lnTo>
                    <a:pt x="276351" y="73852"/>
                  </a:lnTo>
                  <a:lnTo>
                    <a:pt x="217912" y="114051"/>
                  </a:lnTo>
                  <a:lnTo>
                    <a:pt x="160982" y="156360"/>
                  </a:lnTo>
                  <a:lnTo>
                    <a:pt x="105637" y="200724"/>
                  </a:lnTo>
                  <a:lnTo>
                    <a:pt x="51953" y="247082"/>
                  </a:lnTo>
                  <a:lnTo>
                    <a:pt x="0" y="295372"/>
                  </a:lnTo>
                  <a:lnTo>
                    <a:pt x="47469" y="344605"/>
                  </a:lnTo>
                  <a:lnTo>
                    <a:pt x="94939" y="393837"/>
                  </a:lnTo>
                  <a:lnTo>
                    <a:pt x="142408" y="443069"/>
                  </a:lnTo>
                  <a:lnTo>
                    <a:pt x="189878" y="492302"/>
                  </a:lnTo>
                  <a:lnTo>
                    <a:pt x="237348" y="541534"/>
                  </a:lnTo>
                  <a:lnTo>
                    <a:pt x="284817" y="590766"/>
                  </a:lnTo>
                  <a:lnTo>
                    <a:pt x="332287" y="639998"/>
                  </a:lnTo>
                  <a:lnTo>
                    <a:pt x="379756" y="689231"/>
                  </a:lnTo>
                  <a:lnTo>
                    <a:pt x="427226" y="738463"/>
                  </a:lnTo>
                  <a:lnTo>
                    <a:pt x="474696" y="787695"/>
                  </a:lnTo>
                  <a:lnTo>
                    <a:pt x="522165" y="836928"/>
                  </a:lnTo>
                  <a:lnTo>
                    <a:pt x="569635" y="886160"/>
                  </a:lnTo>
                  <a:lnTo>
                    <a:pt x="617104" y="935392"/>
                  </a:lnTo>
                  <a:lnTo>
                    <a:pt x="664574" y="984625"/>
                  </a:lnTo>
                  <a:lnTo>
                    <a:pt x="712044" y="1033857"/>
                  </a:lnTo>
                  <a:lnTo>
                    <a:pt x="759513" y="1083089"/>
                  </a:lnTo>
                  <a:lnTo>
                    <a:pt x="806983" y="1132321"/>
                  </a:lnTo>
                  <a:lnTo>
                    <a:pt x="854452" y="1181554"/>
                  </a:lnTo>
                  <a:lnTo>
                    <a:pt x="901922" y="1230786"/>
                  </a:lnTo>
                  <a:lnTo>
                    <a:pt x="949392" y="1280018"/>
                  </a:lnTo>
                  <a:lnTo>
                    <a:pt x="996861" y="132925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8" name="pg8"/>
            <p:cNvSpPr/>
            <p:nvPr/>
          </p:nvSpPr>
          <p:spPr>
            <a:xfrm>
              <a:off x="2268293" y="2080351"/>
              <a:ext cx="812212" cy="1427991"/>
            </a:xfrm>
            <a:custGeom>
              <a:avLst/>
              <a:pathLst>
                <a:path w="812212" h="1427991">
                  <a:moveTo>
                    <a:pt x="812212" y="1382538"/>
                  </a:moveTo>
                  <a:lnTo>
                    <a:pt x="793694" y="1316703"/>
                  </a:lnTo>
                  <a:lnTo>
                    <a:pt x="775176" y="1250868"/>
                  </a:lnTo>
                  <a:lnTo>
                    <a:pt x="756658" y="1185033"/>
                  </a:lnTo>
                  <a:lnTo>
                    <a:pt x="738141" y="1119198"/>
                  </a:lnTo>
                  <a:lnTo>
                    <a:pt x="719623" y="1053362"/>
                  </a:lnTo>
                  <a:lnTo>
                    <a:pt x="701105" y="987527"/>
                  </a:lnTo>
                  <a:lnTo>
                    <a:pt x="682587" y="921692"/>
                  </a:lnTo>
                  <a:lnTo>
                    <a:pt x="664069" y="855857"/>
                  </a:lnTo>
                  <a:lnTo>
                    <a:pt x="645551" y="790022"/>
                  </a:lnTo>
                  <a:lnTo>
                    <a:pt x="627033" y="724186"/>
                  </a:lnTo>
                  <a:lnTo>
                    <a:pt x="608515" y="658351"/>
                  </a:lnTo>
                  <a:lnTo>
                    <a:pt x="589997" y="592516"/>
                  </a:lnTo>
                  <a:lnTo>
                    <a:pt x="571480" y="526681"/>
                  </a:lnTo>
                  <a:lnTo>
                    <a:pt x="552962" y="460846"/>
                  </a:lnTo>
                  <a:lnTo>
                    <a:pt x="534444" y="395011"/>
                  </a:lnTo>
                  <a:lnTo>
                    <a:pt x="515926" y="329175"/>
                  </a:lnTo>
                  <a:lnTo>
                    <a:pt x="497408" y="263340"/>
                  </a:lnTo>
                  <a:lnTo>
                    <a:pt x="478890" y="197505"/>
                  </a:lnTo>
                  <a:lnTo>
                    <a:pt x="460372" y="131670"/>
                  </a:lnTo>
                  <a:lnTo>
                    <a:pt x="441854" y="65835"/>
                  </a:lnTo>
                  <a:lnTo>
                    <a:pt x="423336" y="0"/>
                  </a:lnTo>
                  <a:lnTo>
                    <a:pt x="360489" y="18830"/>
                  </a:lnTo>
                  <a:lnTo>
                    <a:pt x="298315" y="39776"/>
                  </a:lnTo>
                  <a:lnTo>
                    <a:pt x="236885" y="62814"/>
                  </a:lnTo>
                  <a:lnTo>
                    <a:pt x="176269" y="87917"/>
                  </a:lnTo>
                  <a:lnTo>
                    <a:pt x="116538" y="115057"/>
                  </a:lnTo>
                  <a:lnTo>
                    <a:pt x="57759" y="144201"/>
                  </a:lnTo>
                  <a:lnTo>
                    <a:pt x="0" y="175318"/>
                  </a:lnTo>
                  <a:lnTo>
                    <a:pt x="33450" y="234969"/>
                  </a:lnTo>
                  <a:lnTo>
                    <a:pt x="66900" y="294620"/>
                  </a:lnTo>
                  <a:lnTo>
                    <a:pt x="100351" y="354272"/>
                  </a:lnTo>
                  <a:lnTo>
                    <a:pt x="133801" y="413923"/>
                  </a:lnTo>
                  <a:lnTo>
                    <a:pt x="167252" y="473574"/>
                  </a:lnTo>
                  <a:lnTo>
                    <a:pt x="200702" y="533225"/>
                  </a:lnTo>
                  <a:lnTo>
                    <a:pt x="234152" y="592876"/>
                  </a:lnTo>
                  <a:lnTo>
                    <a:pt x="267603" y="652527"/>
                  </a:lnTo>
                  <a:lnTo>
                    <a:pt x="301053" y="712178"/>
                  </a:lnTo>
                  <a:lnTo>
                    <a:pt x="334504" y="771829"/>
                  </a:lnTo>
                  <a:lnTo>
                    <a:pt x="367954" y="831480"/>
                  </a:lnTo>
                  <a:lnTo>
                    <a:pt x="401404" y="891131"/>
                  </a:lnTo>
                  <a:lnTo>
                    <a:pt x="434855" y="950783"/>
                  </a:lnTo>
                  <a:lnTo>
                    <a:pt x="468305" y="1010434"/>
                  </a:lnTo>
                  <a:lnTo>
                    <a:pt x="501756" y="1070085"/>
                  </a:lnTo>
                  <a:lnTo>
                    <a:pt x="535206" y="1129736"/>
                  </a:lnTo>
                  <a:lnTo>
                    <a:pt x="568656" y="1189387"/>
                  </a:lnTo>
                  <a:lnTo>
                    <a:pt x="602107" y="1249038"/>
                  </a:lnTo>
                  <a:lnTo>
                    <a:pt x="635557" y="1308689"/>
                  </a:lnTo>
                  <a:lnTo>
                    <a:pt x="669008" y="1368340"/>
                  </a:lnTo>
                  <a:lnTo>
                    <a:pt x="702458" y="142799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9" name="pg9"/>
            <p:cNvSpPr/>
            <p:nvPr/>
          </p:nvSpPr>
          <p:spPr>
            <a:xfrm>
              <a:off x="2691630" y="2018850"/>
              <a:ext cx="471692" cy="1444039"/>
            </a:xfrm>
            <a:custGeom>
              <a:avLst/>
              <a:pathLst>
                <a:path w="471692" h="1444039">
                  <a:moveTo>
                    <a:pt x="471692" y="1428095"/>
                  </a:moveTo>
                  <a:lnTo>
                    <a:pt x="464442" y="1360090"/>
                  </a:lnTo>
                  <a:lnTo>
                    <a:pt x="457191" y="1292086"/>
                  </a:lnTo>
                  <a:lnTo>
                    <a:pt x="449941" y="1224081"/>
                  </a:lnTo>
                  <a:lnTo>
                    <a:pt x="442691" y="1156077"/>
                  </a:lnTo>
                  <a:lnTo>
                    <a:pt x="435440" y="1088072"/>
                  </a:lnTo>
                  <a:lnTo>
                    <a:pt x="428190" y="1020067"/>
                  </a:lnTo>
                  <a:lnTo>
                    <a:pt x="420940" y="952063"/>
                  </a:lnTo>
                  <a:lnTo>
                    <a:pt x="413689" y="884058"/>
                  </a:lnTo>
                  <a:lnTo>
                    <a:pt x="406439" y="816054"/>
                  </a:lnTo>
                  <a:lnTo>
                    <a:pt x="399189" y="748049"/>
                  </a:lnTo>
                  <a:lnTo>
                    <a:pt x="391938" y="680045"/>
                  </a:lnTo>
                  <a:lnTo>
                    <a:pt x="384688" y="612040"/>
                  </a:lnTo>
                  <a:lnTo>
                    <a:pt x="377438" y="544036"/>
                  </a:lnTo>
                  <a:lnTo>
                    <a:pt x="370188" y="476031"/>
                  </a:lnTo>
                  <a:lnTo>
                    <a:pt x="362937" y="408027"/>
                  </a:lnTo>
                  <a:lnTo>
                    <a:pt x="355687" y="340022"/>
                  </a:lnTo>
                  <a:lnTo>
                    <a:pt x="348437" y="272018"/>
                  </a:lnTo>
                  <a:lnTo>
                    <a:pt x="341186" y="204013"/>
                  </a:lnTo>
                  <a:lnTo>
                    <a:pt x="333936" y="136009"/>
                  </a:lnTo>
                  <a:lnTo>
                    <a:pt x="326686" y="68004"/>
                  </a:lnTo>
                  <a:lnTo>
                    <a:pt x="319435" y="0"/>
                  </a:lnTo>
                  <a:lnTo>
                    <a:pt x="238678" y="10329"/>
                  </a:lnTo>
                  <a:lnTo>
                    <a:pt x="158425" y="24039"/>
                  </a:lnTo>
                  <a:lnTo>
                    <a:pt x="78819" y="41106"/>
                  </a:lnTo>
                  <a:lnTo>
                    <a:pt x="0" y="61501"/>
                  </a:lnTo>
                  <a:lnTo>
                    <a:pt x="18517" y="127336"/>
                  </a:lnTo>
                  <a:lnTo>
                    <a:pt x="37035" y="193171"/>
                  </a:lnTo>
                  <a:lnTo>
                    <a:pt x="55553" y="259006"/>
                  </a:lnTo>
                  <a:lnTo>
                    <a:pt x="74071" y="324841"/>
                  </a:lnTo>
                  <a:lnTo>
                    <a:pt x="92589" y="390676"/>
                  </a:lnTo>
                  <a:lnTo>
                    <a:pt x="111107" y="456512"/>
                  </a:lnTo>
                  <a:lnTo>
                    <a:pt x="129625" y="522347"/>
                  </a:lnTo>
                  <a:lnTo>
                    <a:pt x="148143" y="588182"/>
                  </a:lnTo>
                  <a:lnTo>
                    <a:pt x="166660" y="654017"/>
                  </a:lnTo>
                  <a:lnTo>
                    <a:pt x="185178" y="719852"/>
                  </a:lnTo>
                  <a:lnTo>
                    <a:pt x="203696" y="785688"/>
                  </a:lnTo>
                  <a:lnTo>
                    <a:pt x="222214" y="851523"/>
                  </a:lnTo>
                  <a:lnTo>
                    <a:pt x="240732" y="917358"/>
                  </a:lnTo>
                  <a:lnTo>
                    <a:pt x="259250" y="983193"/>
                  </a:lnTo>
                  <a:lnTo>
                    <a:pt x="277768" y="1049028"/>
                  </a:lnTo>
                  <a:lnTo>
                    <a:pt x="296286" y="1114863"/>
                  </a:lnTo>
                  <a:lnTo>
                    <a:pt x="314804" y="1180699"/>
                  </a:lnTo>
                  <a:lnTo>
                    <a:pt x="333321" y="1246534"/>
                  </a:lnTo>
                  <a:lnTo>
                    <a:pt x="351839" y="1312369"/>
                  </a:lnTo>
                  <a:lnTo>
                    <a:pt x="370357" y="1378204"/>
                  </a:lnTo>
                  <a:lnTo>
                    <a:pt x="388875" y="144403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0" name="pg10"/>
            <p:cNvSpPr/>
            <p:nvPr/>
          </p:nvSpPr>
          <p:spPr>
            <a:xfrm>
              <a:off x="3011065" y="2010668"/>
              <a:ext cx="178812" cy="1436277"/>
            </a:xfrm>
            <a:custGeom>
              <a:avLst/>
              <a:pathLst>
                <a:path w="178812" h="1436277">
                  <a:moveTo>
                    <a:pt x="178812" y="1434156"/>
                  </a:moveTo>
                  <a:lnTo>
                    <a:pt x="175175" y="1365862"/>
                  </a:lnTo>
                  <a:lnTo>
                    <a:pt x="171538" y="1297569"/>
                  </a:lnTo>
                  <a:lnTo>
                    <a:pt x="167901" y="1229276"/>
                  </a:lnTo>
                  <a:lnTo>
                    <a:pt x="164263" y="1160983"/>
                  </a:lnTo>
                  <a:lnTo>
                    <a:pt x="160626" y="1092690"/>
                  </a:lnTo>
                  <a:lnTo>
                    <a:pt x="156989" y="1024397"/>
                  </a:lnTo>
                  <a:lnTo>
                    <a:pt x="153352" y="956104"/>
                  </a:lnTo>
                  <a:lnTo>
                    <a:pt x="149715" y="887810"/>
                  </a:lnTo>
                  <a:lnTo>
                    <a:pt x="146077" y="819517"/>
                  </a:lnTo>
                  <a:lnTo>
                    <a:pt x="142440" y="751224"/>
                  </a:lnTo>
                  <a:lnTo>
                    <a:pt x="138803" y="682931"/>
                  </a:lnTo>
                  <a:lnTo>
                    <a:pt x="135166" y="614638"/>
                  </a:lnTo>
                  <a:lnTo>
                    <a:pt x="131529" y="546345"/>
                  </a:lnTo>
                  <a:lnTo>
                    <a:pt x="127891" y="478052"/>
                  </a:lnTo>
                  <a:lnTo>
                    <a:pt x="124254" y="409758"/>
                  </a:lnTo>
                  <a:lnTo>
                    <a:pt x="120617" y="341465"/>
                  </a:lnTo>
                  <a:lnTo>
                    <a:pt x="116980" y="273172"/>
                  </a:lnTo>
                  <a:lnTo>
                    <a:pt x="113343" y="204879"/>
                  </a:lnTo>
                  <a:lnTo>
                    <a:pt x="109705" y="136586"/>
                  </a:lnTo>
                  <a:lnTo>
                    <a:pt x="106068" y="68293"/>
                  </a:lnTo>
                  <a:lnTo>
                    <a:pt x="102431" y="0"/>
                  </a:lnTo>
                  <a:lnTo>
                    <a:pt x="0" y="8182"/>
                  </a:lnTo>
                  <a:lnTo>
                    <a:pt x="7250" y="76186"/>
                  </a:lnTo>
                  <a:lnTo>
                    <a:pt x="14500" y="144191"/>
                  </a:lnTo>
                  <a:lnTo>
                    <a:pt x="21750" y="212195"/>
                  </a:lnTo>
                  <a:lnTo>
                    <a:pt x="29001" y="280200"/>
                  </a:lnTo>
                  <a:lnTo>
                    <a:pt x="36251" y="348204"/>
                  </a:lnTo>
                  <a:lnTo>
                    <a:pt x="43501" y="416209"/>
                  </a:lnTo>
                  <a:lnTo>
                    <a:pt x="50752" y="484213"/>
                  </a:lnTo>
                  <a:lnTo>
                    <a:pt x="58002" y="552218"/>
                  </a:lnTo>
                  <a:lnTo>
                    <a:pt x="65252" y="620223"/>
                  </a:lnTo>
                  <a:lnTo>
                    <a:pt x="72503" y="688227"/>
                  </a:lnTo>
                  <a:lnTo>
                    <a:pt x="79753" y="756232"/>
                  </a:lnTo>
                  <a:lnTo>
                    <a:pt x="87003" y="824236"/>
                  </a:lnTo>
                  <a:lnTo>
                    <a:pt x="94254" y="892241"/>
                  </a:lnTo>
                  <a:lnTo>
                    <a:pt x="101504" y="960245"/>
                  </a:lnTo>
                  <a:lnTo>
                    <a:pt x="108754" y="1028250"/>
                  </a:lnTo>
                  <a:lnTo>
                    <a:pt x="116004" y="1096254"/>
                  </a:lnTo>
                  <a:lnTo>
                    <a:pt x="123255" y="1164259"/>
                  </a:lnTo>
                  <a:lnTo>
                    <a:pt x="130505" y="1232263"/>
                  </a:lnTo>
                  <a:lnTo>
                    <a:pt x="137755" y="1300268"/>
                  </a:lnTo>
                  <a:lnTo>
                    <a:pt x="145006" y="1368272"/>
                  </a:lnTo>
                  <a:lnTo>
                    <a:pt x="152256" y="143627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1" name="pg11"/>
            <p:cNvSpPr/>
            <p:nvPr/>
          </p:nvSpPr>
          <p:spPr>
            <a:xfrm>
              <a:off x="3113497" y="2008727"/>
              <a:ext cx="88644" cy="1436096"/>
            </a:xfrm>
            <a:custGeom>
              <a:avLst/>
              <a:pathLst>
                <a:path w="88644" h="1436096">
                  <a:moveTo>
                    <a:pt x="88644" y="1435593"/>
                  </a:moveTo>
                  <a:lnTo>
                    <a:pt x="86676" y="1367231"/>
                  </a:lnTo>
                  <a:lnTo>
                    <a:pt x="84707" y="1298870"/>
                  </a:lnTo>
                  <a:lnTo>
                    <a:pt x="82738" y="1230508"/>
                  </a:lnTo>
                  <a:lnTo>
                    <a:pt x="80770" y="1162147"/>
                  </a:lnTo>
                  <a:lnTo>
                    <a:pt x="78801" y="1093785"/>
                  </a:lnTo>
                  <a:lnTo>
                    <a:pt x="76832" y="1025423"/>
                  </a:lnTo>
                  <a:lnTo>
                    <a:pt x="74864" y="957062"/>
                  </a:lnTo>
                  <a:lnTo>
                    <a:pt x="72895" y="888700"/>
                  </a:lnTo>
                  <a:lnTo>
                    <a:pt x="70926" y="820339"/>
                  </a:lnTo>
                  <a:lnTo>
                    <a:pt x="68958" y="751977"/>
                  </a:lnTo>
                  <a:lnTo>
                    <a:pt x="66989" y="683615"/>
                  </a:lnTo>
                  <a:lnTo>
                    <a:pt x="65020" y="615254"/>
                  </a:lnTo>
                  <a:lnTo>
                    <a:pt x="63052" y="546892"/>
                  </a:lnTo>
                  <a:lnTo>
                    <a:pt x="61083" y="478531"/>
                  </a:lnTo>
                  <a:lnTo>
                    <a:pt x="59114" y="410169"/>
                  </a:lnTo>
                  <a:lnTo>
                    <a:pt x="57146" y="341807"/>
                  </a:lnTo>
                  <a:lnTo>
                    <a:pt x="55177" y="273446"/>
                  </a:lnTo>
                  <a:lnTo>
                    <a:pt x="53208" y="205084"/>
                  </a:lnTo>
                  <a:lnTo>
                    <a:pt x="51240" y="136723"/>
                  </a:lnTo>
                  <a:lnTo>
                    <a:pt x="49271" y="68361"/>
                  </a:lnTo>
                  <a:lnTo>
                    <a:pt x="47302" y="0"/>
                  </a:lnTo>
                  <a:lnTo>
                    <a:pt x="0" y="1940"/>
                  </a:lnTo>
                  <a:lnTo>
                    <a:pt x="3637" y="70233"/>
                  </a:lnTo>
                  <a:lnTo>
                    <a:pt x="7274" y="138526"/>
                  </a:lnTo>
                  <a:lnTo>
                    <a:pt x="10911" y="206819"/>
                  </a:lnTo>
                  <a:lnTo>
                    <a:pt x="14548" y="275113"/>
                  </a:lnTo>
                  <a:lnTo>
                    <a:pt x="18186" y="343406"/>
                  </a:lnTo>
                  <a:lnTo>
                    <a:pt x="21823" y="411699"/>
                  </a:lnTo>
                  <a:lnTo>
                    <a:pt x="25460" y="479992"/>
                  </a:lnTo>
                  <a:lnTo>
                    <a:pt x="29097" y="548285"/>
                  </a:lnTo>
                  <a:lnTo>
                    <a:pt x="32734" y="616578"/>
                  </a:lnTo>
                  <a:lnTo>
                    <a:pt x="36372" y="684871"/>
                  </a:lnTo>
                  <a:lnTo>
                    <a:pt x="40009" y="753165"/>
                  </a:lnTo>
                  <a:lnTo>
                    <a:pt x="43646" y="821458"/>
                  </a:lnTo>
                  <a:lnTo>
                    <a:pt x="47283" y="889751"/>
                  </a:lnTo>
                  <a:lnTo>
                    <a:pt x="50920" y="958044"/>
                  </a:lnTo>
                  <a:lnTo>
                    <a:pt x="54558" y="1026337"/>
                  </a:lnTo>
                  <a:lnTo>
                    <a:pt x="58195" y="1094630"/>
                  </a:lnTo>
                  <a:lnTo>
                    <a:pt x="61832" y="1162923"/>
                  </a:lnTo>
                  <a:lnTo>
                    <a:pt x="65469" y="1231217"/>
                  </a:lnTo>
                  <a:lnTo>
                    <a:pt x="69106" y="1299510"/>
                  </a:lnTo>
                  <a:lnTo>
                    <a:pt x="72744" y="1367803"/>
                  </a:lnTo>
                  <a:lnTo>
                    <a:pt x="76381" y="143609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2" name="pg12"/>
            <p:cNvSpPr/>
            <p:nvPr/>
          </p:nvSpPr>
          <p:spPr>
            <a:xfrm>
              <a:off x="3160800" y="2008051"/>
              <a:ext cx="50061" cy="1436270"/>
            </a:xfrm>
            <a:custGeom>
              <a:avLst/>
              <a:pathLst>
                <a:path w="50061" h="1436270">
                  <a:moveTo>
                    <a:pt x="50061" y="1436094"/>
                  </a:moveTo>
                  <a:lnTo>
                    <a:pt x="49278" y="1367709"/>
                  </a:lnTo>
                  <a:lnTo>
                    <a:pt x="48496" y="1299323"/>
                  </a:lnTo>
                  <a:lnTo>
                    <a:pt x="47714" y="1230938"/>
                  </a:lnTo>
                  <a:lnTo>
                    <a:pt x="46931" y="1162552"/>
                  </a:lnTo>
                  <a:lnTo>
                    <a:pt x="46149" y="1094167"/>
                  </a:lnTo>
                  <a:lnTo>
                    <a:pt x="45366" y="1025781"/>
                  </a:lnTo>
                  <a:lnTo>
                    <a:pt x="44584" y="957396"/>
                  </a:lnTo>
                  <a:lnTo>
                    <a:pt x="43801" y="889010"/>
                  </a:lnTo>
                  <a:lnTo>
                    <a:pt x="43019" y="820625"/>
                  </a:lnTo>
                  <a:lnTo>
                    <a:pt x="42237" y="752240"/>
                  </a:lnTo>
                  <a:lnTo>
                    <a:pt x="41454" y="683854"/>
                  </a:lnTo>
                  <a:lnTo>
                    <a:pt x="40672" y="615469"/>
                  </a:lnTo>
                  <a:lnTo>
                    <a:pt x="39889" y="547083"/>
                  </a:lnTo>
                  <a:lnTo>
                    <a:pt x="39107" y="478698"/>
                  </a:lnTo>
                  <a:lnTo>
                    <a:pt x="38324" y="410312"/>
                  </a:lnTo>
                  <a:lnTo>
                    <a:pt x="37542" y="341927"/>
                  </a:lnTo>
                  <a:lnTo>
                    <a:pt x="36760" y="273541"/>
                  </a:lnTo>
                  <a:lnTo>
                    <a:pt x="35977" y="205156"/>
                  </a:lnTo>
                  <a:lnTo>
                    <a:pt x="35195" y="136770"/>
                  </a:lnTo>
                  <a:lnTo>
                    <a:pt x="34412" y="68385"/>
                  </a:lnTo>
                  <a:lnTo>
                    <a:pt x="33630" y="0"/>
                  </a:lnTo>
                  <a:lnTo>
                    <a:pt x="0" y="676"/>
                  </a:lnTo>
                  <a:lnTo>
                    <a:pt x="1968" y="69038"/>
                  </a:lnTo>
                  <a:lnTo>
                    <a:pt x="3937" y="137399"/>
                  </a:lnTo>
                  <a:lnTo>
                    <a:pt x="5906" y="205761"/>
                  </a:lnTo>
                  <a:lnTo>
                    <a:pt x="7874" y="274122"/>
                  </a:lnTo>
                  <a:lnTo>
                    <a:pt x="9843" y="342484"/>
                  </a:lnTo>
                  <a:lnTo>
                    <a:pt x="11812" y="410846"/>
                  </a:lnTo>
                  <a:lnTo>
                    <a:pt x="13780" y="479207"/>
                  </a:lnTo>
                  <a:lnTo>
                    <a:pt x="15749" y="547569"/>
                  </a:lnTo>
                  <a:lnTo>
                    <a:pt x="17718" y="615930"/>
                  </a:lnTo>
                  <a:lnTo>
                    <a:pt x="19686" y="684292"/>
                  </a:lnTo>
                  <a:lnTo>
                    <a:pt x="21655" y="752654"/>
                  </a:lnTo>
                  <a:lnTo>
                    <a:pt x="23624" y="821015"/>
                  </a:lnTo>
                  <a:lnTo>
                    <a:pt x="25592" y="889377"/>
                  </a:lnTo>
                  <a:lnTo>
                    <a:pt x="27561" y="957738"/>
                  </a:lnTo>
                  <a:lnTo>
                    <a:pt x="29530" y="1026100"/>
                  </a:lnTo>
                  <a:lnTo>
                    <a:pt x="31498" y="1094462"/>
                  </a:lnTo>
                  <a:lnTo>
                    <a:pt x="33467" y="1162823"/>
                  </a:lnTo>
                  <a:lnTo>
                    <a:pt x="35436" y="1231185"/>
                  </a:lnTo>
                  <a:lnTo>
                    <a:pt x="37404" y="1299546"/>
                  </a:lnTo>
                  <a:lnTo>
                    <a:pt x="39373" y="1367908"/>
                  </a:lnTo>
                  <a:lnTo>
                    <a:pt x="41342" y="1436270"/>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3" name="pg13"/>
            <p:cNvSpPr/>
            <p:nvPr/>
          </p:nvSpPr>
          <p:spPr>
            <a:xfrm>
              <a:off x="3194430" y="2007924"/>
              <a:ext cx="22181" cy="1436221"/>
            </a:xfrm>
            <a:custGeom>
              <a:avLst/>
              <a:pathLst>
                <a:path w="22181" h="1436221">
                  <a:moveTo>
                    <a:pt x="22181" y="1436188"/>
                  </a:moveTo>
                  <a:lnTo>
                    <a:pt x="22181" y="1367798"/>
                  </a:lnTo>
                  <a:lnTo>
                    <a:pt x="22181" y="1299408"/>
                  </a:lnTo>
                  <a:lnTo>
                    <a:pt x="22181" y="1231018"/>
                  </a:lnTo>
                  <a:lnTo>
                    <a:pt x="22181" y="1162628"/>
                  </a:lnTo>
                  <a:lnTo>
                    <a:pt x="22181" y="1094238"/>
                  </a:lnTo>
                  <a:lnTo>
                    <a:pt x="22181" y="1025849"/>
                  </a:lnTo>
                  <a:lnTo>
                    <a:pt x="22181" y="957459"/>
                  </a:lnTo>
                  <a:lnTo>
                    <a:pt x="22181" y="889069"/>
                  </a:lnTo>
                  <a:lnTo>
                    <a:pt x="22181" y="820679"/>
                  </a:lnTo>
                  <a:lnTo>
                    <a:pt x="22181" y="752289"/>
                  </a:lnTo>
                  <a:lnTo>
                    <a:pt x="22181" y="683899"/>
                  </a:lnTo>
                  <a:lnTo>
                    <a:pt x="22181" y="615509"/>
                  </a:lnTo>
                  <a:lnTo>
                    <a:pt x="22181" y="547119"/>
                  </a:lnTo>
                  <a:lnTo>
                    <a:pt x="22181" y="478729"/>
                  </a:lnTo>
                  <a:lnTo>
                    <a:pt x="22181" y="410339"/>
                  </a:lnTo>
                  <a:lnTo>
                    <a:pt x="22181" y="341949"/>
                  </a:lnTo>
                  <a:lnTo>
                    <a:pt x="22181" y="273559"/>
                  </a:lnTo>
                  <a:lnTo>
                    <a:pt x="22181" y="205169"/>
                  </a:lnTo>
                  <a:lnTo>
                    <a:pt x="22181" y="136779"/>
                  </a:lnTo>
                  <a:lnTo>
                    <a:pt x="22181" y="68389"/>
                  </a:lnTo>
                  <a:lnTo>
                    <a:pt x="22181" y="0"/>
                  </a:lnTo>
                  <a:lnTo>
                    <a:pt x="0" y="126"/>
                  </a:lnTo>
                  <a:lnTo>
                    <a:pt x="782" y="68512"/>
                  </a:lnTo>
                  <a:lnTo>
                    <a:pt x="1564" y="136897"/>
                  </a:lnTo>
                  <a:lnTo>
                    <a:pt x="2347" y="205283"/>
                  </a:lnTo>
                  <a:lnTo>
                    <a:pt x="3129" y="273668"/>
                  </a:lnTo>
                  <a:lnTo>
                    <a:pt x="3912" y="342054"/>
                  </a:lnTo>
                  <a:lnTo>
                    <a:pt x="4694" y="410439"/>
                  </a:lnTo>
                  <a:lnTo>
                    <a:pt x="5477" y="478825"/>
                  </a:lnTo>
                  <a:lnTo>
                    <a:pt x="6259" y="547210"/>
                  </a:lnTo>
                  <a:lnTo>
                    <a:pt x="7041" y="615596"/>
                  </a:lnTo>
                  <a:lnTo>
                    <a:pt x="7824" y="683981"/>
                  </a:lnTo>
                  <a:lnTo>
                    <a:pt x="8606" y="752366"/>
                  </a:lnTo>
                  <a:lnTo>
                    <a:pt x="9389" y="820752"/>
                  </a:lnTo>
                  <a:lnTo>
                    <a:pt x="10171" y="889137"/>
                  </a:lnTo>
                  <a:lnTo>
                    <a:pt x="10954" y="957523"/>
                  </a:lnTo>
                  <a:lnTo>
                    <a:pt x="11736" y="1025908"/>
                  </a:lnTo>
                  <a:lnTo>
                    <a:pt x="12518" y="1094294"/>
                  </a:lnTo>
                  <a:lnTo>
                    <a:pt x="13301" y="1162679"/>
                  </a:lnTo>
                  <a:lnTo>
                    <a:pt x="14083" y="1231065"/>
                  </a:lnTo>
                  <a:lnTo>
                    <a:pt x="14866" y="1299450"/>
                  </a:lnTo>
                  <a:lnTo>
                    <a:pt x="15648" y="1367836"/>
                  </a:lnTo>
                  <a:lnTo>
                    <a:pt x="16431" y="143622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4" name="tx14"/>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1.6m</a:t>
              </a:r>
            </a:p>
          </p:txBody>
        </p:sp>
        <p:sp>
          <p:nvSpPr>
            <p:cNvPr id="15" name="tx15"/>
            <p:cNvSpPr/>
            <p:nvPr/>
          </p:nvSpPr>
          <p:spPr>
            <a:xfrm>
              <a:off x="5712180" y="276468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6" name="rc16"/>
            <p:cNvSpPr/>
            <p:nvPr/>
          </p:nvSpPr>
          <p:spPr>
            <a:xfrm>
              <a:off x="5721180" y="295803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17748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339694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361640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383585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05531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427476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449422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471368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493313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6" name="tx26"/>
            <p:cNvSpPr/>
            <p:nvPr/>
          </p:nvSpPr>
          <p:spPr>
            <a:xfrm>
              <a:off x="6001225" y="301875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Angola: 660,000 (40.3%) </a:t>
              </a:r>
            </a:p>
          </p:txBody>
        </p:sp>
        <p:sp>
          <p:nvSpPr>
            <p:cNvPr id="27" name="tx27"/>
            <p:cNvSpPr/>
            <p:nvPr/>
          </p:nvSpPr>
          <p:spPr>
            <a:xfrm>
              <a:off x="6001225" y="3238212"/>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South Africa: 403,000 (24.6%) </a:t>
              </a:r>
            </a:p>
          </p:txBody>
        </p:sp>
        <p:sp>
          <p:nvSpPr>
            <p:cNvPr id="28" name="tx28"/>
            <p:cNvSpPr/>
            <p:nvPr/>
          </p:nvSpPr>
          <p:spPr>
            <a:xfrm>
              <a:off x="6001225" y="3457668"/>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Mozambique: 376,000 (22.9%) </a:t>
              </a:r>
            </a:p>
          </p:txBody>
        </p:sp>
        <p:sp>
          <p:nvSpPr>
            <p:cNvPr id="29" name="tx29"/>
            <p:cNvSpPr/>
            <p:nvPr/>
          </p:nvSpPr>
          <p:spPr>
            <a:xfrm>
              <a:off x="6001225" y="3677124"/>
              <a:ext cx="1273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Malawi: 67,000 (4.1%) </a:t>
              </a:r>
            </a:p>
          </p:txBody>
        </p:sp>
        <p:sp>
          <p:nvSpPr>
            <p:cNvPr id="30" name="tx30"/>
            <p:cNvSpPr/>
            <p:nvPr/>
          </p:nvSpPr>
          <p:spPr>
            <a:xfrm>
              <a:off x="6001225" y="3896580"/>
              <a:ext cx="12987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Zambia: 62,000 (3.8%) </a:t>
              </a:r>
            </a:p>
          </p:txBody>
        </p:sp>
        <p:sp>
          <p:nvSpPr>
            <p:cNvPr id="31" name="tx31"/>
            <p:cNvSpPr/>
            <p:nvPr/>
          </p:nvSpPr>
          <p:spPr>
            <a:xfrm>
              <a:off x="6001225" y="4116036"/>
              <a:ext cx="14415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Zimbabwe: 44,000 (2.7%) </a:t>
              </a:r>
            </a:p>
          </p:txBody>
        </p:sp>
        <p:sp>
          <p:nvSpPr>
            <p:cNvPr id="32" name="tx32"/>
            <p:cNvSpPr/>
            <p:nvPr/>
          </p:nvSpPr>
          <p:spPr>
            <a:xfrm>
              <a:off x="6001225" y="4335492"/>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Namibia: 14,000 (&lt;1%) </a:t>
              </a:r>
            </a:p>
          </p:txBody>
        </p:sp>
        <p:sp>
          <p:nvSpPr>
            <p:cNvPr id="33" name="tx33"/>
            <p:cNvSpPr/>
            <p:nvPr/>
          </p:nvSpPr>
          <p:spPr>
            <a:xfrm>
              <a:off x="6001225" y="4554948"/>
              <a:ext cx="12337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Lesotho: 6,000 (&lt;1%) </a:t>
              </a:r>
            </a:p>
          </p:txBody>
        </p:sp>
        <p:sp>
          <p:nvSpPr>
            <p:cNvPr id="34" name="tx34"/>
            <p:cNvSpPr/>
            <p:nvPr/>
          </p:nvSpPr>
          <p:spPr>
            <a:xfrm>
              <a:off x="6001225" y="4774404"/>
              <a:ext cx="12519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Eswatini: 5,000 (&lt;1%) </a:t>
              </a:r>
            </a:p>
          </p:txBody>
        </p:sp>
        <p:sp>
          <p:nvSpPr>
            <p:cNvPr id="35" name="tx35"/>
            <p:cNvSpPr/>
            <p:nvPr/>
          </p:nvSpPr>
          <p:spPr>
            <a:xfrm>
              <a:off x="6001225" y="4993860"/>
              <a:ext cx="13889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Botswana: 3,000 (&lt;1%) </a:t>
              </a:r>
            </a:p>
          </p:txBody>
        </p:sp>
        <p:sp>
          <p:nvSpPr>
            <p:cNvPr id="36" name="tx3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37" name="tx3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 name="tx38"/>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9" name="tx3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(64.9%) of all un- and under-vaccinated children in Southern Africa.
Angola had the highest number of children who did not receive DTP3 (n=660,000), which is approximately 40.3% of all un- and under-vaccinated children in Southern Africa (n=1.6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un- and under-vaccinated children in Southern Africa, with Angola contributing the highest share.</a:t>
            </a:r>
          </a:p>
        </p:txBody>
      </p:sp>
      <p:grpSp xmlns:pic="http://schemas.openxmlformats.org/drawingml/2006/picture">
        <p:nvGrpSpPr>
          <p:cNvPr id="42" name=""/>
          <p:cNvGrpSpPr/>
          <p:nvPr/>
        </p:nvGrpSpPr>
        <p:grpSpPr>
          <a:xfrm>
            <a:off x="292608" y="914400"/>
            <a:ext cx="8595360" cy="28575"/>
            <a:chOff x="292608" y="914400"/>
            <a:chExt cx="8595360" cy="28575"/>
          </a:xfrm>
        </p:grpSpPr>
        <p:sp>
          <p:nvSpPr>
            <p:cNvPr id="4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792388"/>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09123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390076"/>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1688919"/>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441810"/>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274065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03949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06134" y="3714576"/>
              <a:ext cx="238470" cy="428390"/>
            </a:xfrm>
            <a:prstGeom prst="rect">
              <a:avLst/>
            </a:prstGeom>
            <a:solidFill>
              <a:srgbClr val="E2231A">
                <a:alpha val="100000"/>
              </a:srgbClr>
            </a:solidFill>
          </p:spPr>
          <p:txBody>
            <a:bodyPr/>
            <a:lstStyle/>
            <a:p/>
          </p:txBody>
        </p:sp>
        <p:sp>
          <p:nvSpPr>
            <p:cNvPr id="25" name="rc25"/>
            <p:cNvSpPr/>
            <p:nvPr/>
          </p:nvSpPr>
          <p:spPr>
            <a:xfrm>
              <a:off x="1571101" y="3788593"/>
              <a:ext cx="238470" cy="354372"/>
            </a:xfrm>
            <a:prstGeom prst="rect">
              <a:avLst/>
            </a:prstGeom>
            <a:solidFill>
              <a:srgbClr val="E2231A">
                <a:alpha val="100000"/>
              </a:srgbClr>
            </a:solidFill>
          </p:spPr>
          <p:txBody>
            <a:bodyPr/>
            <a:lstStyle/>
            <a:p/>
          </p:txBody>
        </p:sp>
        <p:sp>
          <p:nvSpPr>
            <p:cNvPr id="26" name="rc26"/>
            <p:cNvSpPr/>
            <p:nvPr/>
          </p:nvSpPr>
          <p:spPr>
            <a:xfrm>
              <a:off x="1836069" y="3762669"/>
              <a:ext cx="238470" cy="380297"/>
            </a:xfrm>
            <a:prstGeom prst="rect">
              <a:avLst/>
            </a:prstGeom>
            <a:solidFill>
              <a:srgbClr val="E2231A">
                <a:alpha val="100000"/>
              </a:srgbClr>
            </a:solidFill>
          </p:spPr>
          <p:txBody>
            <a:bodyPr/>
            <a:lstStyle/>
            <a:p/>
          </p:txBody>
        </p:sp>
        <p:sp>
          <p:nvSpPr>
            <p:cNvPr id="27" name="rc27"/>
            <p:cNvSpPr/>
            <p:nvPr/>
          </p:nvSpPr>
          <p:spPr>
            <a:xfrm>
              <a:off x="2101036" y="3730835"/>
              <a:ext cx="238470" cy="412131"/>
            </a:xfrm>
            <a:prstGeom prst="rect">
              <a:avLst/>
            </a:prstGeom>
            <a:solidFill>
              <a:srgbClr val="E2231A">
                <a:alpha val="100000"/>
              </a:srgbClr>
            </a:solidFill>
          </p:spPr>
          <p:txBody>
            <a:bodyPr/>
            <a:lstStyle/>
            <a:p/>
          </p:txBody>
        </p:sp>
        <p:sp>
          <p:nvSpPr>
            <p:cNvPr id="28" name="rc28"/>
            <p:cNvSpPr/>
            <p:nvPr/>
          </p:nvSpPr>
          <p:spPr>
            <a:xfrm>
              <a:off x="2366003" y="3728073"/>
              <a:ext cx="238470" cy="414893"/>
            </a:xfrm>
            <a:prstGeom prst="rect">
              <a:avLst/>
            </a:prstGeom>
            <a:solidFill>
              <a:srgbClr val="E2231A">
                <a:alpha val="100000"/>
              </a:srgbClr>
            </a:solidFill>
          </p:spPr>
          <p:txBody>
            <a:bodyPr/>
            <a:lstStyle/>
            <a:p/>
          </p:txBody>
        </p:sp>
        <p:sp>
          <p:nvSpPr>
            <p:cNvPr id="29" name="rc29"/>
            <p:cNvSpPr/>
            <p:nvPr/>
          </p:nvSpPr>
          <p:spPr>
            <a:xfrm>
              <a:off x="2630970" y="3667994"/>
              <a:ext cx="238470" cy="474971"/>
            </a:xfrm>
            <a:prstGeom prst="rect">
              <a:avLst/>
            </a:prstGeom>
            <a:solidFill>
              <a:srgbClr val="E2231A">
                <a:alpha val="100000"/>
              </a:srgbClr>
            </a:solidFill>
          </p:spPr>
          <p:txBody>
            <a:bodyPr/>
            <a:lstStyle/>
            <a:p/>
          </p:txBody>
        </p:sp>
        <p:sp>
          <p:nvSpPr>
            <p:cNvPr id="30" name="rc30"/>
            <p:cNvSpPr/>
            <p:nvPr/>
          </p:nvSpPr>
          <p:spPr>
            <a:xfrm>
              <a:off x="2895938" y="3683274"/>
              <a:ext cx="238470" cy="459692"/>
            </a:xfrm>
            <a:prstGeom prst="rect">
              <a:avLst/>
            </a:prstGeom>
            <a:solidFill>
              <a:srgbClr val="E2231A">
                <a:alpha val="100000"/>
              </a:srgbClr>
            </a:solidFill>
          </p:spPr>
          <p:txBody>
            <a:bodyPr/>
            <a:lstStyle/>
            <a:p/>
          </p:txBody>
        </p:sp>
        <p:sp>
          <p:nvSpPr>
            <p:cNvPr id="31" name="rc31"/>
            <p:cNvSpPr/>
            <p:nvPr/>
          </p:nvSpPr>
          <p:spPr>
            <a:xfrm>
              <a:off x="3160905" y="3709440"/>
              <a:ext cx="238470" cy="433526"/>
            </a:xfrm>
            <a:prstGeom prst="rect">
              <a:avLst/>
            </a:prstGeom>
            <a:solidFill>
              <a:srgbClr val="E2231A">
                <a:alpha val="100000"/>
              </a:srgbClr>
            </a:solidFill>
          </p:spPr>
          <p:txBody>
            <a:bodyPr/>
            <a:lstStyle/>
            <a:p/>
          </p:txBody>
        </p:sp>
        <p:sp>
          <p:nvSpPr>
            <p:cNvPr id="32" name="rc32"/>
            <p:cNvSpPr/>
            <p:nvPr/>
          </p:nvSpPr>
          <p:spPr>
            <a:xfrm>
              <a:off x="3425872" y="3718002"/>
              <a:ext cx="238470" cy="424964"/>
            </a:xfrm>
            <a:prstGeom prst="rect">
              <a:avLst/>
            </a:prstGeom>
            <a:solidFill>
              <a:srgbClr val="E2231A">
                <a:alpha val="100000"/>
              </a:srgbClr>
            </a:solidFill>
          </p:spPr>
          <p:txBody>
            <a:bodyPr/>
            <a:lstStyle/>
            <a:p/>
          </p:txBody>
        </p:sp>
        <p:sp>
          <p:nvSpPr>
            <p:cNvPr id="33" name="rc33"/>
            <p:cNvSpPr/>
            <p:nvPr/>
          </p:nvSpPr>
          <p:spPr>
            <a:xfrm>
              <a:off x="3690840" y="3763213"/>
              <a:ext cx="238470" cy="379752"/>
            </a:xfrm>
            <a:prstGeom prst="rect">
              <a:avLst/>
            </a:prstGeom>
            <a:solidFill>
              <a:srgbClr val="E2231A">
                <a:alpha val="100000"/>
              </a:srgbClr>
            </a:solidFill>
          </p:spPr>
          <p:txBody>
            <a:bodyPr/>
            <a:lstStyle/>
            <a:p/>
          </p:txBody>
        </p:sp>
        <p:sp>
          <p:nvSpPr>
            <p:cNvPr id="34" name="rc34"/>
            <p:cNvSpPr/>
            <p:nvPr/>
          </p:nvSpPr>
          <p:spPr>
            <a:xfrm>
              <a:off x="3955807" y="3784697"/>
              <a:ext cx="238470" cy="358268"/>
            </a:xfrm>
            <a:prstGeom prst="rect">
              <a:avLst/>
            </a:prstGeom>
            <a:solidFill>
              <a:srgbClr val="E2231A">
                <a:alpha val="100000"/>
              </a:srgbClr>
            </a:solidFill>
          </p:spPr>
          <p:txBody>
            <a:bodyPr/>
            <a:lstStyle/>
            <a:p/>
          </p:txBody>
        </p:sp>
        <p:sp>
          <p:nvSpPr>
            <p:cNvPr id="35" name="rc35"/>
            <p:cNvSpPr/>
            <p:nvPr/>
          </p:nvSpPr>
          <p:spPr>
            <a:xfrm>
              <a:off x="4220774" y="3780661"/>
              <a:ext cx="238470" cy="362304"/>
            </a:xfrm>
            <a:prstGeom prst="rect">
              <a:avLst/>
            </a:prstGeom>
            <a:solidFill>
              <a:srgbClr val="E2231A">
                <a:alpha val="100000"/>
              </a:srgbClr>
            </a:solidFill>
          </p:spPr>
          <p:txBody>
            <a:bodyPr/>
            <a:lstStyle/>
            <a:p/>
          </p:txBody>
        </p:sp>
        <p:sp>
          <p:nvSpPr>
            <p:cNvPr id="36" name="rc36"/>
            <p:cNvSpPr/>
            <p:nvPr/>
          </p:nvSpPr>
          <p:spPr>
            <a:xfrm>
              <a:off x="4485741" y="3779272"/>
              <a:ext cx="238470" cy="363694"/>
            </a:xfrm>
            <a:prstGeom prst="rect">
              <a:avLst/>
            </a:prstGeom>
            <a:solidFill>
              <a:srgbClr val="E2231A">
                <a:alpha val="100000"/>
              </a:srgbClr>
            </a:solidFill>
          </p:spPr>
          <p:txBody>
            <a:bodyPr/>
            <a:lstStyle/>
            <a:p/>
          </p:txBody>
        </p:sp>
        <p:sp>
          <p:nvSpPr>
            <p:cNvPr id="37" name="rc37"/>
            <p:cNvSpPr/>
            <p:nvPr/>
          </p:nvSpPr>
          <p:spPr>
            <a:xfrm>
              <a:off x="4750709" y="3755898"/>
              <a:ext cx="238470" cy="387068"/>
            </a:xfrm>
            <a:prstGeom prst="rect">
              <a:avLst/>
            </a:prstGeom>
            <a:solidFill>
              <a:srgbClr val="E2231A">
                <a:alpha val="100000"/>
              </a:srgbClr>
            </a:solidFill>
          </p:spPr>
          <p:txBody>
            <a:bodyPr/>
            <a:lstStyle/>
            <a:p/>
          </p:txBody>
        </p:sp>
        <p:sp>
          <p:nvSpPr>
            <p:cNvPr id="38" name="rc38"/>
            <p:cNvSpPr/>
            <p:nvPr/>
          </p:nvSpPr>
          <p:spPr>
            <a:xfrm>
              <a:off x="5015676" y="3766299"/>
              <a:ext cx="238470" cy="376666"/>
            </a:xfrm>
            <a:prstGeom prst="rect">
              <a:avLst/>
            </a:prstGeom>
            <a:solidFill>
              <a:srgbClr val="E2231A">
                <a:alpha val="100000"/>
              </a:srgbClr>
            </a:solidFill>
          </p:spPr>
          <p:txBody>
            <a:bodyPr/>
            <a:lstStyle/>
            <a:p/>
          </p:txBody>
        </p:sp>
        <p:sp>
          <p:nvSpPr>
            <p:cNvPr id="39" name="rc39"/>
            <p:cNvSpPr/>
            <p:nvPr/>
          </p:nvSpPr>
          <p:spPr>
            <a:xfrm>
              <a:off x="5280643" y="3759078"/>
              <a:ext cx="238470" cy="383887"/>
            </a:xfrm>
            <a:prstGeom prst="rect">
              <a:avLst/>
            </a:prstGeom>
            <a:solidFill>
              <a:srgbClr val="E2231A">
                <a:alpha val="100000"/>
              </a:srgbClr>
            </a:solidFill>
          </p:spPr>
          <p:txBody>
            <a:bodyPr/>
            <a:lstStyle/>
            <a:p/>
          </p:txBody>
        </p:sp>
        <p:sp>
          <p:nvSpPr>
            <p:cNvPr id="40" name="rc40"/>
            <p:cNvSpPr/>
            <p:nvPr/>
          </p:nvSpPr>
          <p:spPr>
            <a:xfrm>
              <a:off x="5545610" y="3749132"/>
              <a:ext cx="238470" cy="393834"/>
            </a:xfrm>
            <a:prstGeom prst="rect">
              <a:avLst/>
            </a:prstGeom>
            <a:solidFill>
              <a:srgbClr val="E2231A">
                <a:alpha val="100000"/>
              </a:srgbClr>
            </a:solidFill>
          </p:spPr>
          <p:txBody>
            <a:bodyPr/>
            <a:lstStyle/>
            <a:p/>
          </p:txBody>
        </p:sp>
        <p:sp>
          <p:nvSpPr>
            <p:cNvPr id="41" name="rc41"/>
            <p:cNvSpPr/>
            <p:nvPr/>
          </p:nvSpPr>
          <p:spPr>
            <a:xfrm>
              <a:off x="5810578" y="3717761"/>
              <a:ext cx="238470" cy="425204"/>
            </a:xfrm>
            <a:prstGeom prst="rect">
              <a:avLst/>
            </a:prstGeom>
            <a:solidFill>
              <a:srgbClr val="E2231A">
                <a:alpha val="100000"/>
              </a:srgbClr>
            </a:solidFill>
          </p:spPr>
          <p:txBody>
            <a:bodyPr/>
            <a:lstStyle/>
            <a:p/>
          </p:txBody>
        </p:sp>
        <p:sp>
          <p:nvSpPr>
            <p:cNvPr id="42" name="rc42"/>
            <p:cNvSpPr/>
            <p:nvPr/>
          </p:nvSpPr>
          <p:spPr>
            <a:xfrm>
              <a:off x="6075545" y="3748999"/>
              <a:ext cx="238470" cy="393967"/>
            </a:xfrm>
            <a:prstGeom prst="rect">
              <a:avLst/>
            </a:prstGeom>
            <a:solidFill>
              <a:srgbClr val="E2231A">
                <a:alpha val="100000"/>
              </a:srgbClr>
            </a:solidFill>
          </p:spPr>
          <p:txBody>
            <a:bodyPr/>
            <a:lstStyle/>
            <a:p/>
          </p:txBody>
        </p:sp>
        <p:sp>
          <p:nvSpPr>
            <p:cNvPr id="43" name="rc43"/>
            <p:cNvSpPr/>
            <p:nvPr/>
          </p:nvSpPr>
          <p:spPr>
            <a:xfrm>
              <a:off x="6340512" y="3765811"/>
              <a:ext cx="238470" cy="377155"/>
            </a:xfrm>
            <a:prstGeom prst="rect">
              <a:avLst/>
            </a:prstGeom>
            <a:solidFill>
              <a:srgbClr val="E2231A">
                <a:alpha val="100000"/>
              </a:srgbClr>
            </a:solidFill>
          </p:spPr>
          <p:txBody>
            <a:bodyPr/>
            <a:lstStyle/>
            <a:p/>
          </p:txBody>
        </p:sp>
        <p:sp>
          <p:nvSpPr>
            <p:cNvPr id="44" name="rc44"/>
            <p:cNvSpPr/>
            <p:nvPr/>
          </p:nvSpPr>
          <p:spPr>
            <a:xfrm>
              <a:off x="6605479" y="3703018"/>
              <a:ext cx="238470" cy="439948"/>
            </a:xfrm>
            <a:prstGeom prst="rect">
              <a:avLst/>
            </a:prstGeom>
            <a:solidFill>
              <a:srgbClr val="E2231A">
                <a:alpha val="100000"/>
              </a:srgbClr>
            </a:solidFill>
          </p:spPr>
          <p:txBody>
            <a:bodyPr/>
            <a:lstStyle/>
            <a:p/>
          </p:txBody>
        </p:sp>
        <p:sp>
          <p:nvSpPr>
            <p:cNvPr id="45" name="rc45"/>
            <p:cNvSpPr/>
            <p:nvPr/>
          </p:nvSpPr>
          <p:spPr>
            <a:xfrm>
              <a:off x="6870447" y="3629885"/>
              <a:ext cx="238470" cy="513081"/>
            </a:xfrm>
            <a:prstGeom prst="rect">
              <a:avLst/>
            </a:prstGeom>
            <a:solidFill>
              <a:srgbClr val="E2231A">
                <a:alpha val="100000"/>
              </a:srgbClr>
            </a:solidFill>
          </p:spPr>
          <p:txBody>
            <a:bodyPr/>
            <a:lstStyle/>
            <a:p/>
          </p:txBody>
        </p:sp>
        <p:sp>
          <p:nvSpPr>
            <p:cNvPr id="46" name="rc46"/>
            <p:cNvSpPr/>
            <p:nvPr/>
          </p:nvSpPr>
          <p:spPr>
            <a:xfrm>
              <a:off x="7135414" y="3609123"/>
              <a:ext cx="238470" cy="533843"/>
            </a:xfrm>
            <a:prstGeom prst="rect">
              <a:avLst/>
            </a:prstGeom>
            <a:solidFill>
              <a:srgbClr val="E2231A">
                <a:alpha val="100000"/>
              </a:srgbClr>
            </a:solidFill>
          </p:spPr>
          <p:txBody>
            <a:bodyPr/>
            <a:lstStyle/>
            <a:p/>
          </p:txBody>
        </p:sp>
        <p:sp>
          <p:nvSpPr>
            <p:cNvPr id="47" name="rc47"/>
            <p:cNvSpPr/>
            <p:nvPr/>
          </p:nvSpPr>
          <p:spPr>
            <a:xfrm>
              <a:off x="7400381" y="3651917"/>
              <a:ext cx="238470" cy="491048"/>
            </a:xfrm>
            <a:prstGeom prst="rect">
              <a:avLst/>
            </a:prstGeom>
            <a:solidFill>
              <a:srgbClr val="E2231A">
                <a:alpha val="100000"/>
              </a:srgbClr>
            </a:solidFill>
          </p:spPr>
          <p:txBody>
            <a:bodyPr/>
            <a:lstStyle/>
            <a:p/>
          </p:txBody>
        </p:sp>
        <p:sp>
          <p:nvSpPr>
            <p:cNvPr id="48" name="rc48"/>
            <p:cNvSpPr/>
            <p:nvPr/>
          </p:nvSpPr>
          <p:spPr>
            <a:xfrm>
              <a:off x="7665348" y="3598074"/>
              <a:ext cx="238470" cy="544891"/>
            </a:xfrm>
            <a:prstGeom prst="rect">
              <a:avLst/>
            </a:prstGeom>
            <a:solidFill>
              <a:srgbClr val="E2231A">
                <a:alpha val="100000"/>
              </a:srgbClr>
            </a:solidFill>
          </p:spPr>
          <p:txBody>
            <a:bodyPr/>
            <a:lstStyle/>
            <a:p/>
          </p:txBody>
        </p:sp>
        <p:sp>
          <p:nvSpPr>
            <p:cNvPr id="49" name="rc49"/>
            <p:cNvSpPr/>
            <p:nvPr/>
          </p:nvSpPr>
          <p:spPr>
            <a:xfrm>
              <a:off x="7930316" y="3634690"/>
              <a:ext cx="238470" cy="508275"/>
            </a:xfrm>
            <a:prstGeom prst="rect">
              <a:avLst/>
            </a:prstGeom>
            <a:solidFill>
              <a:srgbClr val="E2231A">
                <a:alpha val="100000"/>
              </a:srgbClr>
            </a:solidFill>
          </p:spPr>
          <p:txBody>
            <a:bodyPr/>
            <a:lstStyle/>
            <a:p/>
          </p:txBody>
        </p:sp>
        <p:sp>
          <p:nvSpPr>
            <p:cNvPr id="50" name="rc50"/>
            <p:cNvSpPr/>
            <p:nvPr/>
          </p:nvSpPr>
          <p:spPr>
            <a:xfrm>
              <a:off x="1306134" y="3120558"/>
              <a:ext cx="238470" cy="594017"/>
            </a:xfrm>
            <a:prstGeom prst="rect">
              <a:avLst/>
            </a:prstGeom>
            <a:solidFill>
              <a:srgbClr val="B3B3B3">
                <a:alpha val="100000"/>
              </a:srgbClr>
            </a:solidFill>
          </p:spPr>
          <p:txBody>
            <a:bodyPr/>
            <a:lstStyle/>
            <a:p/>
          </p:txBody>
        </p:sp>
        <p:sp>
          <p:nvSpPr>
            <p:cNvPr id="51" name="rc51"/>
            <p:cNvSpPr/>
            <p:nvPr/>
          </p:nvSpPr>
          <p:spPr>
            <a:xfrm>
              <a:off x="1571101" y="3077297"/>
              <a:ext cx="238470" cy="711295"/>
            </a:xfrm>
            <a:prstGeom prst="rect">
              <a:avLst/>
            </a:prstGeom>
            <a:solidFill>
              <a:srgbClr val="B3B3B3">
                <a:alpha val="100000"/>
              </a:srgbClr>
            </a:solidFill>
          </p:spPr>
          <p:txBody>
            <a:bodyPr/>
            <a:lstStyle/>
            <a:p/>
          </p:txBody>
        </p:sp>
        <p:sp>
          <p:nvSpPr>
            <p:cNvPr id="52" name="rc52"/>
            <p:cNvSpPr/>
            <p:nvPr/>
          </p:nvSpPr>
          <p:spPr>
            <a:xfrm>
              <a:off x="1836069" y="3039984"/>
              <a:ext cx="238470" cy="722684"/>
            </a:xfrm>
            <a:prstGeom prst="rect">
              <a:avLst/>
            </a:prstGeom>
            <a:solidFill>
              <a:srgbClr val="B3B3B3">
                <a:alpha val="100000"/>
              </a:srgbClr>
            </a:solidFill>
          </p:spPr>
          <p:txBody>
            <a:bodyPr/>
            <a:lstStyle/>
            <a:p/>
          </p:txBody>
        </p:sp>
        <p:sp>
          <p:nvSpPr>
            <p:cNvPr id="53" name="rc53"/>
            <p:cNvSpPr/>
            <p:nvPr/>
          </p:nvSpPr>
          <p:spPr>
            <a:xfrm>
              <a:off x="2101036" y="3040681"/>
              <a:ext cx="238470" cy="690153"/>
            </a:xfrm>
            <a:prstGeom prst="rect">
              <a:avLst/>
            </a:prstGeom>
            <a:solidFill>
              <a:srgbClr val="B3B3B3">
                <a:alpha val="100000"/>
              </a:srgbClr>
            </a:solidFill>
          </p:spPr>
          <p:txBody>
            <a:bodyPr/>
            <a:lstStyle/>
            <a:p/>
          </p:txBody>
        </p:sp>
        <p:sp>
          <p:nvSpPr>
            <p:cNvPr id="54" name="rc54"/>
            <p:cNvSpPr/>
            <p:nvPr/>
          </p:nvSpPr>
          <p:spPr>
            <a:xfrm>
              <a:off x="2366003" y="3016737"/>
              <a:ext cx="238470" cy="711335"/>
            </a:xfrm>
            <a:prstGeom prst="rect">
              <a:avLst/>
            </a:prstGeom>
            <a:solidFill>
              <a:srgbClr val="B3B3B3">
                <a:alpha val="100000"/>
              </a:srgbClr>
            </a:solidFill>
          </p:spPr>
          <p:txBody>
            <a:bodyPr/>
            <a:lstStyle/>
            <a:p/>
          </p:txBody>
        </p:sp>
        <p:sp>
          <p:nvSpPr>
            <p:cNvPr id="55" name="rc55"/>
            <p:cNvSpPr/>
            <p:nvPr/>
          </p:nvSpPr>
          <p:spPr>
            <a:xfrm>
              <a:off x="2630970" y="2981854"/>
              <a:ext cx="238470" cy="686140"/>
            </a:xfrm>
            <a:prstGeom prst="rect">
              <a:avLst/>
            </a:prstGeom>
            <a:solidFill>
              <a:srgbClr val="B3B3B3">
                <a:alpha val="100000"/>
              </a:srgbClr>
            </a:solidFill>
          </p:spPr>
          <p:txBody>
            <a:bodyPr/>
            <a:lstStyle/>
            <a:p/>
          </p:txBody>
        </p:sp>
        <p:sp>
          <p:nvSpPr>
            <p:cNvPr id="56" name="rc56"/>
            <p:cNvSpPr/>
            <p:nvPr/>
          </p:nvSpPr>
          <p:spPr>
            <a:xfrm>
              <a:off x="2895938" y="2966462"/>
              <a:ext cx="238470" cy="716811"/>
            </a:xfrm>
            <a:prstGeom prst="rect">
              <a:avLst/>
            </a:prstGeom>
            <a:solidFill>
              <a:srgbClr val="B3B3B3">
                <a:alpha val="100000"/>
              </a:srgbClr>
            </a:solidFill>
          </p:spPr>
          <p:txBody>
            <a:bodyPr/>
            <a:lstStyle/>
            <a:p/>
          </p:txBody>
        </p:sp>
        <p:sp>
          <p:nvSpPr>
            <p:cNvPr id="57" name="rc57"/>
            <p:cNvSpPr/>
            <p:nvPr/>
          </p:nvSpPr>
          <p:spPr>
            <a:xfrm>
              <a:off x="3160905" y="2915296"/>
              <a:ext cx="238470" cy="794144"/>
            </a:xfrm>
            <a:prstGeom prst="rect">
              <a:avLst/>
            </a:prstGeom>
            <a:solidFill>
              <a:srgbClr val="B3B3B3">
                <a:alpha val="100000"/>
              </a:srgbClr>
            </a:solidFill>
          </p:spPr>
          <p:txBody>
            <a:bodyPr/>
            <a:lstStyle/>
            <a:p/>
          </p:txBody>
        </p:sp>
        <p:sp>
          <p:nvSpPr>
            <p:cNvPr id="58" name="rc58"/>
            <p:cNvSpPr/>
            <p:nvPr/>
          </p:nvSpPr>
          <p:spPr>
            <a:xfrm>
              <a:off x="3425872" y="2897446"/>
              <a:ext cx="238470" cy="820555"/>
            </a:xfrm>
            <a:prstGeom prst="rect">
              <a:avLst/>
            </a:prstGeom>
            <a:solidFill>
              <a:srgbClr val="B3B3B3">
                <a:alpha val="100000"/>
              </a:srgbClr>
            </a:solidFill>
          </p:spPr>
          <p:txBody>
            <a:bodyPr/>
            <a:lstStyle/>
            <a:p/>
          </p:txBody>
        </p:sp>
        <p:sp>
          <p:nvSpPr>
            <p:cNvPr id="59" name="rc59"/>
            <p:cNvSpPr/>
            <p:nvPr/>
          </p:nvSpPr>
          <p:spPr>
            <a:xfrm>
              <a:off x="3690840" y="2895772"/>
              <a:ext cx="238470" cy="867441"/>
            </a:xfrm>
            <a:prstGeom prst="rect">
              <a:avLst/>
            </a:prstGeom>
            <a:solidFill>
              <a:srgbClr val="B3B3B3">
                <a:alpha val="100000"/>
              </a:srgbClr>
            </a:solidFill>
          </p:spPr>
          <p:txBody>
            <a:bodyPr/>
            <a:lstStyle/>
            <a:p/>
          </p:txBody>
        </p:sp>
        <p:sp>
          <p:nvSpPr>
            <p:cNvPr id="60" name="rc60"/>
            <p:cNvSpPr/>
            <p:nvPr/>
          </p:nvSpPr>
          <p:spPr>
            <a:xfrm>
              <a:off x="3955807" y="2819504"/>
              <a:ext cx="238470" cy="965193"/>
            </a:xfrm>
            <a:prstGeom prst="rect">
              <a:avLst/>
            </a:prstGeom>
            <a:solidFill>
              <a:srgbClr val="B3B3B3">
                <a:alpha val="100000"/>
              </a:srgbClr>
            </a:solidFill>
          </p:spPr>
          <p:txBody>
            <a:bodyPr/>
            <a:lstStyle/>
            <a:p/>
          </p:txBody>
        </p:sp>
        <p:sp>
          <p:nvSpPr>
            <p:cNvPr id="61" name="rc61"/>
            <p:cNvSpPr/>
            <p:nvPr/>
          </p:nvSpPr>
          <p:spPr>
            <a:xfrm>
              <a:off x="4220774" y="2770267"/>
              <a:ext cx="238470" cy="1010393"/>
            </a:xfrm>
            <a:prstGeom prst="rect">
              <a:avLst/>
            </a:prstGeom>
            <a:solidFill>
              <a:srgbClr val="B3B3B3">
                <a:alpha val="100000"/>
              </a:srgbClr>
            </a:solidFill>
          </p:spPr>
          <p:txBody>
            <a:bodyPr/>
            <a:lstStyle/>
            <a:p/>
          </p:txBody>
        </p:sp>
        <p:sp>
          <p:nvSpPr>
            <p:cNvPr id="62" name="rc62"/>
            <p:cNvSpPr/>
            <p:nvPr/>
          </p:nvSpPr>
          <p:spPr>
            <a:xfrm>
              <a:off x="4485741" y="2732002"/>
              <a:ext cx="238470" cy="1047270"/>
            </a:xfrm>
            <a:prstGeom prst="rect">
              <a:avLst/>
            </a:prstGeom>
            <a:solidFill>
              <a:srgbClr val="B3B3B3">
                <a:alpha val="100000"/>
              </a:srgbClr>
            </a:solidFill>
          </p:spPr>
          <p:txBody>
            <a:bodyPr/>
            <a:lstStyle/>
            <a:p/>
          </p:txBody>
        </p:sp>
        <p:sp>
          <p:nvSpPr>
            <p:cNvPr id="63" name="rc63"/>
            <p:cNvSpPr/>
            <p:nvPr/>
          </p:nvSpPr>
          <p:spPr>
            <a:xfrm>
              <a:off x="4750709" y="2709901"/>
              <a:ext cx="238470" cy="1045996"/>
            </a:xfrm>
            <a:prstGeom prst="rect">
              <a:avLst/>
            </a:prstGeom>
            <a:solidFill>
              <a:srgbClr val="B3B3B3">
                <a:alpha val="100000"/>
              </a:srgbClr>
            </a:solidFill>
          </p:spPr>
          <p:txBody>
            <a:bodyPr/>
            <a:lstStyle/>
            <a:p/>
          </p:txBody>
        </p:sp>
        <p:sp>
          <p:nvSpPr>
            <p:cNvPr id="64" name="rc64"/>
            <p:cNvSpPr/>
            <p:nvPr/>
          </p:nvSpPr>
          <p:spPr>
            <a:xfrm>
              <a:off x="5015676" y="2765234"/>
              <a:ext cx="238470" cy="1001064"/>
            </a:xfrm>
            <a:prstGeom prst="rect">
              <a:avLst/>
            </a:prstGeom>
            <a:solidFill>
              <a:srgbClr val="B3B3B3">
                <a:alpha val="100000"/>
              </a:srgbClr>
            </a:solidFill>
          </p:spPr>
          <p:txBody>
            <a:bodyPr/>
            <a:lstStyle/>
            <a:p/>
          </p:txBody>
        </p:sp>
        <p:sp>
          <p:nvSpPr>
            <p:cNvPr id="65" name="rc65"/>
            <p:cNvSpPr/>
            <p:nvPr/>
          </p:nvSpPr>
          <p:spPr>
            <a:xfrm>
              <a:off x="5280643" y="2857985"/>
              <a:ext cx="238470" cy="901093"/>
            </a:xfrm>
            <a:prstGeom prst="rect">
              <a:avLst/>
            </a:prstGeom>
            <a:solidFill>
              <a:srgbClr val="B3B3B3">
                <a:alpha val="100000"/>
              </a:srgbClr>
            </a:solidFill>
          </p:spPr>
          <p:txBody>
            <a:bodyPr/>
            <a:lstStyle/>
            <a:p/>
          </p:txBody>
        </p:sp>
        <p:sp>
          <p:nvSpPr>
            <p:cNvPr id="66" name="rc66"/>
            <p:cNvSpPr/>
            <p:nvPr/>
          </p:nvSpPr>
          <p:spPr>
            <a:xfrm>
              <a:off x="5545610" y="3240706"/>
              <a:ext cx="238470" cy="508426"/>
            </a:xfrm>
            <a:prstGeom prst="rect">
              <a:avLst/>
            </a:prstGeom>
            <a:solidFill>
              <a:srgbClr val="B3B3B3">
                <a:alpha val="100000"/>
              </a:srgbClr>
            </a:solidFill>
          </p:spPr>
          <p:txBody>
            <a:bodyPr/>
            <a:lstStyle/>
            <a:p/>
          </p:txBody>
        </p:sp>
        <p:sp>
          <p:nvSpPr>
            <p:cNvPr id="67" name="rc67"/>
            <p:cNvSpPr/>
            <p:nvPr/>
          </p:nvSpPr>
          <p:spPr>
            <a:xfrm>
              <a:off x="5810578" y="3353724"/>
              <a:ext cx="238470" cy="364037"/>
            </a:xfrm>
            <a:prstGeom prst="rect">
              <a:avLst/>
            </a:prstGeom>
            <a:solidFill>
              <a:srgbClr val="B3B3B3">
                <a:alpha val="100000"/>
              </a:srgbClr>
            </a:solidFill>
          </p:spPr>
          <p:txBody>
            <a:bodyPr/>
            <a:lstStyle/>
            <a:p/>
          </p:txBody>
        </p:sp>
        <p:sp>
          <p:nvSpPr>
            <p:cNvPr id="68" name="rc68"/>
            <p:cNvSpPr/>
            <p:nvPr/>
          </p:nvSpPr>
          <p:spPr>
            <a:xfrm>
              <a:off x="6075545" y="3385380"/>
              <a:ext cx="238470" cy="363619"/>
            </a:xfrm>
            <a:prstGeom prst="rect">
              <a:avLst/>
            </a:prstGeom>
            <a:solidFill>
              <a:srgbClr val="B3B3B3">
                <a:alpha val="100000"/>
              </a:srgbClr>
            </a:solidFill>
          </p:spPr>
          <p:txBody>
            <a:bodyPr/>
            <a:lstStyle/>
            <a:p/>
          </p:txBody>
        </p:sp>
        <p:sp>
          <p:nvSpPr>
            <p:cNvPr id="69" name="rc69"/>
            <p:cNvSpPr/>
            <p:nvPr/>
          </p:nvSpPr>
          <p:spPr>
            <a:xfrm>
              <a:off x="6340512" y="3489379"/>
              <a:ext cx="238470" cy="276431"/>
            </a:xfrm>
            <a:prstGeom prst="rect">
              <a:avLst/>
            </a:prstGeom>
            <a:solidFill>
              <a:srgbClr val="B3B3B3">
                <a:alpha val="100000"/>
              </a:srgbClr>
            </a:solidFill>
          </p:spPr>
          <p:txBody>
            <a:bodyPr/>
            <a:lstStyle/>
            <a:p/>
          </p:txBody>
        </p:sp>
        <p:sp>
          <p:nvSpPr>
            <p:cNvPr id="70" name="rc70"/>
            <p:cNvSpPr/>
            <p:nvPr/>
          </p:nvSpPr>
          <p:spPr>
            <a:xfrm>
              <a:off x="6605479" y="3410632"/>
              <a:ext cx="238470" cy="292385"/>
            </a:xfrm>
            <a:prstGeom prst="rect">
              <a:avLst/>
            </a:prstGeom>
            <a:solidFill>
              <a:srgbClr val="B3B3B3">
                <a:alpha val="100000"/>
              </a:srgbClr>
            </a:solidFill>
          </p:spPr>
          <p:txBody>
            <a:bodyPr/>
            <a:lstStyle/>
            <a:p/>
          </p:txBody>
        </p:sp>
        <p:sp>
          <p:nvSpPr>
            <p:cNvPr id="71" name="rc71"/>
            <p:cNvSpPr/>
            <p:nvPr/>
          </p:nvSpPr>
          <p:spPr>
            <a:xfrm>
              <a:off x="6870447" y="3355481"/>
              <a:ext cx="238470" cy="274403"/>
            </a:xfrm>
            <a:prstGeom prst="rect">
              <a:avLst/>
            </a:prstGeom>
            <a:solidFill>
              <a:srgbClr val="B3B3B3">
                <a:alpha val="100000"/>
              </a:srgbClr>
            </a:solidFill>
          </p:spPr>
          <p:txBody>
            <a:bodyPr/>
            <a:lstStyle/>
            <a:p/>
          </p:txBody>
        </p:sp>
        <p:sp>
          <p:nvSpPr>
            <p:cNvPr id="72" name="rc72"/>
            <p:cNvSpPr/>
            <p:nvPr/>
          </p:nvSpPr>
          <p:spPr>
            <a:xfrm>
              <a:off x="7135414" y="3357462"/>
              <a:ext cx="238470" cy="251660"/>
            </a:xfrm>
            <a:prstGeom prst="rect">
              <a:avLst/>
            </a:prstGeom>
            <a:solidFill>
              <a:srgbClr val="B3B3B3">
                <a:alpha val="100000"/>
              </a:srgbClr>
            </a:solidFill>
          </p:spPr>
          <p:txBody>
            <a:bodyPr/>
            <a:lstStyle/>
            <a:p/>
          </p:txBody>
        </p:sp>
        <p:sp>
          <p:nvSpPr>
            <p:cNvPr id="73" name="rc73"/>
            <p:cNvSpPr/>
            <p:nvPr/>
          </p:nvSpPr>
          <p:spPr>
            <a:xfrm>
              <a:off x="7400381" y="3403077"/>
              <a:ext cx="238470" cy="248839"/>
            </a:xfrm>
            <a:prstGeom prst="rect">
              <a:avLst/>
            </a:prstGeom>
            <a:solidFill>
              <a:srgbClr val="B3B3B3">
                <a:alpha val="100000"/>
              </a:srgbClr>
            </a:solidFill>
          </p:spPr>
          <p:txBody>
            <a:bodyPr/>
            <a:lstStyle/>
            <a:p/>
          </p:txBody>
        </p:sp>
        <p:sp>
          <p:nvSpPr>
            <p:cNvPr id="74" name="rc74"/>
            <p:cNvSpPr/>
            <p:nvPr/>
          </p:nvSpPr>
          <p:spPr>
            <a:xfrm>
              <a:off x="7665348" y="3357688"/>
              <a:ext cx="238470" cy="240386"/>
            </a:xfrm>
            <a:prstGeom prst="rect">
              <a:avLst/>
            </a:prstGeom>
            <a:solidFill>
              <a:srgbClr val="B3B3B3">
                <a:alpha val="100000"/>
              </a:srgbClr>
            </a:solidFill>
          </p:spPr>
          <p:txBody>
            <a:bodyPr/>
            <a:lstStyle/>
            <a:p/>
          </p:txBody>
        </p:sp>
        <p:sp>
          <p:nvSpPr>
            <p:cNvPr id="75" name="rc75"/>
            <p:cNvSpPr/>
            <p:nvPr/>
          </p:nvSpPr>
          <p:spPr>
            <a:xfrm>
              <a:off x="7930316" y="3375936"/>
              <a:ext cx="238470" cy="258753"/>
            </a:xfrm>
            <a:prstGeom prst="rect">
              <a:avLst/>
            </a:prstGeom>
            <a:solidFill>
              <a:srgbClr val="B3B3B3">
                <a:alpha val="100000"/>
              </a:srgbClr>
            </a:solidFill>
          </p:spPr>
          <p:txBody>
            <a:bodyPr/>
            <a:lstStyle/>
            <a:p/>
          </p:txBody>
        </p:sp>
        <p:sp>
          <p:nvSpPr>
            <p:cNvPr id="76" name="pl76"/>
            <p:cNvSpPr/>
            <p:nvPr/>
          </p:nvSpPr>
          <p:spPr>
            <a:xfrm>
              <a:off x="1425369" y="2194550"/>
              <a:ext cx="6624181" cy="267907"/>
            </a:xfrm>
            <a:custGeom>
              <a:avLst/>
              <a:pathLst>
                <a:path w="6624181" h="267907">
                  <a:moveTo>
                    <a:pt x="0" y="267907"/>
                  </a:moveTo>
                  <a:lnTo>
                    <a:pt x="264967" y="146131"/>
                  </a:lnTo>
                  <a:lnTo>
                    <a:pt x="529934" y="170486"/>
                  </a:lnTo>
                  <a:lnTo>
                    <a:pt x="794901" y="219196"/>
                  </a:lnTo>
                  <a:lnTo>
                    <a:pt x="1059869" y="194841"/>
                  </a:lnTo>
                  <a:lnTo>
                    <a:pt x="1324836" y="267907"/>
                  </a:lnTo>
                  <a:lnTo>
                    <a:pt x="1589803" y="243552"/>
                  </a:lnTo>
                  <a:lnTo>
                    <a:pt x="1854770" y="170486"/>
                  </a:lnTo>
                  <a:lnTo>
                    <a:pt x="2119738" y="146131"/>
                  </a:lnTo>
                  <a:lnTo>
                    <a:pt x="2384705" y="73065"/>
                  </a:lnTo>
                  <a:lnTo>
                    <a:pt x="2649672" y="24355"/>
                  </a:lnTo>
                  <a:lnTo>
                    <a:pt x="2914639" y="24355"/>
                  </a:lnTo>
                  <a:lnTo>
                    <a:pt x="3179607" y="24355"/>
                  </a:lnTo>
                  <a:lnTo>
                    <a:pt x="3444574" y="48710"/>
                  </a:lnTo>
                  <a:lnTo>
                    <a:pt x="3709541" y="24355"/>
                  </a:lnTo>
                  <a:lnTo>
                    <a:pt x="3974508" y="24355"/>
                  </a:lnTo>
                  <a:lnTo>
                    <a:pt x="4239476" y="48710"/>
                  </a:lnTo>
                  <a:lnTo>
                    <a:pt x="4504443" y="73065"/>
                  </a:lnTo>
                  <a:lnTo>
                    <a:pt x="4769410" y="24355"/>
                  </a:lnTo>
                  <a:lnTo>
                    <a:pt x="5034377" y="0"/>
                  </a:lnTo>
                  <a:lnTo>
                    <a:pt x="5299345" y="73065"/>
                  </a:lnTo>
                  <a:lnTo>
                    <a:pt x="5564312" y="146131"/>
                  </a:lnTo>
                  <a:lnTo>
                    <a:pt x="5829279" y="170486"/>
                  </a:lnTo>
                  <a:lnTo>
                    <a:pt x="6094246" y="121776"/>
                  </a:lnTo>
                  <a:lnTo>
                    <a:pt x="6359214" y="170486"/>
                  </a:lnTo>
                  <a:lnTo>
                    <a:pt x="6624181" y="121776"/>
                  </a:lnTo>
                </a:path>
              </a:pathLst>
            </a:custGeom>
            <a:ln w="27101" cap="flat">
              <a:solidFill>
                <a:srgbClr val="0058AB">
                  <a:alpha val="80000"/>
                </a:srgbClr>
              </a:solidFill>
              <a:prstDash val="solid"/>
              <a:round/>
            </a:ln>
          </p:spPr>
          <p:txBody>
            <a:bodyPr/>
            <a:lstStyle/>
            <a:p/>
          </p:txBody>
        </p:sp>
        <p:sp>
          <p:nvSpPr>
            <p:cNvPr id="77" name="pl77"/>
            <p:cNvSpPr/>
            <p:nvPr/>
          </p:nvSpPr>
          <p:spPr>
            <a:xfrm>
              <a:off x="1425369" y="2608588"/>
              <a:ext cx="6624181" cy="1193405"/>
            </a:xfrm>
            <a:custGeom>
              <a:avLst/>
              <a:pathLst>
                <a:path w="6624181" h="1193405">
                  <a:moveTo>
                    <a:pt x="0" y="1095984"/>
                  </a:moveTo>
                  <a:lnTo>
                    <a:pt x="264967" y="1144694"/>
                  </a:lnTo>
                  <a:lnTo>
                    <a:pt x="529934" y="1193405"/>
                  </a:lnTo>
                  <a:lnTo>
                    <a:pt x="794901" y="1169049"/>
                  </a:lnTo>
                  <a:lnTo>
                    <a:pt x="1059869" y="1193405"/>
                  </a:lnTo>
                  <a:lnTo>
                    <a:pt x="1324836" y="1193405"/>
                  </a:lnTo>
                  <a:lnTo>
                    <a:pt x="1589803" y="1169049"/>
                  </a:lnTo>
                  <a:lnTo>
                    <a:pt x="1854770" y="1193405"/>
                  </a:lnTo>
                  <a:lnTo>
                    <a:pt x="2119738" y="1169049"/>
                  </a:lnTo>
                  <a:lnTo>
                    <a:pt x="2384705" y="1095984"/>
                  </a:lnTo>
                  <a:lnTo>
                    <a:pt x="2649672" y="1144694"/>
                  </a:lnTo>
                  <a:lnTo>
                    <a:pt x="2914639" y="1169049"/>
                  </a:lnTo>
                  <a:lnTo>
                    <a:pt x="3179607" y="1193405"/>
                  </a:lnTo>
                  <a:lnTo>
                    <a:pt x="3444574" y="1193405"/>
                  </a:lnTo>
                  <a:lnTo>
                    <a:pt x="3709541" y="1071629"/>
                  </a:lnTo>
                  <a:lnTo>
                    <a:pt x="3974508" y="901142"/>
                  </a:lnTo>
                  <a:lnTo>
                    <a:pt x="4239476" y="340972"/>
                  </a:lnTo>
                  <a:lnTo>
                    <a:pt x="4504443" y="194841"/>
                  </a:lnTo>
                  <a:lnTo>
                    <a:pt x="4769410" y="146131"/>
                  </a:lnTo>
                  <a:lnTo>
                    <a:pt x="5034377" y="0"/>
                  </a:lnTo>
                  <a:lnTo>
                    <a:pt x="5299345" y="73065"/>
                  </a:lnTo>
                  <a:lnTo>
                    <a:pt x="5564312" y="146131"/>
                  </a:lnTo>
                  <a:lnTo>
                    <a:pt x="5829279" y="121776"/>
                  </a:lnTo>
                  <a:lnTo>
                    <a:pt x="6094246" y="24355"/>
                  </a:lnTo>
                  <a:lnTo>
                    <a:pt x="6359214" y="73065"/>
                  </a:lnTo>
                  <a:lnTo>
                    <a:pt x="6624181" y="48710"/>
                  </a:lnTo>
                </a:path>
              </a:pathLst>
            </a:custGeom>
            <a:ln w="27101" cap="flat">
              <a:solidFill>
                <a:srgbClr val="333333">
                  <a:alpha val="80000"/>
                </a:srgbClr>
              </a:solidFill>
              <a:prstDash val="solid"/>
              <a:round/>
            </a:ln>
          </p:spPr>
          <p:txBody>
            <a:bodyPr/>
            <a:lstStyle/>
            <a:p/>
          </p:txBody>
        </p:sp>
        <p:sp>
          <p:nvSpPr>
            <p:cNvPr id="78" name="tx78"/>
            <p:cNvSpPr/>
            <p:nvPr/>
          </p:nvSpPr>
          <p:spPr>
            <a:xfrm>
              <a:off x="1355052" y="22814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79" name="tx79"/>
            <p:cNvSpPr/>
            <p:nvPr/>
          </p:nvSpPr>
          <p:spPr>
            <a:xfrm>
              <a:off x="2679888" y="22814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0" name="tx80"/>
            <p:cNvSpPr/>
            <p:nvPr/>
          </p:nvSpPr>
          <p:spPr>
            <a:xfrm>
              <a:off x="4004725" y="20378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1" name="tx81"/>
            <p:cNvSpPr/>
            <p:nvPr/>
          </p:nvSpPr>
          <p:spPr>
            <a:xfrm>
              <a:off x="5329561" y="20378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2" name="tx82"/>
            <p:cNvSpPr/>
            <p:nvPr/>
          </p:nvSpPr>
          <p:spPr>
            <a:xfrm>
              <a:off x="6389430" y="201349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3" name="tx83"/>
            <p:cNvSpPr/>
            <p:nvPr/>
          </p:nvSpPr>
          <p:spPr>
            <a:xfrm>
              <a:off x="6654397" y="20865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4" name="tx84"/>
            <p:cNvSpPr/>
            <p:nvPr/>
          </p:nvSpPr>
          <p:spPr>
            <a:xfrm>
              <a:off x="6919365" y="21596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5" name="tx85"/>
            <p:cNvSpPr/>
            <p:nvPr/>
          </p:nvSpPr>
          <p:spPr>
            <a:xfrm>
              <a:off x="7184332" y="2183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6" name="tx86"/>
            <p:cNvSpPr/>
            <p:nvPr/>
          </p:nvSpPr>
          <p:spPr>
            <a:xfrm>
              <a:off x="7449299" y="21352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7" name="tx87"/>
            <p:cNvSpPr/>
            <p:nvPr/>
          </p:nvSpPr>
          <p:spPr>
            <a:xfrm>
              <a:off x="7714266" y="2183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8" name="tx88"/>
            <p:cNvSpPr/>
            <p:nvPr/>
          </p:nvSpPr>
          <p:spPr>
            <a:xfrm>
              <a:off x="7979234" y="21352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9" name="tx89"/>
            <p:cNvSpPr/>
            <p:nvPr/>
          </p:nvSpPr>
          <p:spPr>
            <a:xfrm>
              <a:off x="1355052" y="37679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18</a:t>
              </a:r>
            </a:p>
          </p:txBody>
        </p:sp>
        <p:sp>
          <p:nvSpPr>
            <p:cNvPr id="90" name="tx90"/>
            <p:cNvSpPr/>
            <p:nvPr/>
          </p:nvSpPr>
          <p:spPr>
            <a:xfrm>
              <a:off x="2679888" y="38653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14</a:t>
              </a:r>
            </a:p>
          </p:txBody>
        </p:sp>
        <p:sp>
          <p:nvSpPr>
            <p:cNvPr id="91" name="tx91"/>
            <p:cNvSpPr/>
            <p:nvPr/>
          </p:nvSpPr>
          <p:spPr>
            <a:xfrm>
              <a:off x="4004725" y="381665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16</a:t>
              </a:r>
            </a:p>
          </p:txBody>
        </p:sp>
        <p:sp>
          <p:nvSpPr>
            <p:cNvPr id="92" name="tx92"/>
            <p:cNvSpPr/>
            <p:nvPr/>
          </p:nvSpPr>
          <p:spPr>
            <a:xfrm>
              <a:off x="5329561" y="357309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26</a:t>
              </a:r>
            </a:p>
          </p:txBody>
        </p:sp>
        <p:sp>
          <p:nvSpPr>
            <p:cNvPr id="93" name="tx93"/>
            <p:cNvSpPr/>
            <p:nvPr/>
          </p:nvSpPr>
          <p:spPr>
            <a:xfrm>
              <a:off x="6389430" y="267195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63</a:t>
              </a:r>
            </a:p>
          </p:txBody>
        </p:sp>
        <p:sp>
          <p:nvSpPr>
            <p:cNvPr id="94" name="tx94"/>
            <p:cNvSpPr/>
            <p:nvPr/>
          </p:nvSpPr>
          <p:spPr>
            <a:xfrm>
              <a:off x="6654397" y="27450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60</a:t>
              </a:r>
            </a:p>
          </p:txBody>
        </p:sp>
        <p:sp>
          <p:nvSpPr>
            <p:cNvPr id="95" name="tx95"/>
            <p:cNvSpPr/>
            <p:nvPr/>
          </p:nvSpPr>
          <p:spPr>
            <a:xfrm>
              <a:off x="6919365" y="28180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57</a:t>
              </a:r>
            </a:p>
          </p:txBody>
        </p:sp>
        <p:sp>
          <p:nvSpPr>
            <p:cNvPr id="96" name="tx96"/>
            <p:cNvSpPr/>
            <p:nvPr/>
          </p:nvSpPr>
          <p:spPr>
            <a:xfrm>
              <a:off x="7184332" y="279373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58</a:t>
              </a:r>
            </a:p>
          </p:txBody>
        </p:sp>
        <p:sp>
          <p:nvSpPr>
            <p:cNvPr id="97" name="tx97"/>
            <p:cNvSpPr/>
            <p:nvPr/>
          </p:nvSpPr>
          <p:spPr>
            <a:xfrm>
              <a:off x="7449299" y="26963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62</a:t>
              </a:r>
            </a:p>
          </p:txBody>
        </p:sp>
        <p:sp>
          <p:nvSpPr>
            <p:cNvPr id="98" name="tx98"/>
            <p:cNvSpPr/>
            <p:nvPr/>
          </p:nvSpPr>
          <p:spPr>
            <a:xfrm>
              <a:off x="7714266" y="27450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60</a:t>
              </a:r>
            </a:p>
          </p:txBody>
        </p:sp>
        <p:sp>
          <p:nvSpPr>
            <p:cNvPr id="99" name="tx99"/>
            <p:cNvSpPr/>
            <p:nvPr/>
          </p:nvSpPr>
          <p:spPr>
            <a:xfrm>
              <a:off x="7979234" y="27206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61</a:t>
              </a:r>
            </a:p>
          </p:txBody>
        </p:sp>
        <p:sp>
          <p:nvSpPr>
            <p:cNvPr id="100" name="tx100"/>
            <p:cNvSpPr/>
            <p:nvPr/>
          </p:nvSpPr>
          <p:spPr>
            <a:xfrm>
              <a:off x="1350069" y="38899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1" name="tx101"/>
            <p:cNvSpPr/>
            <p:nvPr/>
          </p:nvSpPr>
          <p:spPr>
            <a:xfrm>
              <a:off x="2674905" y="38666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2" name="tx102"/>
            <p:cNvSpPr/>
            <p:nvPr/>
          </p:nvSpPr>
          <p:spPr>
            <a:xfrm>
              <a:off x="4044913" y="3925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03" name="tx103"/>
            <p:cNvSpPr/>
            <p:nvPr/>
          </p:nvSpPr>
          <p:spPr>
            <a:xfrm>
              <a:off x="5324577" y="39122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4" name="tx104"/>
            <p:cNvSpPr/>
            <p:nvPr/>
          </p:nvSpPr>
          <p:spPr>
            <a:xfrm>
              <a:off x="6384447" y="3915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5" name="tx105"/>
            <p:cNvSpPr/>
            <p:nvPr/>
          </p:nvSpPr>
          <p:spPr>
            <a:xfrm>
              <a:off x="6649414" y="38841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6" name="tx106"/>
            <p:cNvSpPr/>
            <p:nvPr/>
          </p:nvSpPr>
          <p:spPr>
            <a:xfrm>
              <a:off x="6914381" y="38476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7" name="tx107"/>
            <p:cNvSpPr/>
            <p:nvPr/>
          </p:nvSpPr>
          <p:spPr>
            <a:xfrm>
              <a:off x="7179348" y="38372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8" name="tx108"/>
            <p:cNvSpPr/>
            <p:nvPr/>
          </p:nvSpPr>
          <p:spPr>
            <a:xfrm>
              <a:off x="7444316" y="38586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709283" y="38317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0" name="tx110"/>
            <p:cNvSpPr/>
            <p:nvPr/>
          </p:nvSpPr>
          <p:spPr>
            <a:xfrm>
              <a:off x="7974250" y="38500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1" name="tx111"/>
            <p:cNvSpPr/>
            <p:nvPr/>
          </p:nvSpPr>
          <p:spPr>
            <a:xfrm>
              <a:off x="1350069" y="33787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2" name="tx112"/>
            <p:cNvSpPr/>
            <p:nvPr/>
          </p:nvSpPr>
          <p:spPr>
            <a:xfrm>
              <a:off x="2720076" y="3286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13" name="tx113"/>
            <p:cNvSpPr/>
            <p:nvPr/>
          </p:nvSpPr>
          <p:spPr>
            <a:xfrm>
              <a:off x="3999741" y="32632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4" name="tx114"/>
            <p:cNvSpPr/>
            <p:nvPr/>
          </p:nvSpPr>
          <p:spPr>
            <a:xfrm>
              <a:off x="5324577" y="32697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5" name="tx115"/>
            <p:cNvSpPr/>
            <p:nvPr/>
          </p:nvSpPr>
          <p:spPr>
            <a:xfrm>
              <a:off x="6384447" y="35887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6" name="tx116"/>
            <p:cNvSpPr/>
            <p:nvPr/>
          </p:nvSpPr>
          <p:spPr>
            <a:xfrm>
              <a:off x="6649414" y="35180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7" name="tx117"/>
            <p:cNvSpPr/>
            <p:nvPr/>
          </p:nvSpPr>
          <p:spPr>
            <a:xfrm>
              <a:off x="6914381" y="34538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8" name="tx118"/>
            <p:cNvSpPr/>
            <p:nvPr/>
          </p:nvSpPr>
          <p:spPr>
            <a:xfrm>
              <a:off x="7179348" y="34444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9" name="tx119"/>
            <p:cNvSpPr/>
            <p:nvPr/>
          </p:nvSpPr>
          <p:spPr>
            <a:xfrm>
              <a:off x="7444316" y="34886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0" name="tx120"/>
            <p:cNvSpPr/>
            <p:nvPr/>
          </p:nvSpPr>
          <p:spPr>
            <a:xfrm>
              <a:off x="7709283" y="34390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1" name="tx121"/>
            <p:cNvSpPr/>
            <p:nvPr/>
          </p:nvSpPr>
          <p:spPr>
            <a:xfrm>
              <a:off x="7974250" y="34664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2" name="tx122"/>
            <p:cNvSpPr/>
            <p:nvPr/>
          </p:nvSpPr>
          <p:spPr>
            <a:xfrm>
              <a:off x="1350069" y="30041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23" name="tx123"/>
            <p:cNvSpPr/>
            <p:nvPr/>
          </p:nvSpPr>
          <p:spPr>
            <a:xfrm>
              <a:off x="2674905" y="28654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24" name="tx124"/>
            <p:cNvSpPr/>
            <p:nvPr/>
          </p:nvSpPr>
          <p:spPr>
            <a:xfrm>
              <a:off x="3999741" y="27030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25" name="tx125"/>
            <p:cNvSpPr/>
            <p:nvPr/>
          </p:nvSpPr>
          <p:spPr>
            <a:xfrm>
              <a:off x="5324577" y="27415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6" name="tx126"/>
            <p:cNvSpPr/>
            <p:nvPr/>
          </p:nvSpPr>
          <p:spPr>
            <a:xfrm>
              <a:off x="6384447" y="33729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7" name="tx127"/>
            <p:cNvSpPr/>
            <p:nvPr/>
          </p:nvSpPr>
          <p:spPr>
            <a:xfrm>
              <a:off x="6649414" y="32941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8" name="tx128"/>
            <p:cNvSpPr/>
            <p:nvPr/>
          </p:nvSpPr>
          <p:spPr>
            <a:xfrm>
              <a:off x="6914381"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tx129"/>
            <p:cNvSpPr/>
            <p:nvPr/>
          </p:nvSpPr>
          <p:spPr>
            <a:xfrm>
              <a:off x="7179348" y="32410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0" name="tx130"/>
            <p:cNvSpPr/>
            <p:nvPr/>
          </p:nvSpPr>
          <p:spPr>
            <a:xfrm>
              <a:off x="7444316" y="32866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1" name="tx131"/>
            <p:cNvSpPr/>
            <p:nvPr/>
          </p:nvSpPr>
          <p:spPr>
            <a:xfrm>
              <a:off x="7709283" y="32412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2" name="tx132"/>
            <p:cNvSpPr/>
            <p:nvPr/>
          </p:nvSpPr>
          <p:spPr>
            <a:xfrm>
              <a:off x="7974250" y="32594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3" name="tx133"/>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4" name="tx134"/>
            <p:cNvSpPr/>
            <p:nvPr/>
          </p:nvSpPr>
          <p:spPr>
            <a:xfrm>
              <a:off x="688596" y="3387220"/>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2M</a:t>
              </a:r>
            </a:p>
          </p:txBody>
        </p:sp>
        <p:sp>
          <p:nvSpPr>
            <p:cNvPr id="135" name="tx135"/>
            <p:cNvSpPr/>
            <p:nvPr/>
          </p:nvSpPr>
          <p:spPr>
            <a:xfrm>
              <a:off x="688596" y="2686064"/>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4M</a:t>
              </a:r>
            </a:p>
          </p:txBody>
        </p:sp>
        <p:sp>
          <p:nvSpPr>
            <p:cNvPr id="136" name="tx136"/>
            <p:cNvSpPr/>
            <p:nvPr/>
          </p:nvSpPr>
          <p:spPr>
            <a:xfrm>
              <a:off x="688596" y="1984908"/>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6M</a:t>
              </a:r>
            </a:p>
          </p:txBody>
        </p:sp>
        <p:sp>
          <p:nvSpPr>
            <p:cNvPr id="137" name="tx137"/>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8" name="tx138"/>
            <p:cNvSpPr/>
            <p:nvPr/>
          </p:nvSpPr>
          <p:spPr>
            <a:xfrm>
              <a:off x="8574549" y="3479496"/>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9" name="tx139"/>
            <p:cNvSpPr/>
            <p:nvPr/>
          </p:nvSpPr>
          <p:spPr>
            <a:xfrm>
              <a:off x="8574549" y="2870616"/>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0" name="tx140"/>
            <p:cNvSpPr/>
            <p:nvPr/>
          </p:nvSpPr>
          <p:spPr>
            <a:xfrm>
              <a:off x="8574549" y="2261736"/>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1" name="tx141"/>
            <p:cNvSpPr/>
            <p:nvPr/>
          </p:nvSpPr>
          <p:spPr>
            <a:xfrm>
              <a:off x="8574549" y="1652856"/>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2" name="tx142"/>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3" name="tx143"/>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4" name="tx144"/>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5" name="tx145"/>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6" name="tx146"/>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7" name="tx147"/>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8" name="tx148"/>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9" name="tx149"/>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0" name="tx150"/>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1" name="tx151"/>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2" name="tx152"/>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3" name="tx153"/>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4" name="tx154"/>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5" name="pl155"/>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8" name="tx158"/>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9" name="rc159"/>
            <p:cNvSpPr/>
            <p:nvPr/>
          </p:nvSpPr>
          <p:spPr>
            <a:xfrm>
              <a:off x="4648443" y="5056524"/>
              <a:ext cx="201456" cy="201456"/>
            </a:xfrm>
            <a:prstGeom prst="rect">
              <a:avLst/>
            </a:prstGeom>
            <a:solidFill>
              <a:srgbClr val="E2231A">
                <a:alpha val="100000"/>
              </a:srgbClr>
            </a:solidFill>
          </p:spPr>
          <p:txBody>
            <a:bodyPr/>
            <a:lstStyle/>
            <a:p/>
          </p:txBody>
        </p:sp>
        <p:sp>
          <p:nvSpPr>
            <p:cNvPr id="160" name="rc160"/>
            <p:cNvSpPr/>
            <p:nvPr/>
          </p:nvSpPr>
          <p:spPr>
            <a:xfrm>
              <a:off x="5667822" y="5056524"/>
              <a:ext cx="201456" cy="201456"/>
            </a:xfrm>
            <a:prstGeom prst="rect">
              <a:avLst/>
            </a:prstGeom>
            <a:solidFill>
              <a:srgbClr val="B3B3B3">
                <a:alpha val="100000"/>
              </a:srgbClr>
            </a:solidFill>
          </p:spPr>
          <p:txBody>
            <a:bodyPr/>
            <a:lstStyle/>
            <a:p/>
          </p:txBody>
        </p:sp>
        <p:sp>
          <p:nvSpPr>
            <p:cNvPr id="161" name="tx161"/>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2" name="tx162"/>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3" name="tx163"/>
            <p:cNvSpPr/>
            <p:nvPr/>
          </p:nvSpPr>
          <p:spPr>
            <a:xfrm>
              <a:off x="963002" y="1437626"/>
              <a:ext cx="79655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Southern Africa, 2000-2025</a:t>
              </a:r>
            </a:p>
          </p:txBody>
        </p:sp>
        <p:sp>
          <p:nvSpPr>
            <p:cNvPr id="164" name="pl164"/>
            <p:cNvSpPr/>
            <p:nvPr/>
          </p:nvSpPr>
          <p:spPr>
            <a:xfrm>
              <a:off x="207207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0394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13581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66769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19956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3800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36988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01756"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433631"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06134" y="5824947"/>
              <a:ext cx="3296010" cy="146176"/>
            </a:xfrm>
            <a:prstGeom prst="rect">
              <a:avLst/>
            </a:prstGeom>
            <a:solidFill>
              <a:srgbClr val="E2231A">
                <a:alpha val="100000"/>
              </a:srgbClr>
            </a:solidFill>
          </p:spPr>
          <p:txBody>
            <a:bodyPr/>
            <a:lstStyle/>
            <a:p/>
          </p:txBody>
        </p:sp>
        <p:sp>
          <p:nvSpPr>
            <p:cNvPr id="178" name="rc178"/>
            <p:cNvSpPr/>
            <p:nvPr/>
          </p:nvSpPr>
          <p:spPr>
            <a:xfrm>
              <a:off x="1306134" y="5662528"/>
              <a:ext cx="4761882" cy="146176"/>
            </a:xfrm>
            <a:prstGeom prst="rect">
              <a:avLst/>
            </a:prstGeom>
            <a:solidFill>
              <a:srgbClr val="E2231A">
                <a:alpha val="100000"/>
              </a:srgbClr>
            </a:solidFill>
          </p:spPr>
          <p:txBody>
            <a:bodyPr/>
            <a:lstStyle/>
            <a:p/>
          </p:txBody>
        </p:sp>
        <p:sp>
          <p:nvSpPr>
            <p:cNvPr id="179" name="rc179"/>
            <p:cNvSpPr/>
            <p:nvPr/>
          </p:nvSpPr>
          <p:spPr>
            <a:xfrm>
              <a:off x="1306134" y="5500109"/>
              <a:ext cx="4441889" cy="146176"/>
            </a:xfrm>
            <a:prstGeom prst="rect">
              <a:avLst/>
            </a:prstGeom>
            <a:solidFill>
              <a:srgbClr val="E2231A">
                <a:alpha val="100000"/>
              </a:srgbClr>
            </a:solidFill>
          </p:spPr>
          <p:txBody>
            <a:bodyPr/>
            <a:lstStyle/>
            <a:p/>
          </p:txBody>
        </p:sp>
        <p:sp>
          <p:nvSpPr>
            <p:cNvPr id="180" name="rc180"/>
            <p:cNvSpPr/>
            <p:nvPr/>
          </p:nvSpPr>
          <p:spPr>
            <a:xfrm>
              <a:off x="4602145" y="5824947"/>
              <a:ext cx="2415774" cy="146176"/>
            </a:xfrm>
            <a:prstGeom prst="rect">
              <a:avLst/>
            </a:prstGeom>
            <a:solidFill>
              <a:srgbClr val="B3B3B3">
                <a:alpha val="100000"/>
              </a:srgbClr>
            </a:solidFill>
          </p:spPr>
          <p:txBody>
            <a:bodyPr/>
            <a:lstStyle/>
            <a:p/>
          </p:txBody>
        </p:sp>
        <p:sp>
          <p:nvSpPr>
            <p:cNvPr id="181" name="rc181"/>
            <p:cNvSpPr/>
            <p:nvPr/>
          </p:nvSpPr>
          <p:spPr>
            <a:xfrm>
              <a:off x="6068017" y="5662528"/>
              <a:ext cx="2100769" cy="146176"/>
            </a:xfrm>
            <a:prstGeom prst="rect">
              <a:avLst/>
            </a:prstGeom>
            <a:solidFill>
              <a:srgbClr val="B3B3B3">
                <a:alpha val="100000"/>
              </a:srgbClr>
            </a:solidFill>
          </p:spPr>
          <p:txBody>
            <a:bodyPr/>
            <a:lstStyle/>
            <a:p/>
          </p:txBody>
        </p:sp>
        <p:sp>
          <p:nvSpPr>
            <p:cNvPr id="182" name="rc182"/>
            <p:cNvSpPr/>
            <p:nvPr/>
          </p:nvSpPr>
          <p:spPr>
            <a:xfrm>
              <a:off x="5748024" y="5500109"/>
              <a:ext cx="2261285" cy="146176"/>
            </a:xfrm>
            <a:prstGeom prst="rect">
              <a:avLst/>
            </a:prstGeom>
            <a:solidFill>
              <a:srgbClr val="B3B3B3">
                <a:alpha val="100000"/>
              </a:srgbClr>
            </a:solidFill>
          </p:spPr>
          <p:txBody>
            <a:bodyPr/>
            <a:lstStyle/>
            <a:p/>
          </p:txBody>
        </p:sp>
        <p:sp>
          <p:nvSpPr>
            <p:cNvPr id="183" name="tx183"/>
            <p:cNvSpPr/>
            <p:nvPr/>
          </p:nvSpPr>
          <p:spPr>
            <a:xfrm>
              <a:off x="2574801"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1.1</a:t>
              </a:r>
            </a:p>
          </p:txBody>
        </p:sp>
        <p:sp>
          <p:nvSpPr>
            <p:cNvPr id="184" name="tx184"/>
            <p:cNvSpPr/>
            <p:nvPr/>
          </p:nvSpPr>
          <p:spPr>
            <a:xfrm>
              <a:off x="3307737"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1.6</a:t>
              </a:r>
            </a:p>
          </p:txBody>
        </p:sp>
        <p:sp>
          <p:nvSpPr>
            <p:cNvPr id="185" name="tx185"/>
            <p:cNvSpPr/>
            <p:nvPr/>
          </p:nvSpPr>
          <p:spPr>
            <a:xfrm>
              <a:off x="3147740"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1.4</a:t>
              </a:r>
            </a:p>
          </p:txBody>
        </p:sp>
        <p:sp>
          <p:nvSpPr>
            <p:cNvPr id="186" name="tx186"/>
            <p:cNvSpPr/>
            <p:nvPr/>
          </p:nvSpPr>
          <p:spPr>
            <a:xfrm>
              <a:off x="5430694"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0.8</a:t>
              </a:r>
            </a:p>
          </p:txBody>
        </p:sp>
        <p:sp>
          <p:nvSpPr>
            <p:cNvPr id="187" name="tx187"/>
            <p:cNvSpPr/>
            <p:nvPr/>
          </p:nvSpPr>
          <p:spPr>
            <a:xfrm>
              <a:off x="673906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0.7</a:t>
              </a:r>
            </a:p>
          </p:txBody>
        </p:sp>
        <p:sp>
          <p:nvSpPr>
            <p:cNvPr id="188" name="tx188"/>
            <p:cNvSpPr/>
            <p:nvPr/>
          </p:nvSpPr>
          <p:spPr>
            <a:xfrm>
              <a:off x="6499327"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0.7</a:t>
              </a:r>
            </a:p>
          </p:txBody>
        </p:sp>
        <p:sp>
          <p:nvSpPr>
            <p:cNvPr id="189" name="tx189"/>
            <p:cNvSpPr/>
            <p:nvPr/>
          </p:nvSpPr>
          <p:spPr>
            <a:xfrm>
              <a:off x="7078188"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1.9</a:t>
              </a:r>
            </a:p>
          </p:txBody>
        </p:sp>
        <p:sp>
          <p:nvSpPr>
            <p:cNvPr id="190" name="tx190"/>
            <p:cNvSpPr/>
            <p:nvPr/>
          </p:nvSpPr>
          <p:spPr>
            <a:xfrm>
              <a:off x="8229054"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2.2</a:t>
              </a:r>
            </a:p>
          </p:txBody>
        </p:sp>
        <p:sp>
          <p:nvSpPr>
            <p:cNvPr id="191" name="tx191"/>
            <p:cNvSpPr/>
            <p:nvPr/>
          </p:nvSpPr>
          <p:spPr>
            <a:xfrm>
              <a:off x="8069577"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2.2</a:t>
              </a:r>
            </a:p>
          </p:txBody>
        </p:sp>
        <p:sp>
          <p:nvSpPr>
            <p:cNvPr id="192" name="tx192"/>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3134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6" name="tx196"/>
            <p:cNvSpPr/>
            <p:nvPr/>
          </p:nvSpPr>
          <p:spPr>
            <a:xfrm>
              <a:off x="266322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197" name="tx197"/>
            <p:cNvSpPr/>
            <p:nvPr/>
          </p:nvSpPr>
          <p:spPr>
            <a:xfrm>
              <a:off x="4195095"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8" name="tx198"/>
            <p:cNvSpPr/>
            <p:nvPr/>
          </p:nvSpPr>
          <p:spPr>
            <a:xfrm>
              <a:off x="5726969"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99" name="tx199"/>
            <p:cNvSpPr/>
            <p:nvPr/>
          </p:nvSpPr>
          <p:spPr>
            <a:xfrm>
              <a:off x="725884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0" name="tx200"/>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1" name="tx201"/>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increased at 75%. This is lower than in 2019, where coverage was 80%.
1.4 million children missed their routine first dose of measles vaccine.
MCV2 is typically administered to children between 18 months and five years old. MCV2 coverage remained relatively constant at 61% in 2025.</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increased from 73% in 2024 to 75% in 2025, but this still left ~1.4 million children without any protection against measles. MCV2 coverage remained relatively constant 60% in 2025.</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981899"/>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522273"/>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3062647"/>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60302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2143395"/>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10" name="pl10"/>
            <p:cNvSpPr/>
            <p:nvPr/>
          </p:nvSpPr>
          <p:spPr>
            <a:xfrm>
              <a:off x="1028838" y="421171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75208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329246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283283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028838" y="2373208"/>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 name="pl15"/>
            <p:cNvSpPr/>
            <p:nvPr/>
          </p:nvSpPr>
          <p:spPr>
            <a:xfrm>
              <a:off x="1028838" y="19135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 name="pl16"/>
            <p:cNvSpPr/>
            <p:nvPr/>
          </p:nvSpPr>
          <p:spPr>
            <a:xfrm>
              <a:off x="148918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822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2727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4631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0154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6535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9165"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929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6782"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059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440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0471" y="3722363"/>
              <a:ext cx="237427" cy="489349"/>
            </a:xfrm>
            <a:prstGeom prst="rect">
              <a:avLst/>
            </a:prstGeom>
            <a:solidFill>
              <a:srgbClr val="80BD41">
                <a:alpha val="100000"/>
              </a:srgbClr>
            </a:solidFill>
          </p:spPr>
          <p:txBody>
            <a:bodyPr/>
            <a:lstStyle/>
            <a:p/>
          </p:txBody>
        </p:sp>
        <p:sp>
          <p:nvSpPr>
            <p:cNvPr id="28" name="rc28"/>
            <p:cNvSpPr/>
            <p:nvPr/>
          </p:nvSpPr>
          <p:spPr>
            <a:xfrm>
              <a:off x="1370471" y="3497706"/>
              <a:ext cx="237427" cy="224656"/>
            </a:xfrm>
            <a:prstGeom prst="rect">
              <a:avLst/>
            </a:prstGeom>
            <a:solidFill>
              <a:srgbClr val="E2231A">
                <a:alpha val="100000"/>
              </a:srgbClr>
            </a:solidFill>
          </p:spPr>
          <p:txBody>
            <a:bodyPr/>
            <a:lstStyle/>
            <a:p/>
          </p:txBody>
        </p:sp>
        <p:sp>
          <p:nvSpPr>
            <p:cNvPr id="29" name="rc29"/>
            <p:cNvSpPr/>
            <p:nvPr/>
          </p:nvSpPr>
          <p:spPr>
            <a:xfrm>
              <a:off x="1634279" y="3673791"/>
              <a:ext cx="237427" cy="537921"/>
            </a:xfrm>
            <a:prstGeom prst="rect">
              <a:avLst/>
            </a:prstGeom>
            <a:solidFill>
              <a:srgbClr val="80BD41">
                <a:alpha val="100000"/>
              </a:srgbClr>
            </a:solidFill>
          </p:spPr>
          <p:txBody>
            <a:bodyPr/>
            <a:lstStyle/>
            <a:p/>
          </p:txBody>
        </p:sp>
        <p:sp>
          <p:nvSpPr>
            <p:cNvPr id="30" name="rc30"/>
            <p:cNvSpPr/>
            <p:nvPr/>
          </p:nvSpPr>
          <p:spPr>
            <a:xfrm>
              <a:off x="1634279" y="3487950"/>
              <a:ext cx="237427" cy="185840"/>
            </a:xfrm>
            <a:prstGeom prst="rect">
              <a:avLst/>
            </a:prstGeom>
            <a:solidFill>
              <a:srgbClr val="E2231A">
                <a:alpha val="100000"/>
              </a:srgbClr>
            </a:solidFill>
          </p:spPr>
          <p:txBody>
            <a:bodyPr/>
            <a:lstStyle/>
            <a:p/>
          </p:txBody>
        </p:sp>
        <p:sp>
          <p:nvSpPr>
            <p:cNvPr id="31" name="rc31"/>
            <p:cNvSpPr/>
            <p:nvPr/>
          </p:nvSpPr>
          <p:spPr>
            <a:xfrm>
              <a:off x="1898088" y="3677838"/>
              <a:ext cx="237427" cy="533874"/>
            </a:xfrm>
            <a:prstGeom prst="rect">
              <a:avLst/>
            </a:prstGeom>
            <a:solidFill>
              <a:srgbClr val="80BD41">
                <a:alpha val="100000"/>
              </a:srgbClr>
            </a:solidFill>
          </p:spPr>
          <p:txBody>
            <a:bodyPr/>
            <a:lstStyle/>
            <a:p/>
          </p:txBody>
        </p:sp>
        <p:sp>
          <p:nvSpPr>
            <p:cNvPr id="32" name="rc32"/>
            <p:cNvSpPr/>
            <p:nvPr/>
          </p:nvSpPr>
          <p:spPr>
            <a:xfrm>
              <a:off x="1898088" y="3478402"/>
              <a:ext cx="237427" cy="199435"/>
            </a:xfrm>
            <a:prstGeom prst="rect">
              <a:avLst/>
            </a:prstGeom>
            <a:solidFill>
              <a:srgbClr val="E2231A">
                <a:alpha val="100000"/>
              </a:srgbClr>
            </a:solidFill>
          </p:spPr>
          <p:txBody>
            <a:bodyPr/>
            <a:lstStyle/>
            <a:p/>
          </p:txBody>
        </p:sp>
        <p:sp>
          <p:nvSpPr>
            <p:cNvPr id="33" name="rc33"/>
            <p:cNvSpPr/>
            <p:nvPr/>
          </p:nvSpPr>
          <p:spPr>
            <a:xfrm>
              <a:off x="2161896" y="3676108"/>
              <a:ext cx="237427" cy="535604"/>
            </a:xfrm>
            <a:prstGeom prst="rect">
              <a:avLst/>
            </a:prstGeom>
            <a:solidFill>
              <a:srgbClr val="80BD41">
                <a:alpha val="100000"/>
              </a:srgbClr>
            </a:solidFill>
          </p:spPr>
          <p:txBody>
            <a:bodyPr/>
            <a:lstStyle/>
            <a:p/>
          </p:txBody>
        </p:sp>
        <p:sp>
          <p:nvSpPr>
            <p:cNvPr id="34" name="rc34"/>
            <p:cNvSpPr/>
            <p:nvPr/>
          </p:nvSpPr>
          <p:spPr>
            <a:xfrm>
              <a:off x="2161896" y="3459978"/>
              <a:ext cx="237427" cy="216130"/>
            </a:xfrm>
            <a:prstGeom prst="rect">
              <a:avLst/>
            </a:prstGeom>
            <a:solidFill>
              <a:srgbClr val="E2231A">
                <a:alpha val="100000"/>
              </a:srgbClr>
            </a:solidFill>
          </p:spPr>
          <p:txBody>
            <a:bodyPr/>
            <a:lstStyle/>
            <a:p/>
          </p:txBody>
        </p:sp>
        <p:sp>
          <p:nvSpPr>
            <p:cNvPr id="35" name="rc35"/>
            <p:cNvSpPr/>
            <p:nvPr/>
          </p:nvSpPr>
          <p:spPr>
            <a:xfrm>
              <a:off x="2425705" y="3655026"/>
              <a:ext cx="237427" cy="556686"/>
            </a:xfrm>
            <a:prstGeom prst="rect">
              <a:avLst/>
            </a:prstGeom>
            <a:solidFill>
              <a:srgbClr val="80BD41">
                <a:alpha val="100000"/>
              </a:srgbClr>
            </a:solidFill>
          </p:spPr>
          <p:txBody>
            <a:bodyPr/>
            <a:lstStyle/>
            <a:p/>
          </p:txBody>
        </p:sp>
        <p:sp>
          <p:nvSpPr>
            <p:cNvPr id="36" name="rc36"/>
            <p:cNvSpPr/>
            <p:nvPr/>
          </p:nvSpPr>
          <p:spPr>
            <a:xfrm>
              <a:off x="2425705" y="3437447"/>
              <a:ext cx="237427" cy="217578"/>
            </a:xfrm>
            <a:prstGeom prst="rect">
              <a:avLst/>
            </a:prstGeom>
            <a:solidFill>
              <a:srgbClr val="E2231A">
                <a:alpha val="100000"/>
              </a:srgbClr>
            </a:solidFill>
          </p:spPr>
          <p:txBody>
            <a:bodyPr/>
            <a:lstStyle/>
            <a:p/>
          </p:txBody>
        </p:sp>
        <p:sp>
          <p:nvSpPr>
            <p:cNvPr id="37" name="rc37"/>
            <p:cNvSpPr/>
            <p:nvPr/>
          </p:nvSpPr>
          <p:spPr>
            <a:xfrm>
              <a:off x="2689514" y="3665280"/>
              <a:ext cx="237427" cy="546432"/>
            </a:xfrm>
            <a:prstGeom prst="rect">
              <a:avLst/>
            </a:prstGeom>
            <a:solidFill>
              <a:srgbClr val="80BD41">
                <a:alpha val="100000"/>
              </a:srgbClr>
            </a:solidFill>
          </p:spPr>
          <p:txBody>
            <a:bodyPr/>
            <a:lstStyle/>
            <a:p/>
          </p:txBody>
        </p:sp>
        <p:sp>
          <p:nvSpPr>
            <p:cNvPr id="38" name="rc38"/>
            <p:cNvSpPr/>
            <p:nvPr/>
          </p:nvSpPr>
          <p:spPr>
            <a:xfrm>
              <a:off x="2689514" y="3416194"/>
              <a:ext cx="237427" cy="249085"/>
            </a:xfrm>
            <a:prstGeom prst="rect">
              <a:avLst/>
            </a:prstGeom>
            <a:solidFill>
              <a:srgbClr val="E2231A">
                <a:alpha val="100000"/>
              </a:srgbClr>
            </a:solidFill>
          </p:spPr>
          <p:txBody>
            <a:bodyPr/>
            <a:lstStyle/>
            <a:p/>
          </p:txBody>
        </p:sp>
        <p:sp>
          <p:nvSpPr>
            <p:cNvPr id="39" name="rc39"/>
            <p:cNvSpPr/>
            <p:nvPr/>
          </p:nvSpPr>
          <p:spPr>
            <a:xfrm>
              <a:off x="2953322" y="3637081"/>
              <a:ext cx="237427" cy="574631"/>
            </a:xfrm>
            <a:prstGeom prst="rect">
              <a:avLst/>
            </a:prstGeom>
            <a:solidFill>
              <a:srgbClr val="80BD41">
                <a:alpha val="100000"/>
              </a:srgbClr>
            </a:solidFill>
          </p:spPr>
          <p:txBody>
            <a:bodyPr/>
            <a:lstStyle/>
            <a:p/>
          </p:txBody>
        </p:sp>
        <p:sp>
          <p:nvSpPr>
            <p:cNvPr id="40" name="rc40"/>
            <p:cNvSpPr/>
            <p:nvPr/>
          </p:nvSpPr>
          <p:spPr>
            <a:xfrm>
              <a:off x="2953322" y="3396009"/>
              <a:ext cx="237427" cy="241071"/>
            </a:xfrm>
            <a:prstGeom prst="rect">
              <a:avLst/>
            </a:prstGeom>
            <a:solidFill>
              <a:srgbClr val="E2231A">
                <a:alpha val="100000"/>
              </a:srgbClr>
            </a:solidFill>
          </p:spPr>
          <p:txBody>
            <a:bodyPr/>
            <a:lstStyle/>
            <a:p/>
          </p:txBody>
        </p:sp>
        <p:sp>
          <p:nvSpPr>
            <p:cNvPr id="41" name="rc41"/>
            <p:cNvSpPr/>
            <p:nvPr/>
          </p:nvSpPr>
          <p:spPr>
            <a:xfrm>
              <a:off x="3217131" y="3604088"/>
              <a:ext cx="237427" cy="607624"/>
            </a:xfrm>
            <a:prstGeom prst="rect">
              <a:avLst/>
            </a:prstGeom>
            <a:solidFill>
              <a:srgbClr val="80BD41">
                <a:alpha val="100000"/>
              </a:srgbClr>
            </a:solidFill>
          </p:spPr>
          <p:txBody>
            <a:bodyPr/>
            <a:lstStyle/>
            <a:p/>
          </p:txBody>
        </p:sp>
        <p:sp>
          <p:nvSpPr>
            <p:cNvPr id="42" name="rc42"/>
            <p:cNvSpPr/>
            <p:nvPr/>
          </p:nvSpPr>
          <p:spPr>
            <a:xfrm>
              <a:off x="3217131" y="3376738"/>
              <a:ext cx="237427" cy="227350"/>
            </a:xfrm>
            <a:prstGeom prst="rect">
              <a:avLst/>
            </a:prstGeom>
            <a:solidFill>
              <a:srgbClr val="E2231A">
                <a:alpha val="100000"/>
              </a:srgbClr>
            </a:solidFill>
          </p:spPr>
          <p:txBody>
            <a:bodyPr/>
            <a:lstStyle/>
            <a:p/>
          </p:txBody>
        </p:sp>
        <p:sp>
          <p:nvSpPr>
            <p:cNvPr id="43" name="rc43"/>
            <p:cNvSpPr/>
            <p:nvPr/>
          </p:nvSpPr>
          <p:spPr>
            <a:xfrm>
              <a:off x="3480939" y="3564688"/>
              <a:ext cx="237427" cy="647024"/>
            </a:xfrm>
            <a:prstGeom prst="rect">
              <a:avLst/>
            </a:prstGeom>
            <a:solidFill>
              <a:srgbClr val="80BD41">
                <a:alpha val="100000"/>
              </a:srgbClr>
            </a:solidFill>
          </p:spPr>
          <p:txBody>
            <a:bodyPr/>
            <a:lstStyle/>
            <a:p/>
          </p:txBody>
        </p:sp>
        <p:sp>
          <p:nvSpPr>
            <p:cNvPr id="44" name="rc44"/>
            <p:cNvSpPr/>
            <p:nvPr/>
          </p:nvSpPr>
          <p:spPr>
            <a:xfrm>
              <a:off x="3480939" y="3341828"/>
              <a:ext cx="237427" cy="222860"/>
            </a:xfrm>
            <a:prstGeom prst="rect">
              <a:avLst/>
            </a:prstGeom>
            <a:solidFill>
              <a:srgbClr val="E2231A">
                <a:alpha val="100000"/>
              </a:srgbClr>
            </a:solidFill>
          </p:spPr>
          <p:txBody>
            <a:bodyPr/>
            <a:lstStyle/>
            <a:p/>
          </p:txBody>
        </p:sp>
        <p:sp>
          <p:nvSpPr>
            <p:cNvPr id="45" name="rc45"/>
            <p:cNvSpPr/>
            <p:nvPr/>
          </p:nvSpPr>
          <p:spPr>
            <a:xfrm>
              <a:off x="3744748" y="3530831"/>
              <a:ext cx="237427" cy="680881"/>
            </a:xfrm>
            <a:prstGeom prst="rect">
              <a:avLst/>
            </a:prstGeom>
            <a:solidFill>
              <a:srgbClr val="80BD41">
                <a:alpha val="100000"/>
              </a:srgbClr>
            </a:solidFill>
          </p:spPr>
          <p:txBody>
            <a:bodyPr/>
            <a:lstStyle/>
            <a:p/>
          </p:txBody>
        </p:sp>
        <p:sp>
          <p:nvSpPr>
            <p:cNvPr id="46" name="rc46"/>
            <p:cNvSpPr/>
            <p:nvPr/>
          </p:nvSpPr>
          <p:spPr>
            <a:xfrm>
              <a:off x="3744748" y="3331681"/>
              <a:ext cx="237427" cy="199150"/>
            </a:xfrm>
            <a:prstGeom prst="rect">
              <a:avLst/>
            </a:prstGeom>
            <a:solidFill>
              <a:srgbClr val="E2231A">
                <a:alpha val="100000"/>
              </a:srgbClr>
            </a:solidFill>
          </p:spPr>
          <p:txBody>
            <a:bodyPr/>
            <a:lstStyle/>
            <a:p/>
          </p:txBody>
        </p:sp>
        <p:sp>
          <p:nvSpPr>
            <p:cNvPr id="47" name="rc47"/>
            <p:cNvSpPr/>
            <p:nvPr/>
          </p:nvSpPr>
          <p:spPr>
            <a:xfrm>
              <a:off x="4008557" y="3506629"/>
              <a:ext cx="237427" cy="705083"/>
            </a:xfrm>
            <a:prstGeom prst="rect">
              <a:avLst/>
            </a:prstGeom>
            <a:solidFill>
              <a:srgbClr val="80BD41">
                <a:alpha val="100000"/>
              </a:srgbClr>
            </a:solidFill>
          </p:spPr>
          <p:txBody>
            <a:bodyPr/>
            <a:lstStyle/>
            <a:p/>
          </p:txBody>
        </p:sp>
        <p:sp>
          <p:nvSpPr>
            <p:cNvPr id="48" name="rc48"/>
            <p:cNvSpPr/>
            <p:nvPr/>
          </p:nvSpPr>
          <p:spPr>
            <a:xfrm>
              <a:off x="4008557" y="3318745"/>
              <a:ext cx="237427" cy="187883"/>
            </a:xfrm>
            <a:prstGeom prst="rect">
              <a:avLst/>
            </a:prstGeom>
            <a:solidFill>
              <a:srgbClr val="E2231A">
                <a:alpha val="100000"/>
              </a:srgbClr>
            </a:solidFill>
          </p:spPr>
          <p:txBody>
            <a:bodyPr/>
            <a:lstStyle/>
            <a:p/>
          </p:txBody>
        </p:sp>
        <p:sp>
          <p:nvSpPr>
            <p:cNvPr id="49" name="rc49"/>
            <p:cNvSpPr/>
            <p:nvPr/>
          </p:nvSpPr>
          <p:spPr>
            <a:xfrm>
              <a:off x="4272365" y="3491266"/>
              <a:ext cx="237427" cy="720446"/>
            </a:xfrm>
            <a:prstGeom prst="rect">
              <a:avLst/>
            </a:prstGeom>
            <a:solidFill>
              <a:srgbClr val="80BD41">
                <a:alpha val="100000"/>
              </a:srgbClr>
            </a:solidFill>
          </p:spPr>
          <p:txBody>
            <a:bodyPr/>
            <a:lstStyle/>
            <a:p/>
          </p:txBody>
        </p:sp>
        <p:sp>
          <p:nvSpPr>
            <p:cNvPr id="50" name="rc50"/>
            <p:cNvSpPr/>
            <p:nvPr/>
          </p:nvSpPr>
          <p:spPr>
            <a:xfrm>
              <a:off x="4272365" y="3301266"/>
              <a:ext cx="237427" cy="190000"/>
            </a:xfrm>
            <a:prstGeom prst="rect">
              <a:avLst/>
            </a:prstGeom>
            <a:solidFill>
              <a:srgbClr val="E2231A">
                <a:alpha val="100000"/>
              </a:srgbClr>
            </a:solidFill>
          </p:spPr>
          <p:txBody>
            <a:bodyPr/>
            <a:lstStyle/>
            <a:p/>
          </p:txBody>
        </p:sp>
        <p:sp>
          <p:nvSpPr>
            <p:cNvPr id="51" name="rc51"/>
            <p:cNvSpPr/>
            <p:nvPr/>
          </p:nvSpPr>
          <p:spPr>
            <a:xfrm>
              <a:off x="4536174" y="3476402"/>
              <a:ext cx="237427" cy="735310"/>
            </a:xfrm>
            <a:prstGeom prst="rect">
              <a:avLst/>
            </a:prstGeom>
            <a:solidFill>
              <a:srgbClr val="80BD41">
                <a:alpha val="100000"/>
              </a:srgbClr>
            </a:solidFill>
          </p:spPr>
          <p:txBody>
            <a:bodyPr/>
            <a:lstStyle/>
            <a:p/>
          </p:txBody>
        </p:sp>
        <p:sp>
          <p:nvSpPr>
            <p:cNvPr id="52" name="rc52"/>
            <p:cNvSpPr/>
            <p:nvPr/>
          </p:nvSpPr>
          <p:spPr>
            <a:xfrm>
              <a:off x="4536174" y="3285674"/>
              <a:ext cx="237427" cy="190728"/>
            </a:xfrm>
            <a:prstGeom prst="rect">
              <a:avLst/>
            </a:prstGeom>
            <a:solidFill>
              <a:srgbClr val="E2231A">
                <a:alpha val="100000"/>
              </a:srgbClr>
            </a:solidFill>
          </p:spPr>
          <p:txBody>
            <a:bodyPr/>
            <a:lstStyle/>
            <a:p/>
          </p:txBody>
        </p:sp>
        <p:sp>
          <p:nvSpPr>
            <p:cNvPr id="53" name="rc53"/>
            <p:cNvSpPr/>
            <p:nvPr/>
          </p:nvSpPr>
          <p:spPr>
            <a:xfrm>
              <a:off x="4799982" y="3477078"/>
              <a:ext cx="237427" cy="734634"/>
            </a:xfrm>
            <a:prstGeom prst="rect">
              <a:avLst/>
            </a:prstGeom>
            <a:solidFill>
              <a:srgbClr val="80BD41">
                <a:alpha val="100000"/>
              </a:srgbClr>
            </a:solidFill>
          </p:spPr>
          <p:txBody>
            <a:bodyPr/>
            <a:lstStyle/>
            <a:p/>
          </p:txBody>
        </p:sp>
        <p:sp>
          <p:nvSpPr>
            <p:cNvPr id="54" name="rc54"/>
            <p:cNvSpPr/>
            <p:nvPr/>
          </p:nvSpPr>
          <p:spPr>
            <a:xfrm>
              <a:off x="4799982" y="3274092"/>
              <a:ext cx="237427" cy="202986"/>
            </a:xfrm>
            <a:prstGeom prst="rect">
              <a:avLst/>
            </a:prstGeom>
            <a:solidFill>
              <a:srgbClr val="E2231A">
                <a:alpha val="100000"/>
              </a:srgbClr>
            </a:solidFill>
          </p:spPr>
          <p:txBody>
            <a:bodyPr/>
            <a:lstStyle/>
            <a:p/>
          </p:txBody>
        </p:sp>
        <p:sp>
          <p:nvSpPr>
            <p:cNvPr id="55" name="rc55"/>
            <p:cNvSpPr/>
            <p:nvPr/>
          </p:nvSpPr>
          <p:spPr>
            <a:xfrm>
              <a:off x="5063791" y="3463310"/>
              <a:ext cx="237427" cy="748402"/>
            </a:xfrm>
            <a:prstGeom prst="rect">
              <a:avLst/>
            </a:prstGeom>
            <a:solidFill>
              <a:srgbClr val="80BD41">
                <a:alpha val="100000"/>
              </a:srgbClr>
            </a:solidFill>
          </p:spPr>
          <p:txBody>
            <a:bodyPr/>
            <a:lstStyle/>
            <a:p/>
          </p:txBody>
        </p:sp>
        <p:sp>
          <p:nvSpPr>
            <p:cNvPr id="56" name="rc56"/>
            <p:cNvSpPr/>
            <p:nvPr/>
          </p:nvSpPr>
          <p:spPr>
            <a:xfrm>
              <a:off x="5063791" y="3265779"/>
              <a:ext cx="237427" cy="197531"/>
            </a:xfrm>
            <a:prstGeom prst="rect">
              <a:avLst/>
            </a:prstGeom>
            <a:solidFill>
              <a:srgbClr val="E2231A">
                <a:alpha val="100000"/>
              </a:srgbClr>
            </a:solidFill>
          </p:spPr>
          <p:txBody>
            <a:bodyPr/>
            <a:lstStyle/>
            <a:p/>
          </p:txBody>
        </p:sp>
        <p:sp>
          <p:nvSpPr>
            <p:cNvPr id="57" name="rc57"/>
            <p:cNvSpPr/>
            <p:nvPr/>
          </p:nvSpPr>
          <p:spPr>
            <a:xfrm>
              <a:off x="5327600" y="3463479"/>
              <a:ext cx="237427" cy="748233"/>
            </a:xfrm>
            <a:prstGeom prst="rect">
              <a:avLst/>
            </a:prstGeom>
            <a:solidFill>
              <a:srgbClr val="80BD41">
                <a:alpha val="100000"/>
              </a:srgbClr>
            </a:solidFill>
          </p:spPr>
          <p:txBody>
            <a:bodyPr/>
            <a:lstStyle/>
            <a:p/>
          </p:txBody>
        </p:sp>
        <p:sp>
          <p:nvSpPr>
            <p:cNvPr id="58" name="rc58"/>
            <p:cNvSpPr/>
            <p:nvPr/>
          </p:nvSpPr>
          <p:spPr>
            <a:xfrm>
              <a:off x="5327600" y="3262160"/>
              <a:ext cx="237427" cy="201318"/>
            </a:xfrm>
            <a:prstGeom prst="rect">
              <a:avLst/>
            </a:prstGeom>
            <a:solidFill>
              <a:srgbClr val="E2231A">
                <a:alpha val="100000"/>
              </a:srgbClr>
            </a:solidFill>
          </p:spPr>
          <p:txBody>
            <a:bodyPr/>
            <a:lstStyle/>
            <a:p/>
          </p:txBody>
        </p:sp>
        <p:sp>
          <p:nvSpPr>
            <p:cNvPr id="59" name="rc59"/>
            <p:cNvSpPr/>
            <p:nvPr/>
          </p:nvSpPr>
          <p:spPr>
            <a:xfrm>
              <a:off x="5591408" y="3465775"/>
              <a:ext cx="237427" cy="745937"/>
            </a:xfrm>
            <a:prstGeom prst="rect">
              <a:avLst/>
            </a:prstGeom>
            <a:solidFill>
              <a:srgbClr val="80BD41">
                <a:alpha val="100000"/>
              </a:srgbClr>
            </a:solidFill>
          </p:spPr>
          <p:txBody>
            <a:bodyPr/>
            <a:lstStyle/>
            <a:p/>
          </p:txBody>
        </p:sp>
        <p:sp>
          <p:nvSpPr>
            <p:cNvPr id="60" name="rc60"/>
            <p:cNvSpPr/>
            <p:nvPr/>
          </p:nvSpPr>
          <p:spPr>
            <a:xfrm>
              <a:off x="5591408" y="3259240"/>
              <a:ext cx="237427" cy="206534"/>
            </a:xfrm>
            <a:prstGeom prst="rect">
              <a:avLst/>
            </a:prstGeom>
            <a:solidFill>
              <a:srgbClr val="E2231A">
                <a:alpha val="100000"/>
              </a:srgbClr>
            </a:solidFill>
          </p:spPr>
          <p:txBody>
            <a:bodyPr/>
            <a:lstStyle/>
            <a:p/>
          </p:txBody>
        </p:sp>
        <p:sp>
          <p:nvSpPr>
            <p:cNvPr id="61" name="rc61"/>
            <p:cNvSpPr/>
            <p:nvPr/>
          </p:nvSpPr>
          <p:spPr>
            <a:xfrm>
              <a:off x="5855217" y="3472014"/>
              <a:ext cx="237427" cy="739698"/>
            </a:xfrm>
            <a:prstGeom prst="rect">
              <a:avLst/>
            </a:prstGeom>
            <a:solidFill>
              <a:srgbClr val="80BD41">
                <a:alpha val="100000"/>
              </a:srgbClr>
            </a:solidFill>
          </p:spPr>
          <p:txBody>
            <a:bodyPr/>
            <a:lstStyle/>
            <a:p/>
          </p:txBody>
        </p:sp>
        <p:sp>
          <p:nvSpPr>
            <p:cNvPr id="62" name="rc62"/>
            <p:cNvSpPr/>
            <p:nvPr/>
          </p:nvSpPr>
          <p:spPr>
            <a:xfrm>
              <a:off x="5855217" y="3249028"/>
              <a:ext cx="237427" cy="222986"/>
            </a:xfrm>
            <a:prstGeom prst="rect">
              <a:avLst/>
            </a:prstGeom>
            <a:solidFill>
              <a:srgbClr val="E2231A">
                <a:alpha val="100000"/>
              </a:srgbClr>
            </a:solidFill>
          </p:spPr>
          <p:txBody>
            <a:bodyPr/>
            <a:lstStyle/>
            <a:p/>
          </p:txBody>
        </p:sp>
        <p:sp>
          <p:nvSpPr>
            <p:cNvPr id="63" name="rc63"/>
            <p:cNvSpPr/>
            <p:nvPr/>
          </p:nvSpPr>
          <p:spPr>
            <a:xfrm>
              <a:off x="6119026" y="3441474"/>
              <a:ext cx="237427" cy="770238"/>
            </a:xfrm>
            <a:prstGeom prst="rect">
              <a:avLst/>
            </a:prstGeom>
            <a:solidFill>
              <a:srgbClr val="80BD41">
                <a:alpha val="100000"/>
              </a:srgbClr>
            </a:solidFill>
          </p:spPr>
          <p:txBody>
            <a:bodyPr/>
            <a:lstStyle/>
            <a:p/>
          </p:txBody>
        </p:sp>
        <p:sp>
          <p:nvSpPr>
            <p:cNvPr id="64" name="rc64"/>
            <p:cNvSpPr/>
            <p:nvPr/>
          </p:nvSpPr>
          <p:spPr>
            <a:xfrm>
              <a:off x="6119026" y="3234870"/>
              <a:ext cx="237427" cy="206604"/>
            </a:xfrm>
            <a:prstGeom prst="rect">
              <a:avLst/>
            </a:prstGeom>
            <a:solidFill>
              <a:srgbClr val="E2231A">
                <a:alpha val="100000"/>
              </a:srgbClr>
            </a:solidFill>
          </p:spPr>
          <p:txBody>
            <a:bodyPr/>
            <a:lstStyle/>
            <a:p/>
          </p:txBody>
        </p:sp>
        <p:sp>
          <p:nvSpPr>
            <p:cNvPr id="65" name="rc65"/>
            <p:cNvSpPr/>
            <p:nvPr/>
          </p:nvSpPr>
          <p:spPr>
            <a:xfrm>
              <a:off x="6382834" y="3417127"/>
              <a:ext cx="237427" cy="794585"/>
            </a:xfrm>
            <a:prstGeom prst="rect">
              <a:avLst/>
            </a:prstGeom>
            <a:solidFill>
              <a:srgbClr val="80BD41">
                <a:alpha val="100000"/>
              </a:srgbClr>
            </a:solidFill>
          </p:spPr>
          <p:txBody>
            <a:bodyPr/>
            <a:lstStyle/>
            <a:p/>
          </p:txBody>
        </p:sp>
        <p:sp>
          <p:nvSpPr>
            <p:cNvPr id="66" name="rc66"/>
            <p:cNvSpPr/>
            <p:nvPr/>
          </p:nvSpPr>
          <p:spPr>
            <a:xfrm>
              <a:off x="6382834" y="3219338"/>
              <a:ext cx="237427" cy="197788"/>
            </a:xfrm>
            <a:prstGeom prst="rect">
              <a:avLst/>
            </a:prstGeom>
            <a:solidFill>
              <a:srgbClr val="E2231A">
                <a:alpha val="100000"/>
              </a:srgbClr>
            </a:solidFill>
          </p:spPr>
          <p:txBody>
            <a:bodyPr/>
            <a:lstStyle/>
            <a:p/>
          </p:txBody>
        </p:sp>
        <p:sp>
          <p:nvSpPr>
            <p:cNvPr id="67" name="rc67"/>
            <p:cNvSpPr/>
            <p:nvPr/>
          </p:nvSpPr>
          <p:spPr>
            <a:xfrm>
              <a:off x="6646643" y="3433442"/>
              <a:ext cx="237427" cy="778270"/>
            </a:xfrm>
            <a:prstGeom prst="rect">
              <a:avLst/>
            </a:prstGeom>
            <a:solidFill>
              <a:srgbClr val="80BD41">
                <a:alpha val="100000"/>
              </a:srgbClr>
            </a:solidFill>
          </p:spPr>
          <p:txBody>
            <a:bodyPr/>
            <a:lstStyle/>
            <a:p/>
          </p:txBody>
        </p:sp>
        <p:sp>
          <p:nvSpPr>
            <p:cNvPr id="68" name="rc68"/>
            <p:cNvSpPr/>
            <p:nvPr/>
          </p:nvSpPr>
          <p:spPr>
            <a:xfrm>
              <a:off x="6646643" y="3202724"/>
              <a:ext cx="237427" cy="230717"/>
            </a:xfrm>
            <a:prstGeom prst="rect">
              <a:avLst/>
            </a:prstGeom>
            <a:solidFill>
              <a:srgbClr val="E2231A">
                <a:alpha val="100000"/>
              </a:srgbClr>
            </a:solidFill>
          </p:spPr>
          <p:txBody>
            <a:bodyPr/>
            <a:lstStyle/>
            <a:p/>
          </p:txBody>
        </p:sp>
        <p:sp>
          <p:nvSpPr>
            <p:cNvPr id="69" name="rc69"/>
            <p:cNvSpPr/>
            <p:nvPr/>
          </p:nvSpPr>
          <p:spPr>
            <a:xfrm>
              <a:off x="6910451" y="3457260"/>
              <a:ext cx="237427" cy="754452"/>
            </a:xfrm>
            <a:prstGeom prst="rect">
              <a:avLst/>
            </a:prstGeom>
            <a:solidFill>
              <a:srgbClr val="80BD41">
                <a:alpha val="100000"/>
              </a:srgbClr>
            </a:solidFill>
          </p:spPr>
          <p:txBody>
            <a:bodyPr/>
            <a:lstStyle/>
            <a:p/>
          </p:txBody>
        </p:sp>
        <p:sp>
          <p:nvSpPr>
            <p:cNvPr id="70" name="rc70"/>
            <p:cNvSpPr/>
            <p:nvPr/>
          </p:nvSpPr>
          <p:spPr>
            <a:xfrm>
              <a:off x="6910451" y="3188190"/>
              <a:ext cx="237427" cy="269070"/>
            </a:xfrm>
            <a:prstGeom prst="rect">
              <a:avLst/>
            </a:prstGeom>
            <a:solidFill>
              <a:srgbClr val="E2231A">
                <a:alpha val="100000"/>
              </a:srgbClr>
            </a:solidFill>
          </p:spPr>
          <p:txBody>
            <a:bodyPr/>
            <a:lstStyle/>
            <a:p/>
          </p:txBody>
        </p:sp>
        <p:sp>
          <p:nvSpPr>
            <p:cNvPr id="71" name="rc71"/>
            <p:cNvSpPr/>
            <p:nvPr/>
          </p:nvSpPr>
          <p:spPr>
            <a:xfrm>
              <a:off x="7174260" y="3454838"/>
              <a:ext cx="237427" cy="756874"/>
            </a:xfrm>
            <a:prstGeom prst="rect">
              <a:avLst/>
            </a:prstGeom>
            <a:solidFill>
              <a:srgbClr val="80BD41">
                <a:alpha val="100000"/>
              </a:srgbClr>
            </a:solidFill>
          </p:spPr>
          <p:txBody>
            <a:bodyPr/>
            <a:lstStyle/>
            <a:p/>
          </p:txBody>
        </p:sp>
        <p:sp>
          <p:nvSpPr>
            <p:cNvPr id="72" name="rc72"/>
            <p:cNvSpPr/>
            <p:nvPr/>
          </p:nvSpPr>
          <p:spPr>
            <a:xfrm>
              <a:off x="7174260" y="3174879"/>
              <a:ext cx="237427" cy="279958"/>
            </a:xfrm>
            <a:prstGeom prst="rect">
              <a:avLst/>
            </a:prstGeom>
            <a:solidFill>
              <a:srgbClr val="E2231A">
                <a:alpha val="100000"/>
              </a:srgbClr>
            </a:solidFill>
          </p:spPr>
          <p:txBody>
            <a:bodyPr/>
            <a:lstStyle/>
            <a:p/>
          </p:txBody>
        </p:sp>
        <p:sp>
          <p:nvSpPr>
            <p:cNvPr id="73" name="rc73"/>
            <p:cNvSpPr/>
            <p:nvPr/>
          </p:nvSpPr>
          <p:spPr>
            <a:xfrm>
              <a:off x="7438069" y="3420648"/>
              <a:ext cx="237427" cy="791064"/>
            </a:xfrm>
            <a:prstGeom prst="rect">
              <a:avLst/>
            </a:prstGeom>
            <a:solidFill>
              <a:srgbClr val="80BD41">
                <a:alpha val="100000"/>
              </a:srgbClr>
            </a:solidFill>
          </p:spPr>
          <p:txBody>
            <a:bodyPr/>
            <a:lstStyle/>
            <a:p/>
          </p:txBody>
        </p:sp>
        <p:sp>
          <p:nvSpPr>
            <p:cNvPr id="74" name="rc74"/>
            <p:cNvSpPr/>
            <p:nvPr/>
          </p:nvSpPr>
          <p:spPr>
            <a:xfrm>
              <a:off x="7438069" y="3163132"/>
              <a:ext cx="237427" cy="257516"/>
            </a:xfrm>
            <a:prstGeom prst="rect">
              <a:avLst/>
            </a:prstGeom>
            <a:solidFill>
              <a:srgbClr val="E2231A">
                <a:alpha val="100000"/>
              </a:srgbClr>
            </a:solidFill>
          </p:spPr>
          <p:txBody>
            <a:bodyPr/>
            <a:lstStyle/>
            <a:p/>
          </p:txBody>
        </p:sp>
        <p:sp>
          <p:nvSpPr>
            <p:cNvPr id="75" name="rc75"/>
            <p:cNvSpPr/>
            <p:nvPr/>
          </p:nvSpPr>
          <p:spPr>
            <a:xfrm>
              <a:off x="7701877" y="3435100"/>
              <a:ext cx="237427" cy="776612"/>
            </a:xfrm>
            <a:prstGeom prst="rect">
              <a:avLst/>
            </a:prstGeom>
            <a:solidFill>
              <a:srgbClr val="80BD41">
                <a:alpha val="100000"/>
              </a:srgbClr>
            </a:solidFill>
          </p:spPr>
          <p:txBody>
            <a:bodyPr/>
            <a:lstStyle/>
            <a:p/>
          </p:txBody>
        </p:sp>
        <p:sp>
          <p:nvSpPr>
            <p:cNvPr id="76" name="rc76"/>
            <p:cNvSpPr/>
            <p:nvPr/>
          </p:nvSpPr>
          <p:spPr>
            <a:xfrm>
              <a:off x="7701877" y="3149347"/>
              <a:ext cx="237427" cy="285752"/>
            </a:xfrm>
            <a:prstGeom prst="rect">
              <a:avLst/>
            </a:prstGeom>
            <a:solidFill>
              <a:srgbClr val="E2231A">
                <a:alpha val="100000"/>
              </a:srgbClr>
            </a:solidFill>
          </p:spPr>
          <p:txBody>
            <a:bodyPr/>
            <a:lstStyle/>
            <a:p/>
          </p:txBody>
        </p:sp>
        <p:sp>
          <p:nvSpPr>
            <p:cNvPr id="77" name="rc77"/>
            <p:cNvSpPr/>
            <p:nvPr/>
          </p:nvSpPr>
          <p:spPr>
            <a:xfrm>
              <a:off x="7965686" y="3404216"/>
              <a:ext cx="237427" cy="807496"/>
            </a:xfrm>
            <a:prstGeom prst="rect">
              <a:avLst/>
            </a:prstGeom>
            <a:solidFill>
              <a:srgbClr val="80BD41">
                <a:alpha val="100000"/>
              </a:srgbClr>
            </a:solidFill>
          </p:spPr>
          <p:txBody>
            <a:bodyPr/>
            <a:lstStyle/>
            <a:p/>
          </p:txBody>
        </p:sp>
        <p:sp>
          <p:nvSpPr>
            <p:cNvPr id="78" name="rc78"/>
            <p:cNvSpPr/>
            <p:nvPr/>
          </p:nvSpPr>
          <p:spPr>
            <a:xfrm>
              <a:off x="7965686" y="3137666"/>
              <a:ext cx="237427" cy="266550"/>
            </a:xfrm>
            <a:prstGeom prst="rect">
              <a:avLst/>
            </a:prstGeom>
            <a:solidFill>
              <a:srgbClr val="E2231A">
                <a:alpha val="100000"/>
              </a:srgbClr>
            </a:solidFill>
          </p:spPr>
          <p:txBody>
            <a:bodyPr/>
            <a:lstStyle/>
            <a:p/>
          </p:txBody>
        </p:sp>
        <p:sp>
          <p:nvSpPr>
            <p:cNvPr id="79" name="pl79"/>
            <p:cNvSpPr/>
            <p:nvPr/>
          </p:nvSpPr>
          <p:spPr>
            <a:xfrm>
              <a:off x="1489184" y="2493238"/>
              <a:ext cx="6595215" cy="236290"/>
            </a:xfrm>
            <a:custGeom>
              <a:avLst/>
              <a:pathLst>
                <a:path w="6595215" h="236290">
                  <a:moveTo>
                    <a:pt x="0" y="236290"/>
                  </a:moveTo>
                  <a:lnTo>
                    <a:pt x="263808" y="128885"/>
                  </a:lnTo>
                  <a:lnTo>
                    <a:pt x="527617" y="150366"/>
                  </a:lnTo>
                  <a:lnTo>
                    <a:pt x="791425" y="193328"/>
                  </a:lnTo>
                  <a:lnTo>
                    <a:pt x="1055234" y="171847"/>
                  </a:lnTo>
                  <a:lnTo>
                    <a:pt x="1319043" y="236290"/>
                  </a:lnTo>
                  <a:lnTo>
                    <a:pt x="1582851" y="214809"/>
                  </a:lnTo>
                  <a:lnTo>
                    <a:pt x="1846660" y="150366"/>
                  </a:lnTo>
                  <a:lnTo>
                    <a:pt x="2110468" y="128885"/>
                  </a:lnTo>
                  <a:lnTo>
                    <a:pt x="2374277" y="64442"/>
                  </a:lnTo>
                  <a:lnTo>
                    <a:pt x="2638086" y="21480"/>
                  </a:lnTo>
                  <a:lnTo>
                    <a:pt x="2901894" y="21480"/>
                  </a:lnTo>
                  <a:lnTo>
                    <a:pt x="3165703" y="21480"/>
                  </a:lnTo>
                  <a:lnTo>
                    <a:pt x="3429511" y="42961"/>
                  </a:lnTo>
                  <a:lnTo>
                    <a:pt x="3693320" y="21480"/>
                  </a:lnTo>
                  <a:lnTo>
                    <a:pt x="3957129" y="21480"/>
                  </a:lnTo>
                  <a:lnTo>
                    <a:pt x="4220937" y="42961"/>
                  </a:lnTo>
                  <a:lnTo>
                    <a:pt x="4484746" y="64442"/>
                  </a:lnTo>
                  <a:lnTo>
                    <a:pt x="4748554" y="21480"/>
                  </a:lnTo>
                  <a:lnTo>
                    <a:pt x="5012363" y="0"/>
                  </a:lnTo>
                  <a:lnTo>
                    <a:pt x="5276172" y="64442"/>
                  </a:lnTo>
                  <a:lnTo>
                    <a:pt x="5539980" y="128885"/>
                  </a:lnTo>
                  <a:lnTo>
                    <a:pt x="5803789" y="150366"/>
                  </a:lnTo>
                  <a:lnTo>
                    <a:pt x="6067598" y="107404"/>
                  </a:lnTo>
                  <a:lnTo>
                    <a:pt x="6331406" y="150366"/>
                  </a:lnTo>
                  <a:lnTo>
                    <a:pt x="6595215" y="107404"/>
                  </a:lnTo>
                </a:path>
              </a:pathLst>
            </a:custGeom>
            <a:ln w="27101" cap="flat">
              <a:solidFill>
                <a:srgbClr val="0058AB">
                  <a:alpha val="100000"/>
                </a:srgbClr>
              </a:solidFill>
              <a:prstDash val="solid"/>
              <a:round/>
            </a:ln>
          </p:spPr>
          <p:txBody>
            <a:bodyPr/>
            <a:lstStyle/>
            <a:p/>
          </p:txBody>
        </p:sp>
        <p:sp>
          <p:nvSpPr>
            <p:cNvPr id="80" name="tx80"/>
            <p:cNvSpPr/>
            <p:nvPr/>
          </p:nvSpPr>
          <p:spPr>
            <a:xfrm>
              <a:off x="1418867"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1" name="tx81"/>
            <p:cNvSpPr/>
            <p:nvPr/>
          </p:nvSpPr>
          <p:spPr>
            <a:xfrm>
              <a:off x="2737910"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2" name="tx82"/>
            <p:cNvSpPr/>
            <p:nvPr/>
          </p:nvSpPr>
          <p:spPr>
            <a:xfrm>
              <a:off x="4056953"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3" name="tx83"/>
            <p:cNvSpPr/>
            <p:nvPr/>
          </p:nvSpPr>
          <p:spPr>
            <a:xfrm>
              <a:off x="5375996"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4" name="tx84"/>
            <p:cNvSpPr/>
            <p:nvPr/>
          </p:nvSpPr>
          <p:spPr>
            <a:xfrm>
              <a:off x="6431231"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5" name="tx85"/>
            <p:cNvSpPr/>
            <p:nvPr/>
          </p:nvSpPr>
          <p:spPr>
            <a:xfrm>
              <a:off x="6695039"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6" name="tx86"/>
            <p:cNvSpPr/>
            <p:nvPr/>
          </p:nvSpPr>
          <p:spPr>
            <a:xfrm>
              <a:off x="6958848"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7" name="tx87"/>
            <p:cNvSpPr/>
            <p:nvPr/>
          </p:nvSpPr>
          <p:spPr>
            <a:xfrm>
              <a:off x="7222657"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8" name="tx88"/>
            <p:cNvSpPr/>
            <p:nvPr/>
          </p:nvSpPr>
          <p:spPr>
            <a:xfrm>
              <a:off x="7486465" y="24195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9" name="tx89"/>
            <p:cNvSpPr/>
            <p:nvPr/>
          </p:nvSpPr>
          <p:spPr>
            <a:xfrm>
              <a:off x="7750274"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90" name="tx90"/>
            <p:cNvSpPr/>
            <p:nvPr/>
          </p:nvSpPr>
          <p:spPr>
            <a:xfrm>
              <a:off x="8014082" y="24195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91" name="tx91"/>
            <p:cNvSpPr/>
            <p:nvPr/>
          </p:nvSpPr>
          <p:spPr>
            <a:xfrm>
              <a:off x="1413884" y="39282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92" name="tx92"/>
            <p:cNvSpPr/>
            <p:nvPr/>
          </p:nvSpPr>
          <p:spPr>
            <a:xfrm>
              <a:off x="1413884" y="35712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3" name="tx93"/>
            <p:cNvSpPr/>
            <p:nvPr/>
          </p:nvSpPr>
          <p:spPr>
            <a:xfrm>
              <a:off x="2778098" y="38996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4" name="tx94"/>
            <p:cNvSpPr/>
            <p:nvPr/>
          </p:nvSpPr>
          <p:spPr>
            <a:xfrm>
              <a:off x="2732927" y="35019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95" name="tx95"/>
            <p:cNvSpPr/>
            <p:nvPr/>
          </p:nvSpPr>
          <p:spPr>
            <a:xfrm>
              <a:off x="4051970" y="38203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96" name="tx96"/>
            <p:cNvSpPr/>
            <p:nvPr/>
          </p:nvSpPr>
          <p:spPr>
            <a:xfrm>
              <a:off x="4097141" y="33738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97" name="tx97"/>
            <p:cNvSpPr/>
            <p:nvPr/>
          </p:nvSpPr>
          <p:spPr>
            <a:xfrm>
              <a:off x="5371013" y="37987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8" name="tx98"/>
            <p:cNvSpPr/>
            <p:nvPr/>
          </p:nvSpPr>
          <p:spPr>
            <a:xfrm>
              <a:off x="5371013" y="33240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9" name="tx99"/>
            <p:cNvSpPr/>
            <p:nvPr/>
          </p:nvSpPr>
          <p:spPr>
            <a:xfrm>
              <a:off x="6426247" y="3775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0" name="tx100"/>
            <p:cNvSpPr/>
            <p:nvPr/>
          </p:nvSpPr>
          <p:spPr>
            <a:xfrm>
              <a:off x="6426247" y="327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1" name="tx101"/>
            <p:cNvSpPr/>
            <p:nvPr/>
          </p:nvSpPr>
          <p:spPr>
            <a:xfrm>
              <a:off x="6690056" y="37837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2" name="tx102"/>
            <p:cNvSpPr/>
            <p:nvPr/>
          </p:nvSpPr>
          <p:spPr>
            <a:xfrm>
              <a:off x="6690056" y="32792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3" name="tx103"/>
            <p:cNvSpPr/>
            <p:nvPr/>
          </p:nvSpPr>
          <p:spPr>
            <a:xfrm>
              <a:off x="6953864" y="37956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4" name="tx104"/>
            <p:cNvSpPr/>
            <p:nvPr/>
          </p:nvSpPr>
          <p:spPr>
            <a:xfrm>
              <a:off x="6953864" y="32839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7217673" y="37944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6" name="tx106"/>
            <p:cNvSpPr/>
            <p:nvPr/>
          </p:nvSpPr>
          <p:spPr>
            <a:xfrm>
              <a:off x="7217673" y="32760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7" name="tx107"/>
            <p:cNvSpPr/>
            <p:nvPr/>
          </p:nvSpPr>
          <p:spPr>
            <a:xfrm>
              <a:off x="7481482" y="37773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8" name="tx108"/>
            <p:cNvSpPr/>
            <p:nvPr/>
          </p:nvSpPr>
          <p:spPr>
            <a:xfrm>
              <a:off x="7481482" y="3253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745290" y="37845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0" name="tx110"/>
            <p:cNvSpPr/>
            <p:nvPr/>
          </p:nvSpPr>
          <p:spPr>
            <a:xfrm>
              <a:off x="7745290" y="32534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1" name="tx111"/>
            <p:cNvSpPr/>
            <p:nvPr/>
          </p:nvSpPr>
          <p:spPr>
            <a:xfrm>
              <a:off x="8009099" y="37691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2" name="tx112"/>
            <p:cNvSpPr/>
            <p:nvPr/>
          </p:nvSpPr>
          <p:spPr>
            <a:xfrm>
              <a:off x="8009099" y="32321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3" name="tx113"/>
            <p:cNvSpPr/>
            <p:nvPr/>
          </p:nvSpPr>
          <p:spPr>
            <a:xfrm>
              <a:off x="1413884" y="33424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4" name="tx114"/>
            <p:cNvSpPr/>
            <p:nvPr/>
          </p:nvSpPr>
          <p:spPr>
            <a:xfrm>
              <a:off x="2732927" y="32609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5" name="tx115"/>
            <p:cNvSpPr/>
            <p:nvPr/>
          </p:nvSpPr>
          <p:spPr>
            <a:xfrm>
              <a:off x="4051970" y="31634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16" name="tx116"/>
            <p:cNvSpPr/>
            <p:nvPr/>
          </p:nvSpPr>
          <p:spPr>
            <a:xfrm>
              <a:off x="5371013" y="31068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17" name="tx117"/>
            <p:cNvSpPr/>
            <p:nvPr/>
          </p:nvSpPr>
          <p:spPr>
            <a:xfrm>
              <a:off x="6426247" y="30640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18" name="tx118"/>
            <p:cNvSpPr/>
            <p:nvPr/>
          </p:nvSpPr>
          <p:spPr>
            <a:xfrm>
              <a:off x="6690056" y="30474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19" name="tx119"/>
            <p:cNvSpPr/>
            <p:nvPr/>
          </p:nvSpPr>
          <p:spPr>
            <a:xfrm>
              <a:off x="6953864" y="30329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20" name="tx120"/>
            <p:cNvSpPr/>
            <p:nvPr/>
          </p:nvSpPr>
          <p:spPr>
            <a:xfrm>
              <a:off x="7217673" y="30196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21" name="tx121"/>
            <p:cNvSpPr/>
            <p:nvPr/>
          </p:nvSpPr>
          <p:spPr>
            <a:xfrm>
              <a:off x="7481482" y="30078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2" name="tx122"/>
            <p:cNvSpPr/>
            <p:nvPr/>
          </p:nvSpPr>
          <p:spPr>
            <a:xfrm>
              <a:off x="7745290" y="29940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23" name="tx123"/>
            <p:cNvSpPr/>
            <p:nvPr/>
          </p:nvSpPr>
          <p:spPr>
            <a:xfrm>
              <a:off x="8009099" y="29824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24" name="tx124"/>
            <p:cNvSpPr/>
            <p:nvPr/>
          </p:nvSpPr>
          <p:spPr>
            <a:xfrm>
              <a:off x="655495" y="416169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5" name="tx125"/>
            <p:cNvSpPr/>
            <p:nvPr/>
          </p:nvSpPr>
          <p:spPr>
            <a:xfrm>
              <a:off x="655495" y="3702069"/>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6" name="tx126"/>
            <p:cNvSpPr/>
            <p:nvPr/>
          </p:nvSpPr>
          <p:spPr>
            <a:xfrm>
              <a:off x="655495" y="324244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7" name="tx127"/>
            <p:cNvSpPr/>
            <p:nvPr/>
          </p:nvSpPr>
          <p:spPr>
            <a:xfrm>
              <a:off x="655495" y="27828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8" name="tx128"/>
            <p:cNvSpPr/>
            <p:nvPr/>
          </p:nvSpPr>
          <p:spPr>
            <a:xfrm>
              <a:off x="577771" y="2323191"/>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9" name="tx129"/>
            <p:cNvSpPr/>
            <p:nvPr/>
          </p:nvSpPr>
          <p:spPr>
            <a:xfrm>
              <a:off x="577771" y="1863565"/>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12.5M</a:t>
              </a:r>
            </a:p>
          </p:txBody>
        </p:sp>
        <p:sp>
          <p:nvSpPr>
            <p:cNvPr id="130" name="tx130"/>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1" name="tx131"/>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2" name="tx132"/>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3" name="tx133"/>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4" name="tx134"/>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5" name="tx135"/>
            <p:cNvSpPr/>
            <p:nvPr/>
          </p:nvSpPr>
          <p:spPr>
            <a:xfrm rot="-5400000">
              <a:off x="133373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6" name="tx136"/>
            <p:cNvSpPr/>
            <p:nvPr/>
          </p:nvSpPr>
          <p:spPr>
            <a:xfrm rot="-5400000">
              <a:off x="265277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7" name="tx137"/>
            <p:cNvSpPr/>
            <p:nvPr/>
          </p:nvSpPr>
          <p:spPr>
            <a:xfrm rot="-5400000">
              <a:off x="397182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8" name="tx138"/>
            <p:cNvSpPr/>
            <p:nvPr/>
          </p:nvSpPr>
          <p:spPr>
            <a:xfrm rot="-5400000">
              <a:off x="529086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9" name="tx139"/>
            <p:cNvSpPr/>
            <p:nvPr/>
          </p:nvSpPr>
          <p:spPr>
            <a:xfrm rot="-5400000">
              <a:off x="634610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0" name="tx140"/>
            <p:cNvSpPr/>
            <p:nvPr/>
          </p:nvSpPr>
          <p:spPr>
            <a:xfrm rot="-5400000">
              <a:off x="660990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1" name="tx141"/>
            <p:cNvSpPr/>
            <p:nvPr/>
          </p:nvSpPr>
          <p:spPr>
            <a:xfrm rot="-5400000">
              <a:off x="6873717"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 name="tx142"/>
            <p:cNvSpPr/>
            <p:nvPr/>
          </p:nvSpPr>
          <p:spPr>
            <a:xfrm rot="-5400000">
              <a:off x="71375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 name="tx143"/>
            <p:cNvSpPr/>
            <p:nvPr/>
          </p:nvSpPr>
          <p:spPr>
            <a:xfrm rot="-5400000">
              <a:off x="7401334"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4" name="tx144"/>
            <p:cNvSpPr/>
            <p:nvPr/>
          </p:nvSpPr>
          <p:spPr>
            <a:xfrm rot="-5400000">
              <a:off x="766514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5" name="tx145"/>
            <p:cNvSpPr/>
            <p:nvPr/>
          </p:nvSpPr>
          <p:spPr>
            <a:xfrm rot="-5400000">
              <a:off x="792895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6" name="tx146"/>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7" name="tx147"/>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8" name="pl148"/>
            <p:cNvSpPr/>
            <p:nvPr/>
          </p:nvSpPr>
          <p:spPr>
            <a:xfrm>
              <a:off x="293639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203499"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50" name="rc150"/>
            <p:cNvSpPr/>
            <p:nvPr/>
          </p:nvSpPr>
          <p:spPr>
            <a:xfrm>
              <a:off x="4492763" y="5080054"/>
              <a:ext cx="201456" cy="201456"/>
            </a:xfrm>
            <a:prstGeom prst="rect">
              <a:avLst/>
            </a:prstGeom>
            <a:solidFill>
              <a:srgbClr val="E2231A">
                <a:alpha val="100000"/>
              </a:srgbClr>
            </a:solidFill>
          </p:spPr>
          <p:txBody>
            <a:bodyPr/>
            <a:lstStyle/>
            <a:p/>
          </p:txBody>
        </p:sp>
        <p:sp>
          <p:nvSpPr>
            <p:cNvPr id="151" name="rc151"/>
            <p:cNvSpPr/>
            <p:nvPr/>
          </p:nvSpPr>
          <p:spPr>
            <a:xfrm>
              <a:off x="5698040" y="5080054"/>
              <a:ext cx="201456" cy="201456"/>
            </a:xfrm>
            <a:prstGeom prst="rect">
              <a:avLst/>
            </a:prstGeom>
            <a:solidFill>
              <a:srgbClr val="80BD41">
                <a:alpha val="100000"/>
              </a:srgbClr>
            </a:solidFill>
          </p:spPr>
          <p:txBody>
            <a:bodyPr/>
            <a:lstStyle/>
            <a:p/>
          </p:txBody>
        </p:sp>
        <p:sp>
          <p:nvSpPr>
            <p:cNvPr id="152" name="tx152"/>
            <p:cNvSpPr/>
            <p:nvPr/>
          </p:nvSpPr>
          <p:spPr>
            <a:xfrm>
              <a:off x="477280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3" name="tx153"/>
            <p:cNvSpPr/>
            <p:nvPr/>
          </p:nvSpPr>
          <p:spPr>
            <a:xfrm>
              <a:off x="597808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4" name="tx154"/>
            <p:cNvSpPr/>
            <p:nvPr/>
          </p:nvSpPr>
          <p:spPr>
            <a:xfrm>
              <a:off x="1028838"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1028838" y="1618677"/>
              <a:ext cx="20397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Southern Africa, 2000-2025</a:t>
              </a:r>
            </a:p>
          </p:txBody>
        </p:sp>
        <p:sp>
          <p:nvSpPr>
            <p:cNvPr id="156" name="pl156"/>
            <p:cNvSpPr/>
            <p:nvPr/>
          </p:nvSpPr>
          <p:spPr>
            <a:xfrm>
              <a:off x="248435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71212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93990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1028838" y="590244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7473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028838" y="559231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2" name="pl162"/>
            <p:cNvSpPr/>
            <p:nvPr/>
          </p:nvSpPr>
          <p:spPr>
            <a:xfrm>
              <a:off x="137047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59824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82601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05378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840421"/>
              <a:ext cx="4814121" cy="124052"/>
            </a:xfrm>
            <a:prstGeom prst="rect">
              <a:avLst/>
            </a:prstGeom>
            <a:solidFill>
              <a:srgbClr val="80BD41">
                <a:alpha val="100000"/>
              </a:srgbClr>
            </a:solidFill>
          </p:spPr>
          <p:txBody>
            <a:bodyPr/>
            <a:lstStyle/>
            <a:p/>
          </p:txBody>
        </p:sp>
        <p:sp>
          <p:nvSpPr>
            <p:cNvPr id="167" name="rc167"/>
            <p:cNvSpPr/>
            <p:nvPr/>
          </p:nvSpPr>
          <p:spPr>
            <a:xfrm>
              <a:off x="6184592" y="5840421"/>
              <a:ext cx="1198329" cy="124052"/>
            </a:xfrm>
            <a:prstGeom prst="rect">
              <a:avLst/>
            </a:prstGeom>
            <a:solidFill>
              <a:srgbClr val="E2231A">
                <a:alpha val="100000"/>
              </a:srgbClr>
            </a:solidFill>
          </p:spPr>
          <p:txBody>
            <a:bodyPr/>
            <a:lstStyle/>
            <a:p/>
          </p:txBody>
        </p:sp>
        <p:sp>
          <p:nvSpPr>
            <p:cNvPr id="168" name="rc168"/>
            <p:cNvSpPr/>
            <p:nvPr/>
          </p:nvSpPr>
          <p:spPr>
            <a:xfrm>
              <a:off x="1370471" y="5685356"/>
              <a:ext cx="4705227" cy="124052"/>
            </a:xfrm>
            <a:prstGeom prst="rect">
              <a:avLst/>
            </a:prstGeom>
            <a:solidFill>
              <a:srgbClr val="80BD41">
                <a:alpha val="100000"/>
              </a:srgbClr>
            </a:solidFill>
          </p:spPr>
          <p:txBody>
            <a:bodyPr/>
            <a:lstStyle/>
            <a:p/>
          </p:txBody>
        </p:sp>
        <p:sp>
          <p:nvSpPr>
            <p:cNvPr id="169" name="rc169"/>
            <p:cNvSpPr/>
            <p:nvPr/>
          </p:nvSpPr>
          <p:spPr>
            <a:xfrm>
              <a:off x="6075698" y="5685356"/>
              <a:ext cx="1731276" cy="124052"/>
            </a:xfrm>
            <a:prstGeom prst="rect">
              <a:avLst/>
            </a:prstGeom>
            <a:solidFill>
              <a:srgbClr val="E2231A">
                <a:alpha val="100000"/>
              </a:srgbClr>
            </a:solidFill>
          </p:spPr>
          <p:txBody>
            <a:bodyPr/>
            <a:lstStyle/>
            <a:p/>
          </p:txBody>
        </p:sp>
        <p:sp>
          <p:nvSpPr>
            <p:cNvPr id="170" name="rc170"/>
            <p:cNvSpPr/>
            <p:nvPr/>
          </p:nvSpPr>
          <p:spPr>
            <a:xfrm>
              <a:off x="1370471" y="5530290"/>
              <a:ext cx="4892342" cy="124052"/>
            </a:xfrm>
            <a:prstGeom prst="rect">
              <a:avLst/>
            </a:prstGeom>
            <a:solidFill>
              <a:srgbClr val="80BD41">
                <a:alpha val="100000"/>
              </a:srgbClr>
            </a:solidFill>
          </p:spPr>
          <p:txBody>
            <a:bodyPr/>
            <a:lstStyle/>
            <a:p/>
          </p:txBody>
        </p:sp>
        <p:sp>
          <p:nvSpPr>
            <p:cNvPr id="171" name="rc171"/>
            <p:cNvSpPr/>
            <p:nvPr/>
          </p:nvSpPr>
          <p:spPr>
            <a:xfrm>
              <a:off x="6262813" y="5530290"/>
              <a:ext cx="1614936" cy="124052"/>
            </a:xfrm>
            <a:prstGeom prst="rect">
              <a:avLst/>
            </a:prstGeom>
            <a:solidFill>
              <a:srgbClr val="E2231A">
                <a:alpha val="100000"/>
              </a:srgbClr>
            </a:solidFill>
          </p:spPr>
          <p:txBody>
            <a:bodyPr/>
            <a:lstStyle/>
            <a:p/>
          </p:txBody>
        </p:sp>
        <p:sp>
          <p:nvSpPr>
            <p:cNvPr id="172" name="tx172"/>
            <p:cNvSpPr/>
            <p:nvPr/>
          </p:nvSpPr>
          <p:spPr>
            <a:xfrm>
              <a:off x="3689658"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4.3</a:t>
              </a:r>
            </a:p>
          </p:txBody>
        </p:sp>
        <p:sp>
          <p:nvSpPr>
            <p:cNvPr id="173" name="tx173"/>
            <p:cNvSpPr/>
            <p:nvPr/>
          </p:nvSpPr>
          <p:spPr>
            <a:xfrm>
              <a:off x="6695884"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a:t>
              </a:r>
            </a:p>
          </p:txBody>
        </p:sp>
        <p:sp>
          <p:nvSpPr>
            <p:cNvPr id="174" name="tx174"/>
            <p:cNvSpPr/>
            <p:nvPr/>
          </p:nvSpPr>
          <p:spPr>
            <a:xfrm>
              <a:off x="3635210"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4.2</a:t>
              </a:r>
            </a:p>
          </p:txBody>
        </p:sp>
        <p:sp>
          <p:nvSpPr>
            <p:cNvPr id="175" name="tx175"/>
            <p:cNvSpPr/>
            <p:nvPr/>
          </p:nvSpPr>
          <p:spPr>
            <a:xfrm>
              <a:off x="6853462"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a:t>
              </a:r>
            </a:p>
          </p:txBody>
        </p:sp>
        <p:sp>
          <p:nvSpPr>
            <p:cNvPr id="176" name="tx176"/>
            <p:cNvSpPr/>
            <p:nvPr/>
          </p:nvSpPr>
          <p:spPr>
            <a:xfrm>
              <a:off x="3728768"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4.4</a:t>
              </a:r>
            </a:p>
          </p:txBody>
        </p:sp>
        <p:sp>
          <p:nvSpPr>
            <p:cNvPr id="177" name="tx177"/>
            <p:cNvSpPr/>
            <p:nvPr/>
          </p:nvSpPr>
          <p:spPr>
            <a:xfrm>
              <a:off x="6982407"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a:t>
              </a:r>
            </a:p>
          </p:txBody>
        </p:sp>
        <p:sp>
          <p:nvSpPr>
            <p:cNvPr id="178" name="tx178"/>
            <p:cNvSpPr/>
            <p:nvPr/>
          </p:nvSpPr>
          <p:spPr>
            <a:xfrm>
              <a:off x="7595671"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5.4</a:t>
              </a:r>
            </a:p>
          </p:txBody>
        </p:sp>
        <p:sp>
          <p:nvSpPr>
            <p:cNvPr id="179" name="tx179"/>
            <p:cNvSpPr/>
            <p:nvPr/>
          </p:nvSpPr>
          <p:spPr>
            <a:xfrm>
              <a:off x="8040926"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5.8</a:t>
              </a:r>
            </a:p>
          </p:txBody>
        </p:sp>
        <p:sp>
          <p:nvSpPr>
            <p:cNvPr id="180" name="tx180"/>
            <p:cNvSpPr/>
            <p:nvPr/>
          </p:nvSpPr>
          <p:spPr>
            <a:xfrm>
              <a:off x="811524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5.8</a:t>
              </a:r>
            </a:p>
          </p:txBody>
        </p:sp>
        <p:sp>
          <p:nvSpPr>
            <p:cNvPr id="181" name="tx181"/>
            <p:cNvSpPr/>
            <p:nvPr/>
          </p:nvSpPr>
          <p:spPr>
            <a:xfrm>
              <a:off x="655312"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348174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6" name="tx186"/>
            <p:cNvSpPr/>
            <p:nvPr/>
          </p:nvSpPr>
          <p:spPr>
            <a:xfrm>
              <a:off x="570952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7" name="tx187"/>
            <p:cNvSpPr/>
            <p:nvPr/>
          </p:nvSpPr>
          <p:spPr>
            <a:xfrm>
              <a:off x="793729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88" name="tx188"/>
            <p:cNvSpPr/>
            <p:nvPr/>
          </p:nvSpPr>
          <p:spPr>
            <a:xfrm>
              <a:off x="389767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(75%) was lower than in 2019 (80%).
The number of children vaccinated with MCV1 increased 2% from 4.3 million in 2019 to 4.4 million in 2025.
The number of surviving infants increased approximately 8% from 5.4 million in 2019 to 5.8 million in 2025.
In 2025, 70,000 more children were vaccinated than in 2019.
In 2025, there were 444,000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75%: 4.4 million children received the measles vaccine, but 1.4 million remain unvaccinated against the highly contagious disease.</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57784" y="4477354"/>
              <a:ext cx="260682"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 name="rc5"/>
            <p:cNvSpPr/>
            <p:nvPr/>
          </p:nvSpPr>
          <p:spPr>
            <a:xfrm>
              <a:off x="2218467" y="4477354"/>
              <a:ext cx="260682"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2479149" y="4477354"/>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 name="rc7"/>
            <p:cNvSpPr/>
            <p:nvPr/>
          </p:nvSpPr>
          <p:spPr>
            <a:xfrm>
              <a:off x="2739831" y="4477354"/>
              <a:ext cx="260682"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 name="rc8"/>
            <p:cNvSpPr/>
            <p:nvPr/>
          </p:nvSpPr>
          <p:spPr>
            <a:xfrm>
              <a:off x="3000514" y="4477354"/>
              <a:ext cx="260682"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261196" y="4477354"/>
              <a:ext cx="260682"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 name="rc10"/>
            <p:cNvSpPr/>
            <p:nvPr/>
          </p:nvSpPr>
          <p:spPr>
            <a:xfrm>
              <a:off x="3521878" y="4477354"/>
              <a:ext cx="260682"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 name="rc11"/>
            <p:cNvSpPr/>
            <p:nvPr/>
          </p:nvSpPr>
          <p:spPr>
            <a:xfrm>
              <a:off x="3782560" y="4477354"/>
              <a:ext cx="260682"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 name="rc12"/>
            <p:cNvSpPr/>
            <p:nvPr/>
          </p:nvSpPr>
          <p:spPr>
            <a:xfrm>
              <a:off x="4043243" y="4477354"/>
              <a:ext cx="260682"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 name="rc13"/>
            <p:cNvSpPr/>
            <p:nvPr/>
          </p:nvSpPr>
          <p:spPr>
            <a:xfrm>
              <a:off x="4303925" y="4477354"/>
              <a:ext cx="260682"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 name="rc14"/>
            <p:cNvSpPr/>
            <p:nvPr/>
          </p:nvSpPr>
          <p:spPr>
            <a:xfrm>
              <a:off x="4564607" y="4477354"/>
              <a:ext cx="260682"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 name="rc15"/>
            <p:cNvSpPr/>
            <p:nvPr/>
          </p:nvSpPr>
          <p:spPr>
            <a:xfrm>
              <a:off x="4825289" y="4477354"/>
              <a:ext cx="260682"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 name="rc16"/>
            <p:cNvSpPr/>
            <p:nvPr/>
          </p:nvSpPr>
          <p:spPr>
            <a:xfrm>
              <a:off x="5085972" y="4477354"/>
              <a:ext cx="260682"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346654" y="4477354"/>
              <a:ext cx="260682"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 name="rc18"/>
            <p:cNvSpPr/>
            <p:nvPr/>
          </p:nvSpPr>
          <p:spPr>
            <a:xfrm>
              <a:off x="5607336" y="4477354"/>
              <a:ext cx="260682"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 name="rc19"/>
            <p:cNvSpPr/>
            <p:nvPr/>
          </p:nvSpPr>
          <p:spPr>
            <a:xfrm>
              <a:off x="5868019" y="4477354"/>
              <a:ext cx="260682"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 name="rc20"/>
            <p:cNvSpPr/>
            <p:nvPr/>
          </p:nvSpPr>
          <p:spPr>
            <a:xfrm>
              <a:off x="6128701" y="4477354"/>
              <a:ext cx="260682"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 name="rc21"/>
            <p:cNvSpPr/>
            <p:nvPr/>
          </p:nvSpPr>
          <p:spPr>
            <a:xfrm>
              <a:off x="6389383" y="4477354"/>
              <a:ext cx="260682"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 name="rc22"/>
            <p:cNvSpPr/>
            <p:nvPr/>
          </p:nvSpPr>
          <p:spPr>
            <a:xfrm>
              <a:off x="6650065" y="4477354"/>
              <a:ext cx="260682"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 name="rc23"/>
            <p:cNvSpPr/>
            <p:nvPr/>
          </p:nvSpPr>
          <p:spPr>
            <a:xfrm>
              <a:off x="6910748" y="4477354"/>
              <a:ext cx="260682"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 name="rc24"/>
            <p:cNvSpPr/>
            <p:nvPr/>
          </p:nvSpPr>
          <p:spPr>
            <a:xfrm>
              <a:off x="7171430" y="4477354"/>
              <a:ext cx="260682"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 name="rc25"/>
            <p:cNvSpPr/>
            <p:nvPr/>
          </p:nvSpPr>
          <p:spPr>
            <a:xfrm>
              <a:off x="7432112" y="4477354"/>
              <a:ext cx="260682"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 name="rc26"/>
            <p:cNvSpPr/>
            <p:nvPr/>
          </p:nvSpPr>
          <p:spPr>
            <a:xfrm>
              <a:off x="7692794" y="4477354"/>
              <a:ext cx="260682"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 name="rc27"/>
            <p:cNvSpPr/>
            <p:nvPr/>
          </p:nvSpPr>
          <p:spPr>
            <a:xfrm>
              <a:off x="7953477" y="4477354"/>
              <a:ext cx="260682"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8" name="rc28"/>
            <p:cNvSpPr/>
            <p:nvPr/>
          </p:nvSpPr>
          <p:spPr>
            <a:xfrm>
              <a:off x="8214159" y="4477354"/>
              <a:ext cx="260682"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 name="rc29"/>
            <p:cNvSpPr/>
            <p:nvPr/>
          </p:nvSpPr>
          <p:spPr>
            <a:xfrm>
              <a:off x="8474841" y="4477354"/>
              <a:ext cx="260682"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 name="rc30"/>
            <p:cNvSpPr/>
            <p:nvPr/>
          </p:nvSpPr>
          <p:spPr>
            <a:xfrm>
              <a:off x="1957784" y="3262929"/>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 name="rc31"/>
            <p:cNvSpPr/>
            <p:nvPr/>
          </p:nvSpPr>
          <p:spPr>
            <a:xfrm>
              <a:off x="2218467" y="3262929"/>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2479149" y="3262929"/>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 name="rc33"/>
            <p:cNvSpPr/>
            <p:nvPr/>
          </p:nvSpPr>
          <p:spPr>
            <a:xfrm>
              <a:off x="2739831" y="3262929"/>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 name="rc34"/>
            <p:cNvSpPr/>
            <p:nvPr/>
          </p:nvSpPr>
          <p:spPr>
            <a:xfrm>
              <a:off x="3000514" y="3262929"/>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3261196" y="3262929"/>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3521878" y="3262929"/>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782560" y="3262929"/>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4043243" y="3262929"/>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4303925" y="3262929"/>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564607" y="3262929"/>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825289"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5085972"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346654"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607336"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868019"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128701"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389383"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650065"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910748"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1430" y="3262929"/>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32112"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692794" y="3262929"/>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7953477"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214159" y="3262929"/>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74841" y="3262929"/>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 name="rc56"/>
            <p:cNvSpPr/>
            <p:nvPr/>
          </p:nvSpPr>
          <p:spPr>
            <a:xfrm>
              <a:off x="1957784" y="2048504"/>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 name="rc57"/>
            <p:cNvSpPr/>
            <p:nvPr/>
          </p:nvSpPr>
          <p:spPr>
            <a:xfrm>
              <a:off x="2218467" y="2048504"/>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2479149" y="2048504"/>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2739831" y="2048504"/>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3000514" y="2048504"/>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3261196" y="2048504"/>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3521878" y="2048504"/>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782560" y="2048504"/>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4043243" y="2048504"/>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4303925" y="2048504"/>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564607" y="2048504"/>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825289" y="2048504"/>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5085972" y="2048504"/>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 name="rc69"/>
            <p:cNvSpPr/>
            <p:nvPr/>
          </p:nvSpPr>
          <p:spPr>
            <a:xfrm>
              <a:off x="5346654" y="2048504"/>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607336" y="2048504"/>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868019" y="2048504"/>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6128701" y="2048504"/>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 name="rc73"/>
            <p:cNvSpPr/>
            <p:nvPr/>
          </p:nvSpPr>
          <p:spPr>
            <a:xfrm>
              <a:off x="6389383" y="2048504"/>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650065" y="204850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910748" y="2048504"/>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6" name="rc76"/>
            <p:cNvSpPr/>
            <p:nvPr/>
          </p:nvSpPr>
          <p:spPr>
            <a:xfrm>
              <a:off x="7171430" y="2048504"/>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7" name="rc77"/>
            <p:cNvSpPr/>
            <p:nvPr/>
          </p:nvSpPr>
          <p:spPr>
            <a:xfrm>
              <a:off x="7432112" y="2048504"/>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8" name="rc78"/>
            <p:cNvSpPr/>
            <p:nvPr/>
          </p:nvSpPr>
          <p:spPr>
            <a:xfrm>
              <a:off x="7692794" y="2048504"/>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9" name="rc79"/>
            <p:cNvSpPr/>
            <p:nvPr/>
          </p:nvSpPr>
          <p:spPr>
            <a:xfrm>
              <a:off x="7953477" y="204850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214159" y="2048504"/>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8474841" y="2048504"/>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1957784" y="3667737"/>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3" name="rc83"/>
            <p:cNvSpPr/>
            <p:nvPr/>
          </p:nvSpPr>
          <p:spPr>
            <a:xfrm>
              <a:off x="2218467" y="3667737"/>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2479149" y="3667737"/>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5" name="rc85"/>
            <p:cNvSpPr/>
            <p:nvPr/>
          </p:nvSpPr>
          <p:spPr>
            <a:xfrm>
              <a:off x="2739831" y="3667737"/>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6" name="rc86"/>
            <p:cNvSpPr/>
            <p:nvPr/>
          </p:nvSpPr>
          <p:spPr>
            <a:xfrm>
              <a:off x="3000514" y="3667737"/>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3261196" y="3667737"/>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8" name="rc88"/>
            <p:cNvSpPr/>
            <p:nvPr/>
          </p:nvSpPr>
          <p:spPr>
            <a:xfrm>
              <a:off x="3521878" y="3667737"/>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9" name="rc89"/>
            <p:cNvSpPr/>
            <p:nvPr/>
          </p:nvSpPr>
          <p:spPr>
            <a:xfrm>
              <a:off x="3782560" y="3667737"/>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0" name="rc90"/>
            <p:cNvSpPr/>
            <p:nvPr/>
          </p:nvSpPr>
          <p:spPr>
            <a:xfrm>
              <a:off x="4043243" y="3667737"/>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1" name="rc91"/>
            <p:cNvSpPr/>
            <p:nvPr/>
          </p:nvSpPr>
          <p:spPr>
            <a:xfrm>
              <a:off x="4303925" y="3667737"/>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4564607" y="3667737"/>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4825289" y="3667737"/>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5085972" y="3667737"/>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5346654" y="3667737"/>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5607336" y="3667737"/>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5868019" y="3667737"/>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6128701" y="3667737"/>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6389383" y="3667737"/>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6650065" y="3667737"/>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6910748" y="3667737"/>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1430" y="3667737"/>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32112" y="3667737"/>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7692794" y="3667737"/>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7953477" y="3667737"/>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6" name="rc106"/>
            <p:cNvSpPr/>
            <p:nvPr/>
          </p:nvSpPr>
          <p:spPr>
            <a:xfrm>
              <a:off x="8214159" y="3667737"/>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8474841" y="3667737"/>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8" name="rc108"/>
            <p:cNvSpPr/>
            <p:nvPr/>
          </p:nvSpPr>
          <p:spPr>
            <a:xfrm>
              <a:off x="1957784" y="2453313"/>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9" name="rc109"/>
            <p:cNvSpPr/>
            <p:nvPr/>
          </p:nvSpPr>
          <p:spPr>
            <a:xfrm>
              <a:off x="2218467" y="2453313"/>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0" name="rc110"/>
            <p:cNvSpPr/>
            <p:nvPr/>
          </p:nvSpPr>
          <p:spPr>
            <a:xfrm>
              <a:off x="2479149" y="2453313"/>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1" name="rc111"/>
            <p:cNvSpPr/>
            <p:nvPr/>
          </p:nvSpPr>
          <p:spPr>
            <a:xfrm>
              <a:off x="2739831" y="2453313"/>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2" name="rc112"/>
            <p:cNvSpPr/>
            <p:nvPr/>
          </p:nvSpPr>
          <p:spPr>
            <a:xfrm>
              <a:off x="3000514" y="2453313"/>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3" name="rc113"/>
            <p:cNvSpPr/>
            <p:nvPr/>
          </p:nvSpPr>
          <p:spPr>
            <a:xfrm>
              <a:off x="3261196" y="2453313"/>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4" name="rc114"/>
            <p:cNvSpPr/>
            <p:nvPr/>
          </p:nvSpPr>
          <p:spPr>
            <a:xfrm>
              <a:off x="3521878" y="2453313"/>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5" name="rc115"/>
            <p:cNvSpPr/>
            <p:nvPr/>
          </p:nvSpPr>
          <p:spPr>
            <a:xfrm>
              <a:off x="3782560" y="2453313"/>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6" name="rc116"/>
            <p:cNvSpPr/>
            <p:nvPr/>
          </p:nvSpPr>
          <p:spPr>
            <a:xfrm>
              <a:off x="4043243" y="2453313"/>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4303925" y="2453313"/>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564607" y="2453313"/>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825289" y="2453313"/>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5085972" y="2453313"/>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5346654" y="2453313"/>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5607336" y="2453313"/>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3" name="rc123"/>
            <p:cNvSpPr/>
            <p:nvPr/>
          </p:nvSpPr>
          <p:spPr>
            <a:xfrm>
              <a:off x="5868019" y="2453313"/>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4" name="rc124"/>
            <p:cNvSpPr/>
            <p:nvPr/>
          </p:nvSpPr>
          <p:spPr>
            <a:xfrm>
              <a:off x="6128701" y="2453313"/>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5" name="rc125"/>
            <p:cNvSpPr/>
            <p:nvPr/>
          </p:nvSpPr>
          <p:spPr>
            <a:xfrm>
              <a:off x="6389383" y="2453313"/>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6" name="rc126"/>
            <p:cNvSpPr/>
            <p:nvPr/>
          </p:nvSpPr>
          <p:spPr>
            <a:xfrm>
              <a:off x="6650065" y="2453313"/>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6910748" y="2453313"/>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71430" y="2453313"/>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7432112" y="2453313"/>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7692794" y="2453313"/>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7953477" y="2453313"/>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2" name="rc132"/>
            <p:cNvSpPr/>
            <p:nvPr/>
          </p:nvSpPr>
          <p:spPr>
            <a:xfrm>
              <a:off x="8214159" y="2453313"/>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3" name="rc133"/>
            <p:cNvSpPr/>
            <p:nvPr/>
          </p:nvSpPr>
          <p:spPr>
            <a:xfrm>
              <a:off x="8474841" y="2453313"/>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1957784" y="5286970"/>
              <a:ext cx="260682"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2218467" y="5286970"/>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6" name="rc136"/>
            <p:cNvSpPr/>
            <p:nvPr/>
          </p:nvSpPr>
          <p:spPr>
            <a:xfrm>
              <a:off x="2479149" y="5286970"/>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7" name="rc137"/>
            <p:cNvSpPr/>
            <p:nvPr/>
          </p:nvSpPr>
          <p:spPr>
            <a:xfrm>
              <a:off x="2739831" y="5286970"/>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3000514" y="5286970"/>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9" name="rc139"/>
            <p:cNvSpPr/>
            <p:nvPr/>
          </p:nvSpPr>
          <p:spPr>
            <a:xfrm>
              <a:off x="3261196" y="5286970"/>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0" name="rc140"/>
            <p:cNvSpPr/>
            <p:nvPr/>
          </p:nvSpPr>
          <p:spPr>
            <a:xfrm>
              <a:off x="3521878" y="5286970"/>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1" name="rc141"/>
            <p:cNvSpPr/>
            <p:nvPr/>
          </p:nvSpPr>
          <p:spPr>
            <a:xfrm>
              <a:off x="3782560" y="5286970"/>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2" name="rc142"/>
            <p:cNvSpPr/>
            <p:nvPr/>
          </p:nvSpPr>
          <p:spPr>
            <a:xfrm>
              <a:off x="4043243" y="5286970"/>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3" name="rc143"/>
            <p:cNvSpPr/>
            <p:nvPr/>
          </p:nvSpPr>
          <p:spPr>
            <a:xfrm>
              <a:off x="4303925" y="5286970"/>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4564607" y="5286970"/>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5" name="rc145"/>
            <p:cNvSpPr/>
            <p:nvPr/>
          </p:nvSpPr>
          <p:spPr>
            <a:xfrm>
              <a:off x="4825289" y="5286970"/>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6" name="rc146"/>
            <p:cNvSpPr/>
            <p:nvPr/>
          </p:nvSpPr>
          <p:spPr>
            <a:xfrm>
              <a:off x="5085972" y="5286970"/>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7" name="rc147"/>
            <p:cNvSpPr/>
            <p:nvPr/>
          </p:nvSpPr>
          <p:spPr>
            <a:xfrm>
              <a:off x="5346654" y="5286970"/>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8" name="rc148"/>
            <p:cNvSpPr/>
            <p:nvPr/>
          </p:nvSpPr>
          <p:spPr>
            <a:xfrm>
              <a:off x="5607336" y="5286970"/>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9" name="rc149"/>
            <p:cNvSpPr/>
            <p:nvPr/>
          </p:nvSpPr>
          <p:spPr>
            <a:xfrm>
              <a:off x="5868019" y="5286970"/>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0" name="rc150"/>
            <p:cNvSpPr/>
            <p:nvPr/>
          </p:nvSpPr>
          <p:spPr>
            <a:xfrm>
              <a:off x="6128701" y="5286970"/>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1" name="rc151"/>
            <p:cNvSpPr/>
            <p:nvPr/>
          </p:nvSpPr>
          <p:spPr>
            <a:xfrm>
              <a:off x="6389383" y="5286970"/>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2" name="rc152"/>
            <p:cNvSpPr/>
            <p:nvPr/>
          </p:nvSpPr>
          <p:spPr>
            <a:xfrm>
              <a:off x="6650065" y="5286970"/>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6910748" y="5286970"/>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4" name="rc154"/>
            <p:cNvSpPr/>
            <p:nvPr/>
          </p:nvSpPr>
          <p:spPr>
            <a:xfrm>
              <a:off x="7171430" y="5286970"/>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5" name="rc155"/>
            <p:cNvSpPr/>
            <p:nvPr/>
          </p:nvSpPr>
          <p:spPr>
            <a:xfrm>
              <a:off x="7432112" y="5286970"/>
              <a:ext cx="260682"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6" name="rc156"/>
            <p:cNvSpPr/>
            <p:nvPr/>
          </p:nvSpPr>
          <p:spPr>
            <a:xfrm>
              <a:off x="7692794" y="5286970"/>
              <a:ext cx="260682"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7" name="rc157"/>
            <p:cNvSpPr/>
            <p:nvPr/>
          </p:nvSpPr>
          <p:spPr>
            <a:xfrm>
              <a:off x="7953477" y="5286970"/>
              <a:ext cx="260682"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8" name="rc158"/>
            <p:cNvSpPr/>
            <p:nvPr/>
          </p:nvSpPr>
          <p:spPr>
            <a:xfrm>
              <a:off x="8214159" y="5286970"/>
              <a:ext cx="260682"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9" name="rc159"/>
            <p:cNvSpPr/>
            <p:nvPr/>
          </p:nvSpPr>
          <p:spPr>
            <a:xfrm>
              <a:off x="8474841" y="5286970"/>
              <a:ext cx="260682"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0" name="rc160"/>
            <p:cNvSpPr/>
            <p:nvPr/>
          </p:nvSpPr>
          <p:spPr>
            <a:xfrm>
              <a:off x="1957784" y="2858121"/>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1" name="rc161"/>
            <p:cNvSpPr/>
            <p:nvPr/>
          </p:nvSpPr>
          <p:spPr>
            <a:xfrm>
              <a:off x="2218467" y="2858121"/>
              <a:ext cx="260682"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2" name="rc162"/>
            <p:cNvSpPr/>
            <p:nvPr/>
          </p:nvSpPr>
          <p:spPr>
            <a:xfrm>
              <a:off x="2479149" y="2858121"/>
              <a:ext cx="260682"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3" name="rc163"/>
            <p:cNvSpPr/>
            <p:nvPr/>
          </p:nvSpPr>
          <p:spPr>
            <a:xfrm>
              <a:off x="2739831" y="2858121"/>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4" name="rc164"/>
            <p:cNvSpPr/>
            <p:nvPr/>
          </p:nvSpPr>
          <p:spPr>
            <a:xfrm>
              <a:off x="3000514" y="2858121"/>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5" name="rc165"/>
            <p:cNvSpPr/>
            <p:nvPr/>
          </p:nvSpPr>
          <p:spPr>
            <a:xfrm>
              <a:off x="3261196" y="2858121"/>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6" name="rc166"/>
            <p:cNvSpPr/>
            <p:nvPr/>
          </p:nvSpPr>
          <p:spPr>
            <a:xfrm>
              <a:off x="3521878" y="2858121"/>
              <a:ext cx="260682"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7" name="rc167"/>
            <p:cNvSpPr/>
            <p:nvPr/>
          </p:nvSpPr>
          <p:spPr>
            <a:xfrm>
              <a:off x="3782560" y="2858121"/>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8" name="rc168"/>
            <p:cNvSpPr/>
            <p:nvPr/>
          </p:nvSpPr>
          <p:spPr>
            <a:xfrm>
              <a:off x="4043243" y="2858121"/>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9" name="rc169"/>
            <p:cNvSpPr/>
            <p:nvPr/>
          </p:nvSpPr>
          <p:spPr>
            <a:xfrm>
              <a:off x="4303925" y="2858121"/>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0" name="rc170"/>
            <p:cNvSpPr/>
            <p:nvPr/>
          </p:nvSpPr>
          <p:spPr>
            <a:xfrm>
              <a:off x="4564607" y="2858121"/>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4825289" y="2858121"/>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2" name="rc172"/>
            <p:cNvSpPr/>
            <p:nvPr/>
          </p:nvSpPr>
          <p:spPr>
            <a:xfrm>
              <a:off x="5085972" y="2858121"/>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3" name="rc173"/>
            <p:cNvSpPr/>
            <p:nvPr/>
          </p:nvSpPr>
          <p:spPr>
            <a:xfrm>
              <a:off x="5346654" y="2858121"/>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4" name="rc174"/>
            <p:cNvSpPr/>
            <p:nvPr/>
          </p:nvSpPr>
          <p:spPr>
            <a:xfrm>
              <a:off x="5607336" y="2858121"/>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5" name="rc175"/>
            <p:cNvSpPr/>
            <p:nvPr/>
          </p:nvSpPr>
          <p:spPr>
            <a:xfrm>
              <a:off x="5868019" y="2858121"/>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6128701" y="2858121"/>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6389383" y="2858121"/>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8" name="rc178"/>
            <p:cNvSpPr/>
            <p:nvPr/>
          </p:nvSpPr>
          <p:spPr>
            <a:xfrm>
              <a:off x="6650065" y="2858121"/>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6910748" y="2858121"/>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0" name="rc180"/>
            <p:cNvSpPr/>
            <p:nvPr/>
          </p:nvSpPr>
          <p:spPr>
            <a:xfrm>
              <a:off x="7171430" y="2858121"/>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7432112" y="2858121"/>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7692794" y="2858121"/>
              <a:ext cx="260682"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3" name="rc183"/>
            <p:cNvSpPr/>
            <p:nvPr/>
          </p:nvSpPr>
          <p:spPr>
            <a:xfrm>
              <a:off x="7953477" y="2858121"/>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4" name="rc184"/>
            <p:cNvSpPr/>
            <p:nvPr/>
          </p:nvSpPr>
          <p:spPr>
            <a:xfrm>
              <a:off x="8214159" y="2858121"/>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74841" y="2858121"/>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1957784" y="4882162"/>
              <a:ext cx="260682"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7" name="rc187"/>
            <p:cNvSpPr/>
            <p:nvPr/>
          </p:nvSpPr>
          <p:spPr>
            <a:xfrm>
              <a:off x="2218467" y="4882162"/>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8" name="rc188"/>
            <p:cNvSpPr/>
            <p:nvPr/>
          </p:nvSpPr>
          <p:spPr>
            <a:xfrm>
              <a:off x="2479149" y="4882162"/>
              <a:ext cx="260682"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9" name="rc189"/>
            <p:cNvSpPr/>
            <p:nvPr/>
          </p:nvSpPr>
          <p:spPr>
            <a:xfrm>
              <a:off x="2739831" y="4882162"/>
              <a:ext cx="260682"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0" name="rc190"/>
            <p:cNvSpPr/>
            <p:nvPr/>
          </p:nvSpPr>
          <p:spPr>
            <a:xfrm>
              <a:off x="3000514" y="4882162"/>
              <a:ext cx="260682"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1" name="rc191"/>
            <p:cNvSpPr/>
            <p:nvPr/>
          </p:nvSpPr>
          <p:spPr>
            <a:xfrm>
              <a:off x="3261196" y="4882162"/>
              <a:ext cx="260682"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2" name="rc192"/>
            <p:cNvSpPr/>
            <p:nvPr/>
          </p:nvSpPr>
          <p:spPr>
            <a:xfrm>
              <a:off x="3521878" y="4882162"/>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3" name="rc193"/>
            <p:cNvSpPr/>
            <p:nvPr/>
          </p:nvSpPr>
          <p:spPr>
            <a:xfrm>
              <a:off x="3782560" y="4882162"/>
              <a:ext cx="260682"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4" name="rc194"/>
            <p:cNvSpPr/>
            <p:nvPr/>
          </p:nvSpPr>
          <p:spPr>
            <a:xfrm>
              <a:off x="4043243" y="4882162"/>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5" name="rc195"/>
            <p:cNvSpPr/>
            <p:nvPr/>
          </p:nvSpPr>
          <p:spPr>
            <a:xfrm>
              <a:off x="4303925" y="4882162"/>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6" name="rc196"/>
            <p:cNvSpPr/>
            <p:nvPr/>
          </p:nvSpPr>
          <p:spPr>
            <a:xfrm>
              <a:off x="4564607" y="4882162"/>
              <a:ext cx="260682"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7" name="rc197"/>
            <p:cNvSpPr/>
            <p:nvPr/>
          </p:nvSpPr>
          <p:spPr>
            <a:xfrm>
              <a:off x="4825289" y="4882162"/>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8" name="rc198"/>
            <p:cNvSpPr/>
            <p:nvPr/>
          </p:nvSpPr>
          <p:spPr>
            <a:xfrm>
              <a:off x="5085972" y="4882162"/>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9" name="rc199"/>
            <p:cNvSpPr/>
            <p:nvPr/>
          </p:nvSpPr>
          <p:spPr>
            <a:xfrm>
              <a:off x="5346654" y="4882162"/>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0" name="rc200"/>
            <p:cNvSpPr/>
            <p:nvPr/>
          </p:nvSpPr>
          <p:spPr>
            <a:xfrm>
              <a:off x="5607336" y="4882162"/>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5868019" y="4882162"/>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2" name="rc202"/>
            <p:cNvSpPr/>
            <p:nvPr/>
          </p:nvSpPr>
          <p:spPr>
            <a:xfrm>
              <a:off x="6128701" y="4882162"/>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6389383" y="4882162"/>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4" name="rc204"/>
            <p:cNvSpPr/>
            <p:nvPr/>
          </p:nvSpPr>
          <p:spPr>
            <a:xfrm>
              <a:off x="6650065" y="4882162"/>
              <a:ext cx="260682"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5" name="rc205"/>
            <p:cNvSpPr/>
            <p:nvPr/>
          </p:nvSpPr>
          <p:spPr>
            <a:xfrm>
              <a:off x="6910748" y="4882162"/>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6" name="rc206"/>
            <p:cNvSpPr/>
            <p:nvPr/>
          </p:nvSpPr>
          <p:spPr>
            <a:xfrm>
              <a:off x="7171430" y="4882162"/>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7" name="rc207"/>
            <p:cNvSpPr/>
            <p:nvPr/>
          </p:nvSpPr>
          <p:spPr>
            <a:xfrm>
              <a:off x="7432112" y="4882162"/>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8" name="rc208"/>
            <p:cNvSpPr/>
            <p:nvPr/>
          </p:nvSpPr>
          <p:spPr>
            <a:xfrm>
              <a:off x="7692794" y="4882162"/>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9" name="rc209"/>
            <p:cNvSpPr/>
            <p:nvPr/>
          </p:nvSpPr>
          <p:spPr>
            <a:xfrm>
              <a:off x="7953477" y="4882162"/>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0" name="rc210"/>
            <p:cNvSpPr/>
            <p:nvPr/>
          </p:nvSpPr>
          <p:spPr>
            <a:xfrm>
              <a:off x="8214159" y="4882162"/>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1" name="rc211"/>
            <p:cNvSpPr/>
            <p:nvPr/>
          </p:nvSpPr>
          <p:spPr>
            <a:xfrm>
              <a:off x="8474841" y="4882162"/>
              <a:ext cx="260682"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2" name="rc212"/>
            <p:cNvSpPr/>
            <p:nvPr/>
          </p:nvSpPr>
          <p:spPr>
            <a:xfrm>
              <a:off x="1957784" y="1238888"/>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2218467" y="1238888"/>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4" name="rc214"/>
            <p:cNvSpPr/>
            <p:nvPr/>
          </p:nvSpPr>
          <p:spPr>
            <a:xfrm>
              <a:off x="2479149" y="1238888"/>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2739831" y="1238888"/>
              <a:ext cx="260682"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6" name="rc216"/>
            <p:cNvSpPr/>
            <p:nvPr/>
          </p:nvSpPr>
          <p:spPr>
            <a:xfrm>
              <a:off x="3000514" y="1238888"/>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7" name="rc217"/>
            <p:cNvSpPr/>
            <p:nvPr/>
          </p:nvSpPr>
          <p:spPr>
            <a:xfrm>
              <a:off x="3261196" y="1238888"/>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8" name="rc218"/>
            <p:cNvSpPr/>
            <p:nvPr/>
          </p:nvSpPr>
          <p:spPr>
            <a:xfrm>
              <a:off x="3521878" y="1238888"/>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9" name="rc219"/>
            <p:cNvSpPr/>
            <p:nvPr/>
          </p:nvSpPr>
          <p:spPr>
            <a:xfrm>
              <a:off x="3782560" y="1238888"/>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0" name="rc220"/>
            <p:cNvSpPr/>
            <p:nvPr/>
          </p:nvSpPr>
          <p:spPr>
            <a:xfrm>
              <a:off x="4043243" y="1238888"/>
              <a:ext cx="260682"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1" name="rc221"/>
            <p:cNvSpPr/>
            <p:nvPr/>
          </p:nvSpPr>
          <p:spPr>
            <a:xfrm>
              <a:off x="4303925" y="1238888"/>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4564607"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4825289" y="1238888"/>
              <a:ext cx="260682"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4" name="rc224"/>
            <p:cNvSpPr/>
            <p:nvPr/>
          </p:nvSpPr>
          <p:spPr>
            <a:xfrm>
              <a:off x="5085972" y="1238888"/>
              <a:ext cx="260682"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5" name="rc225"/>
            <p:cNvSpPr/>
            <p:nvPr/>
          </p:nvSpPr>
          <p:spPr>
            <a:xfrm>
              <a:off x="5346654" y="1238888"/>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5607336" y="1238888"/>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7" name="rc227"/>
            <p:cNvSpPr/>
            <p:nvPr/>
          </p:nvSpPr>
          <p:spPr>
            <a:xfrm>
              <a:off x="5868019" y="1238888"/>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8" name="rc228"/>
            <p:cNvSpPr/>
            <p:nvPr/>
          </p:nvSpPr>
          <p:spPr>
            <a:xfrm>
              <a:off x="6128701" y="1238888"/>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6389383"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6650065" y="1238888"/>
              <a:ext cx="260682"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1" name="rc231"/>
            <p:cNvSpPr/>
            <p:nvPr/>
          </p:nvSpPr>
          <p:spPr>
            <a:xfrm>
              <a:off x="6910748" y="1238888"/>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2" name="rc232"/>
            <p:cNvSpPr/>
            <p:nvPr/>
          </p:nvSpPr>
          <p:spPr>
            <a:xfrm>
              <a:off x="7171430" y="1238888"/>
              <a:ext cx="260682"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7432112" y="1238888"/>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7692794" y="1238888"/>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5" name="rc235"/>
            <p:cNvSpPr/>
            <p:nvPr/>
          </p:nvSpPr>
          <p:spPr>
            <a:xfrm>
              <a:off x="7953477" y="1238888"/>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6" name="rc236"/>
            <p:cNvSpPr/>
            <p:nvPr/>
          </p:nvSpPr>
          <p:spPr>
            <a:xfrm>
              <a:off x="8214159" y="1238888"/>
              <a:ext cx="260682"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8474841" y="1238888"/>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8" name="rc238"/>
            <p:cNvSpPr/>
            <p:nvPr/>
          </p:nvSpPr>
          <p:spPr>
            <a:xfrm>
              <a:off x="1957784" y="1643696"/>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9" name="rc239"/>
            <p:cNvSpPr/>
            <p:nvPr/>
          </p:nvSpPr>
          <p:spPr>
            <a:xfrm>
              <a:off x="2218467" y="1643696"/>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0" name="rc240"/>
            <p:cNvSpPr/>
            <p:nvPr/>
          </p:nvSpPr>
          <p:spPr>
            <a:xfrm>
              <a:off x="2479149" y="1643696"/>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1" name="rc241"/>
            <p:cNvSpPr/>
            <p:nvPr/>
          </p:nvSpPr>
          <p:spPr>
            <a:xfrm>
              <a:off x="2739831" y="1643696"/>
              <a:ext cx="260682"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2" name="rc242"/>
            <p:cNvSpPr/>
            <p:nvPr/>
          </p:nvSpPr>
          <p:spPr>
            <a:xfrm>
              <a:off x="3000514" y="1643696"/>
              <a:ext cx="260682"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3" name="rc243"/>
            <p:cNvSpPr/>
            <p:nvPr/>
          </p:nvSpPr>
          <p:spPr>
            <a:xfrm>
              <a:off x="3261196" y="1643696"/>
              <a:ext cx="260682"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4" name="rc244"/>
            <p:cNvSpPr/>
            <p:nvPr/>
          </p:nvSpPr>
          <p:spPr>
            <a:xfrm>
              <a:off x="3521878" y="1643696"/>
              <a:ext cx="260682"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5" name="rc245"/>
            <p:cNvSpPr/>
            <p:nvPr/>
          </p:nvSpPr>
          <p:spPr>
            <a:xfrm>
              <a:off x="3782560" y="1643696"/>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6" name="rc246"/>
            <p:cNvSpPr/>
            <p:nvPr/>
          </p:nvSpPr>
          <p:spPr>
            <a:xfrm>
              <a:off x="4043243" y="1643696"/>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7" name="rc247"/>
            <p:cNvSpPr/>
            <p:nvPr/>
          </p:nvSpPr>
          <p:spPr>
            <a:xfrm>
              <a:off x="4303925" y="1643696"/>
              <a:ext cx="260682"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8" name="rc248"/>
            <p:cNvSpPr/>
            <p:nvPr/>
          </p:nvSpPr>
          <p:spPr>
            <a:xfrm>
              <a:off x="4564607" y="1643696"/>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9" name="rc249"/>
            <p:cNvSpPr/>
            <p:nvPr/>
          </p:nvSpPr>
          <p:spPr>
            <a:xfrm>
              <a:off x="4825289" y="1643696"/>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0" name="rc250"/>
            <p:cNvSpPr/>
            <p:nvPr/>
          </p:nvSpPr>
          <p:spPr>
            <a:xfrm>
              <a:off x="5085972" y="1643696"/>
              <a:ext cx="260682"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1" name="rc251"/>
            <p:cNvSpPr/>
            <p:nvPr/>
          </p:nvSpPr>
          <p:spPr>
            <a:xfrm>
              <a:off x="5346654" y="1643696"/>
              <a:ext cx="260682"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2" name="rc252"/>
            <p:cNvSpPr/>
            <p:nvPr/>
          </p:nvSpPr>
          <p:spPr>
            <a:xfrm>
              <a:off x="5607336" y="1643696"/>
              <a:ext cx="260682"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3" name="rc253"/>
            <p:cNvSpPr/>
            <p:nvPr/>
          </p:nvSpPr>
          <p:spPr>
            <a:xfrm>
              <a:off x="5868019" y="1643696"/>
              <a:ext cx="260682"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4" name="rc254"/>
            <p:cNvSpPr/>
            <p:nvPr/>
          </p:nvSpPr>
          <p:spPr>
            <a:xfrm>
              <a:off x="6128701" y="1643696"/>
              <a:ext cx="260682"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5" name="rc255"/>
            <p:cNvSpPr/>
            <p:nvPr/>
          </p:nvSpPr>
          <p:spPr>
            <a:xfrm>
              <a:off x="6389383" y="1643696"/>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6650065" y="1643696"/>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7" name="rc257"/>
            <p:cNvSpPr/>
            <p:nvPr/>
          </p:nvSpPr>
          <p:spPr>
            <a:xfrm>
              <a:off x="6910748" y="1643696"/>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8" name="rc258"/>
            <p:cNvSpPr/>
            <p:nvPr/>
          </p:nvSpPr>
          <p:spPr>
            <a:xfrm>
              <a:off x="7171430" y="1643696"/>
              <a:ext cx="260682"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9" name="rc259"/>
            <p:cNvSpPr/>
            <p:nvPr/>
          </p:nvSpPr>
          <p:spPr>
            <a:xfrm>
              <a:off x="7432112" y="1643696"/>
              <a:ext cx="260682"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7692794" y="1643696"/>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1" name="rc261"/>
            <p:cNvSpPr/>
            <p:nvPr/>
          </p:nvSpPr>
          <p:spPr>
            <a:xfrm>
              <a:off x="7953477" y="1643696"/>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8214159" y="1643696"/>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3" name="rc263"/>
            <p:cNvSpPr/>
            <p:nvPr/>
          </p:nvSpPr>
          <p:spPr>
            <a:xfrm>
              <a:off x="8474841" y="1643696"/>
              <a:ext cx="260682"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4" name="rc264"/>
            <p:cNvSpPr/>
            <p:nvPr/>
          </p:nvSpPr>
          <p:spPr>
            <a:xfrm>
              <a:off x="1957784" y="4072546"/>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5" name="rc265"/>
            <p:cNvSpPr/>
            <p:nvPr/>
          </p:nvSpPr>
          <p:spPr>
            <a:xfrm>
              <a:off x="2218467" y="4072546"/>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6" name="rc266"/>
            <p:cNvSpPr/>
            <p:nvPr/>
          </p:nvSpPr>
          <p:spPr>
            <a:xfrm>
              <a:off x="2479149" y="4072546"/>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7" name="rc267"/>
            <p:cNvSpPr/>
            <p:nvPr/>
          </p:nvSpPr>
          <p:spPr>
            <a:xfrm>
              <a:off x="2739831" y="4072546"/>
              <a:ext cx="260682"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8" name="rc268"/>
            <p:cNvSpPr/>
            <p:nvPr/>
          </p:nvSpPr>
          <p:spPr>
            <a:xfrm>
              <a:off x="3000514" y="4072546"/>
              <a:ext cx="260682"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9" name="rc269"/>
            <p:cNvSpPr/>
            <p:nvPr/>
          </p:nvSpPr>
          <p:spPr>
            <a:xfrm>
              <a:off x="3261196" y="4072546"/>
              <a:ext cx="260682"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0" name="rc270"/>
            <p:cNvSpPr/>
            <p:nvPr/>
          </p:nvSpPr>
          <p:spPr>
            <a:xfrm>
              <a:off x="3521878" y="4072546"/>
              <a:ext cx="260682"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1" name="rc271"/>
            <p:cNvSpPr/>
            <p:nvPr/>
          </p:nvSpPr>
          <p:spPr>
            <a:xfrm>
              <a:off x="3782560" y="4072546"/>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2" name="rc272"/>
            <p:cNvSpPr/>
            <p:nvPr/>
          </p:nvSpPr>
          <p:spPr>
            <a:xfrm>
              <a:off x="4043243" y="4072546"/>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3" name="rc273"/>
            <p:cNvSpPr/>
            <p:nvPr/>
          </p:nvSpPr>
          <p:spPr>
            <a:xfrm>
              <a:off x="4303925" y="4072546"/>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4564607" y="4072546"/>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5" name="rc275"/>
            <p:cNvSpPr/>
            <p:nvPr/>
          </p:nvSpPr>
          <p:spPr>
            <a:xfrm>
              <a:off x="4825289" y="4072546"/>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6" name="rc276"/>
            <p:cNvSpPr/>
            <p:nvPr/>
          </p:nvSpPr>
          <p:spPr>
            <a:xfrm>
              <a:off x="5085972" y="4072546"/>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7" name="rc277"/>
            <p:cNvSpPr/>
            <p:nvPr/>
          </p:nvSpPr>
          <p:spPr>
            <a:xfrm>
              <a:off x="5346654" y="4072546"/>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8" name="rc278"/>
            <p:cNvSpPr/>
            <p:nvPr/>
          </p:nvSpPr>
          <p:spPr>
            <a:xfrm>
              <a:off x="5607336" y="4072546"/>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9" name="rc279"/>
            <p:cNvSpPr/>
            <p:nvPr/>
          </p:nvSpPr>
          <p:spPr>
            <a:xfrm>
              <a:off x="5868019" y="4072546"/>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0" name="rc280"/>
            <p:cNvSpPr/>
            <p:nvPr/>
          </p:nvSpPr>
          <p:spPr>
            <a:xfrm>
              <a:off x="6128701" y="4072546"/>
              <a:ext cx="260682"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1" name="rc281"/>
            <p:cNvSpPr/>
            <p:nvPr/>
          </p:nvSpPr>
          <p:spPr>
            <a:xfrm>
              <a:off x="6389383" y="4072546"/>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2" name="rc282"/>
            <p:cNvSpPr/>
            <p:nvPr/>
          </p:nvSpPr>
          <p:spPr>
            <a:xfrm>
              <a:off x="6650065" y="4072546"/>
              <a:ext cx="260682"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3" name="rc283"/>
            <p:cNvSpPr/>
            <p:nvPr/>
          </p:nvSpPr>
          <p:spPr>
            <a:xfrm>
              <a:off x="6910748" y="4072546"/>
              <a:ext cx="260682"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4" name="rc284"/>
            <p:cNvSpPr/>
            <p:nvPr/>
          </p:nvSpPr>
          <p:spPr>
            <a:xfrm>
              <a:off x="7171430" y="4072546"/>
              <a:ext cx="260682"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5" name="rc285"/>
            <p:cNvSpPr/>
            <p:nvPr/>
          </p:nvSpPr>
          <p:spPr>
            <a:xfrm>
              <a:off x="7432112" y="4072546"/>
              <a:ext cx="260682"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6" name="rc286"/>
            <p:cNvSpPr/>
            <p:nvPr/>
          </p:nvSpPr>
          <p:spPr>
            <a:xfrm>
              <a:off x="7692794" y="4072546"/>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7" name="rc287"/>
            <p:cNvSpPr/>
            <p:nvPr/>
          </p:nvSpPr>
          <p:spPr>
            <a:xfrm>
              <a:off x="7953477" y="4072546"/>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8" name="rc288"/>
            <p:cNvSpPr/>
            <p:nvPr/>
          </p:nvSpPr>
          <p:spPr>
            <a:xfrm>
              <a:off x="8214159" y="4072546"/>
              <a:ext cx="260682"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9" name="rc289"/>
            <p:cNvSpPr/>
            <p:nvPr/>
          </p:nvSpPr>
          <p:spPr>
            <a:xfrm>
              <a:off x="8474841" y="4072546"/>
              <a:ext cx="260682"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0" name="tx290"/>
            <p:cNvSpPr/>
            <p:nvPr/>
          </p:nvSpPr>
          <p:spPr>
            <a:xfrm>
              <a:off x="228854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1" name="tx291"/>
            <p:cNvSpPr/>
            <p:nvPr/>
          </p:nvSpPr>
          <p:spPr>
            <a:xfrm>
              <a:off x="254923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2" name="tx292"/>
            <p:cNvSpPr/>
            <p:nvPr/>
          </p:nvSpPr>
          <p:spPr>
            <a:xfrm>
              <a:off x="280991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93" name="tx293"/>
            <p:cNvSpPr/>
            <p:nvPr/>
          </p:nvSpPr>
          <p:spPr>
            <a:xfrm>
              <a:off x="307059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4" name="tx294"/>
            <p:cNvSpPr/>
            <p:nvPr/>
          </p:nvSpPr>
          <p:spPr>
            <a:xfrm>
              <a:off x="802355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95" name="tx295"/>
            <p:cNvSpPr/>
            <p:nvPr/>
          </p:nvSpPr>
          <p:spPr>
            <a:xfrm>
              <a:off x="854492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6" name="tx296"/>
            <p:cNvSpPr/>
            <p:nvPr/>
          </p:nvSpPr>
          <p:spPr>
            <a:xfrm>
              <a:off x="20278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7" name="tx297"/>
            <p:cNvSpPr/>
            <p:nvPr/>
          </p:nvSpPr>
          <p:spPr>
            <a:xfrm>
              <a:off x="228854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8" name="tx298"/>
            <p:cNvSpPr/>
            <p:nvPr/>
          </p:nvSpPr>
          <p:spPr>
            <a:xfrm>
              <a:off x="25492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9" name="tx299"/>
            <p:cNvSpPr/>
            <p:nvPr/>
          </p:nvSpPr>
          <p:spPr>
            <a:xfrm>
              <a:off x="280991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0" name="tx300"/>
            <p:cNvSpPr/>
            <p:nvPr/>
          </p:nvSpPr>
          <p:spPr>
            <a:xfrm>
              <a:off x="307059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1" name="tx301"/>
            <p:cNvSpPr/>
            <p:nvPr/>
          </p:nvSpPr>
          <p:spPr>
            <a:xfrm>
              <a:off x="333127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2" name="tx302"/>
            <p:cNvSpPr/>
            <p:nvPr/>
          </p:nvSpPr>
          <p:spPr>
            <a:xfrm>
              <a:off x="35919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3" name="tx303"/>
            <p:cNvSpPr/>
            <p:nvPr/>
          </p:nvSpPr>
          <p:spPr>
            <a:xfrm>
              <a:off x="38526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4" name="tx304"/>
            <p:cNvSpPr/>
            <p:nvPr/>
          </p:nvSpPr>
          <p:spPr>
            <a:xfrm>
              <a:off x="411332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5" name="tx305"/>
            <p:cNvSpPr/>
            <p:nvPr/>
          </p:nvSpPr>
          <p:spPr>
            <a:xfrm>
              <a:off x="43740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6" name="tx306"/>
            <p:cNvSpPr/>
            <p:nvPr/>
          </p:nvSpPr>
          <p:spPr>
            <a:xfrm>
              <a:off x="46346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7" name="tx307"/>
            <p:cNvSpPr/>
            <p:nvPr/>
          </p:nvSpPr>
          <p:spPr>
            <a:xfrm>
              <a:off x="489537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8" name="tx308"/>
            <p:cNvSpPr/>
            <p:nvPr/>
          </p:nvSpPr>
          <p:spPr>
            <a:xfrm>
              <a:off x="51560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9" name="tx309"/>
            <p:cNvSpPr/>
            <p:nvPr/>
          </p:nvSpPr>
          <p:spPr>
            <a:xfrm>
              <a:off x="54167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0" name="tx310"/>
            <p:cNvSpPr/>
            <p:nvPr/>
          </p:nvSpPr>
          <p:spPr>
            <a:xfrm>
              <a:off x="56774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1" name="tx311"/>
            <p:cNvSpPr/>
            <p:nvPr/>
          </p:nvSpPr>
          <p:spPr>
            <a:xfrm>
              <a:off x="593810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2" name="tx312"/>
            <p:cNvSpPr/>
            <p:nvPr/>
          </p:nvSpPr>
          <p:spPr>
            <a:xfrm>
              <a:off x="61987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3" name="tx313"/>
            <p:cNvSpPr/>
            <p:nvPr/>
          </p:nvSpPr>
          <p:spPr>
            <a:xfrm>
              <a:off x="64594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4" name="tx314"/>
            <p:cNvSpPr/>
            <p:nvPr/>
          </p:nvSpPr>
          <p:spPr>
            <a:xfrm>
              <a:off x="672014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5" name="tx315"/>
            <p:cNvSpPr/>
            <p:nvPr/>
          </p:nvSpPr>
          <p:spPr>
            <a:xfrm>
              <a:off x="69808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6" name="tx316"/>
            <p:cNvSpPr/>
            <p:nvPr/>
          </p:nvSpPr>
          <p:spPr>
            <a:xfrm>
              <a:off x="72415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7" name="tx317"/>
            <p:cNvSpPr/>
            <p:nvPr/>
          </p:nvSpPr>
          <p:spPr>
            <a:xfrm>
              <a:off x="75021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8" name="tx318"/>
            <p:cNvSpPr/>
            <p:nvPr/>
          </p:nvSpPr>
          <p:spPr>
            <a:xfrm>
              <a:off x="776287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9" name="tx319"/>
            <p:cNvSpPr/>
            <p:nvPr/>
          </p:nvSpPr>
          <p:spPr>
            <a:xfrm>
              <a:off x="80235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0" name="tx320"/>
            <p:cNvSpPr/>
            <p:nvPr/>
          </p:nvSpPr>
          <p:spPr>
            <a:xfrm>
              <a:off x="828424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1" name="tx321"/>
            <p:cNvSpPr/>
            <p:nvPr/>
          </p:nvSpPr>
          <p:spPr>
            <a:xfrm>
              <a:off x="854492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22" name="tx322"/>
            <p:cNvSpPr/>
            <p:nvPr/>
          </p:nvSpPr>
          <p:spPr>
            <a:xfrm>
              <a:off x="202786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3" name="tx323"/>
            <p:cNvSpPr/>
            <p:nvPr/>
          </p:nvSpPr>
          <p:spPr>
            <a:xfrm>
              <a:off x="228854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4" name="tx324"/>
            <p:cNvSpPr/>
            <p:nvPr/>
          </p:nvSpPr>
          <p:spPr>
            <a:xfrm>
              <a:off x="254923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5" name="tx325"/>
            <p:cNvSpPr/>
            <p:nvPr/>
          </p:nvSpPr>
          <p:spPr>
            <a:xfrm>
              <a:off x="280991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6" name="tx326"/>
            <p:cNvSpPr/>
            <p:nvPr/>
          </p:nvSpPr>
          <p:spPr>
            <a:xfrm>
              <a:off x="307059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7" name="tx327"/>
            <p:cNvSpPr/>
            <p:nvPr/>
          </p:nvSpPr>
          <p:spPr>
            <a:xfrm>
              <a:off x="333127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8" name="tx328"/>
            <p:cNvSpPr/>
            <p:nvPr/>
          </p:nvSpPr>
          <p:spPr>
            <a:xfrm>
              <a:off x="359196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9" name="tx329"/>
            <p:cNvSpPr/>
            <p:nvPr/>
          </p:nvSpPr>
          <p:spPr>
            <a:xfrm>
              <a:off x="385264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0" name="tx330"/>
            <p:cNvSpPr/>
            <p:nvPr/>
          </p:nvSpPr>
          <p:spPr>
            <a:xfrm>
              <a:off x="411332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1" name="tx331"/>
            <p:cNvSpPr/>
            <p:nvPr/>
          </p:nvSpPr>
          <p:spPr>
            <a:xfrm>
              <a:off x="437400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2" name="tx332"/>
            <p:cNvSpPr/>
            <p:nvPr/>
          </p:nvSpPr>
          <p:spPr>
            <a:xfrm>
              <a:off x="463468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3" name="tx333"/>
            <p:cNvSpPr/>
            <p:nvPr/>
          </p:nvSpPr>
          <p:spPr>
            <a:xfrm>
              <a:off x="489537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34" name="tx334"/>
            <p:cNvSpPr/>
            <p:nvPr/>
          </p:nvSpPr>
          <p:spPr>
            <a:xfrm>
              <a:off x="515605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5" name="tx335"/>
            <p:cNvSpPr/>
            <p:nvPr/>
          </p:nvSpPr>
          <p:spPr>
            <a:xfrm>
              <a:off x="541673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6" name="tx336"/>
            <p:cNvSpPr/>
            <p:nvPr/>
          </p:nvSpPr>
          <p:spPr>
            <a:xfrm>
              <a:off x="567741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7" name="tx337"/>
            <p:cNvSpPr/>
            <p:nvPr/>
          </p:nvSpPr>
          <p:spPr>
            <a:xfrm>
              <a:off x="593810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8" name="tx338"/>
            <p:cNvSpPr/>
            <p:nvPr/>
          </p:nvSpPr>
          <p:spPr>
            <a:xfrm>
              <a:off x="619878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9" name="tx339"/>
            <p:cNvSpPr/>
            <p:nvPr/>
          </p:nvSpPr>
          <p:spPr>
            <a:xfrm>
              <a:off x="645946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0" name="tx340"/>
            <p:cNvSpPr/>
            <p:nvPr/>
          </p:nvSpPr>
          <p:spPr>
            <a:xfrm>
              <a:off x="672014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1" name="tx341"/>
            <p:cNvSpPr/>
            <p:nvPr/>
          </p:nvSpPr>
          <p:spPr>
            <a:xfrm>
              <a:off x="698083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2" name="tx342"/>
            <p:cNvSpPr/>
            <p:nvPr/>
          </p:nvSpPr>
          <p:spPr>
            <a:xfrm>
              <a:off x="724151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3" name="tx343"/>
            <p:cNvSpPr/>
            <p:nvPr/>
          </p:nvSpPr>
          <p:spPr>
            <a:xfrm>
              <a:off x="750219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44" name="tx344"/>
            <p:cNvSpPr/>
            <p:nvPr/>
          </p:nvSpPr>
          <p:spPr>
            <a:xfrm>
              <a:off x="776287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5" name="tx345"/>
            <p:cNvSpPr/>
            <p:nvPr/>
          </p:nvSpPr>
          <p:spPr>
            <a:xfrm>
              <a:off x="802355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6" name="tx346"/>
            <p:cNvSpPr/>
            <p:nvPr/>
          </p:nvSpPr>
          <p:spPr>
            <a:xfrm>
              <a:off x="828424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7" name="tx347"/>
            <p:cNvSpPr/>
            <p:nvPr/>
          </p:nvSpPr>
          <p:spPr>
            <a:xfrm>
              <a:off x="854492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8" name="tx348"/>
            <p:cNvSpPr/>
            <p:nvPr/>
          </p:nvSpPr>
          <p:spPr>
            <a:xfrm>
              <a:off x="202786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49" name="tx349"/>
            <p:cNvSpPr/>
            <p:nvPr/>
          </p:nvSpPr>
          <p:spPr>
            <a:xfrm>
              <a:off x="228854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0" name="tx350"/>
            <p:cNvSpPr/>
            <p:nvPr/>
          </p:nvSpPr>
          <p:spPr>
            <a:xfrm>
              <a:off x="254923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51" name="tx351"/>
            <p:cNvSpPr/>
            <p:nvPr/>
          </p:nvSpPr>
          <p:spPr>
            <a:xfrm>
              <a:off x="280991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2" name="tx352"/>
            <p:cNvSpPr/>
            <p:nvPr/>
          </p:nvSpPr>
          <p:spPr>
            <a:xfrm>
              <a:off x="307059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3" name="tx353"/>
            <p:cNvSpPr/>
            <p:nvPr/>
          </p:nvSpPr>
          <p:spPr>
            <a:xfrm>
              <a:off x="333127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54" name="tx354"/>
            <p:cNvSpPr/>
            <p:nvPr/>
          </p:nvSpPr>
          <p:spPr>
            <a:xfrm>
              <a:off x="359196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5" name="tx355"/>
            <p:cNvSpPr/>
            <p:nvPr/>
          </p:nvSpPr>
          <p:spPr>
            <a:xfrm>
              <a:off x="385264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56" name="tx356"/>
            <p:cNvSpPr/>
            <p:nvPr/>
          </p:nvSpPr>
          <p:spPr>
            <a:xfrm>
              <a:off x="411332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7" name="tx357"/>
            <p:cNvSpPr/>
            <p:nvPr/>
          </p:nvSpPr>
          <p:spPr>
            <a:xfrm>
              <a:off x="437400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8" name="tx358"/>
            <p:cNvSpPr/>
            <p:nvPr/>
          </p:nvSpPr>
          <p:spPr>
            <a:xfrm>
              <a:off x="463468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9" name="tx359"/>
            <p:cNvSpPr/>
            <p:nvPr/>
          </p:nvSpPr>
          <p:spPr>
            <a:xfrm>
              <a:off x="489537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0" name="tx360"/>
            <p:cNvSpPr/>
            <p:nvPr/>
          </p:nvSpPr>
          <p:spPr>
            <a:xfrm>
              <a:off x="515605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1" name="tx361"/>
            <p:cNvSpPr/>
            <p:nvPr/>
          </p:nvSpPr>
          <p:spPr>
            <a:xfrm>
              <a:off x="541673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2" name="tx362"/>
            <p:cNvSpPr/>
            <p:nvPr/>
          </p:nvSpPr>
          <p:spPr>
            <a:xfrm>
              <a:off x="567741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3" name="tx363"/>
            <p:cNvSpPr/>
            <p:nvPr/>
          </p:nvSpPr>
          <p:spPr>
            <a:xfrm>
              <a:off x="593810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4" name="tx364"/>
            <p:cNvSpPr/>
            <p:nvPr/>
          </p:nvSpPr>
          <p:spPr>
            <a:xfrm>
              <a:off x="619878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5" name="tx365"/>
            <p:cNvSpPr/>
            <p:nvPr/>
          </p:nvSpPr>
          <p:spPr>
            <a:xfrm>
              <a:off x="645946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6" name="tx366"/>
            <p:cNvSpPr/>
            <p:nvPr/>
          </p:nvSpPr>
          <p:spPr>
            <a:xfrm>
              <a:off x="672014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7" name="tx367"/>
            <p:cNvSpPr/>
            <p:nvPr/>
          </p:nvSpPr>
          <p:spPr>
            <a:xfrm>
              <a:off x="698083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8" name="tx368"/>
            <p:cNvSpPr/>
            <p:nvPr/>
          </p:nvSpPr>
          <p:spPr>
            <a:xfrm>
              <a:off x="724151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9" name="tx369"/>
            <p:cNvSpPr/>
            <p:nvPr/>
          </p:nvSpPr>
          <p:spPr>
            <a:xfrm>
              <a:off x="750219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0" name="tx370"/>
            <p:cNvSpPr/>
            <p:nvPr/>
          </p:nvSpPr>
          <p:spPr>
            <a:xfrm>
              <a:off x="776287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1" name="tx371"/>
            <p:cNvSpPr/>
            <p:nvPr/>
          </p:nvSpPr>
          <p:spPr>
            <a:xfrm>
              <a:off x="802355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2" name="tx372"/>
            <p:cNvSpPr/>
            <p:nvPr/>
          </p:nvSpPr>
          <p:spPr>
            <a:xfrm>
              <a:off x="828424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3" name="tx373"/>
            <p:cNvSpPr/>
            <p:nvPr/>
          </p:nvSpPr>
          <p:spPr>
            <a:xfrm>
              <a:off x="854492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4" name="tx374"/>
            <p:cNvSpPr/>
            <p:nvPr/>
          </p:nvSpPr>
          <p:spPr>
            <a:xfrm>
              <a:off x="202786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5" name="tx375"/>
            <p:cNvSpPr/>
            <p:nvPr/>
          </p:nvSpPr>
          <p:spPr>
            <a:xfrm>
              <a:off x="228854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254923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7" name="tx377"/>
            <p:cNvSpPr/>
            <p:nvPr/>
          </p:nvSpPr>
          <p:spPr>
            <a:xfrm>
              <a:off x="280991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8" name="tx378"/>
            <p:cNvSpPr/>
            <p:nvPr/>
          </p:nvSpPr>
          <p:spPr>
            <a:xfrm>
              <a:off x="307059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9" name="tx379"/>
            <p:cNvSpPr/>
            <p:nvPr/>
          </p:nvSpPr>
          <p:spPr>
            <a:xfrm>
              <a:off x="333127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0" name="tx380"/>
            <p:cNvSpPr/>
            <p:nvPr/>
          </p:nvSpPr>
          <p:spPr>
            <a:xfrm>
              <a:off x="359196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1" name="tx381"/>
            <p:cNvSpPr/>
            <p:nvPr/>
          </p:nvSpPr>
          <p:spPr>
            <a:xfrm>
              <a:off x="385264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82" name="tx382"/>
            <p:cNvSpPr/>
            <p:nvPr/>
          </p:nvSpPr>
          <p:spPr>
            <a:xfrm>
              <a:off x="411332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3" name="tx383"/>
            <p:cNvSpPr/>
            <p:nvPr/>
          </p:nvSpPr>
          <p:spPr>
            <a:xfrm>
              <a:off x="437400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4" name="tx384"/>
            <p:cNvSpPr/>
            <p:nvPr/>
          </p:nvSpPr>
          <p:spPr>
            <a:xfrm>
              <a:off x="463468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5" name="tx385"/>
            <p:cNvSpPr/>
            <p:nvPr/>
          </p:nvSpPr>
          <p:spPr>
            <a:xfrm>
              <a:off x="489537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6" name="tx386"/>
            <p:cNvSpPr/>
            <p:nvPr/>
          </p:nvSpPr>
          <p:spPr>
            <a:xfrm>
              <a:off x="515605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7" name="tx387"/>
            <p:cNvSpPr/>
            <p:nvPr/>
          </p:nvSpPr>
          <p:spPr>
            <a:xfrm>
              <a:off x="541673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8" name="tx388"/>
            <p:cNvSpPr/>
            <p:nvPr/>
          </p:nvSpPr>
          <p:spPr>
            <a:xfrm>
              <a:off x="567741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9" name="tx389"/>
            <p:cNvSpPr/>
            <p:nvPr/>
          </p:nvSpPr>
          <p:spPr>
            <a:xfrm>
              <a:off x="593810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0" name="tx390"/>
            <p:cNvSpPr/>
            <p:nvPr/>
          </p:nvSpPr>
          <p:spPr>
            <a:xfrm>
              <a:off x="619878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1" name="tx391"/>
            <p:cNvSpPr/>
            <p:nvPr/>
          </p:nvSpPr>
          <p:spPr>
            <a:xfrm>
              <a:off x="645946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2" name="tx392"/>
            <p:cNvSpPr/>
            <p:nvPr/>
          </p:nvSpPr>
          <p:spPr>
            <a:xfrm>
              <a:off x="672014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3" name="tx393"/>
            <p:cNvSpPr/>
            <p:nvPr/>
          </p:nvSpPr>
          <p:spPr>
            <a:xfrm>
              <a:off x="698083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4" name="tx394"/>
            <p:cNvSpPr/>
            <p:nvPr/>
          </p:nvSpPr>
          <p:spPr>
            <a:xfrm>
              <a:off x="724151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5" name="tx395"/>
            <p:cNvSpPr/>
            <p:nvPr/>
          </p:nvSpPr>
          <p:spPr>
            <a:xfrm>
              <a:off x="750219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6" name="tx396"/>
            <p:cNvSpPr/>
            <p:nvPr/>
          </p:nvSpPr>
          <p:spPr>
            <a:xfrm>
              <a:off x="776287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7" name="tx397"/>
            <p:cNvSpPr/>
            <p:nvPr/>
          </p:nvSpPr>
          <p:spPr>
            <a:xfrm>
              <a:off x="802355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8" name="tx398"/>
            <p:cNvSpPr/>
            <p:nvPr/>
          </p:nvSpPr>
          <p:spPr>
            <a:xfrm>
              <a:off x="828424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9" name="tx399"/>
            <p:cNvSpPr/>
            <p:nvPr/>
          </p:nvSpPr>
          <p:spPr>
            <a:xfrm>
              <a:off x="854492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0" name="tx400"/>
            <p:cNvSpPr/>
            <p:nvPr/>
          </p:nvSpPr>
          <p:spPr>
            <a:xfrm>
              <a:off x="202786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1" name="tx401"/>
            <p:cNvSpPr/>
            <p:nvPr/>
          </p:nvSpPr>
          <p:spPr>
            <a:xfrm>
              <a:off x="228854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2" name="tx402"/>
            <p:cNvSpPr/>
            <p:nvPr/>
          </p:nvSpPr>
          <p:spPr>
            <a:xfrm>
              <a:off x="254923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3" name="tx403"/>
            <p:cNvSpPr/>
            <p:nvPr/>
          </p:nvSpPr>
          <p:spPr>
            <a:xfrm>
              <a:off x="280991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4" name="tx404"/>
            <p:cNvSpPr/>
            <p:nvPr/>
          </p:nvSpPr>
          <p:spPr>
            <a:xfrm>
              <a:off x="307059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5" name="tx405"/>
            <p:cNvSpPr/>
            <p:nvPr/>
          </p:nvSpPr>
          <p:spPr>
            <a:xfrm>
              <a:off x="333127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6" name="tx406"/>
            <p:cNvSpPr/>
            <p:nvPr/>
          </p:nvSpPr>
          <p:spPr>
            <a:xfrm>
              <a:off x="359196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7" name="tx407"/>
            <p:cNvSpPr/>
            <p:nvPr/>
          </p:nvSpPr>
          <p:spPr>
            <a:xfrm>
              <a:off x="385264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8" name="tx408"/>
            <p:cNvSpPr/>
            <p:nvPr/>
          </p:nvSpPr>
          <p:spPr>
            <a:xfrm>
              <a:off x="411332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9" name="tx409"/>
            <p:cNvSpPr/>
            <p:nvPr/>
          </p:nvSpPr>
          <p:spPr>
            <a:xfrm>
              <a:off x="437400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0" name="tx410"/>
            <p:cNvSpPr/>
            <p:nvPr/>
          </p:nvSpPr>
          <p:spPr>
            <a:xfrm>
              <a:off x="463468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11" name="tx411"/>
            <p:cNvSpPr/>
            <p:nvPr/>
          </p:nvSpPr>
          <p:spPr>
            <a:xfrm>
              <a:off x="489537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12" name="tx412"/>
            <p:cNvSpPr/>
            <p:nvPr/>
          </p:nvSpPr>
          <p:spPr>
            <a:xfrm>
              <a:off x="515605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3" name="tx413"/>
            <p:cNvSpPr/>
            <p:nvPr/>
          </p:nvSpPr>
          <p:spPr>
            <a:xfrm>
              <a:off x="541673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4" name="tx414"/>
            <p:cNvSpPr/>
            <p:nvPr/>
          </p:nvSpPr>
          <p:spPr>
            <a:xfrm>
              <a:off x="567741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5" name="tx415"/>
            <p:cNvSpPr/>
            <p:nvPr/>
          </p:nvSpPr>
          <p:spPr>
            <a:xfrm>
              <a:off x="593810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6" name="tx416"/>
            <p:cNvSpPr/>
            <p:nvPr/>
          </p:nvSpPr>
          <p:spPr>
            <a:xfrm>
              <a:off x="619878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7" name="tx417"/>
            <p:cNvSpPr/>
            <p:nvPr/>
          </p:nvSpPr>
          <p:spPr>
            <a:xfrm>
              <a:off x="645946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8" name="tx418"/>
            <p:cNvSpPr/>
            <p:nvPr/>
          </p:nvSpPr>
          <p:spPr>
            <a:xfrm>
              <a:off x="672014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9" name="tx419"/>
            <p:cNvSpPr/>
            <p:nvPr/>
          </p:nvSpPr>
          <p:spPr>
            <a:xfrm>
              <a:off x="698083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0" name="tx420"/>
            <p:cNvSpPr/>
            <p:nvPr/>
          </p:nvSpPr>
          <p:spPr>
            <a:xfrm>
              <a:off x="724151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1" name="tx421"/>
            <p:cNvSpPr/>
            <p:nvPr/>
          </p:nvSpPr>
          <p:spPr>
            <a:xfrm>
              <a:off x="750219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2" name="tx422"/>
            <p:cNvSpPr/>
            <p:nvPr/>
          </p:nvSpPr>
          <p:spPr>
            <a:xfrm>
              <a:off x="776287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3" name="tx423"/>
            <p:cNvSpPr/>
            <p:nvPr/>
          </p:nvSpPr>
          <p:spPr>
            <a:xfrm>
              <a:off x="802355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24" name="tx424"/>
            <p:cNvSpPr/>
            <p:nvPr/>
          </p:nvSpPr>
          <p:spPr>
            <a:xfrm>
              <a:off x="828424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25" name="tx425"/>
            <p:cNvSpPr/>
            <p:nvPr/>
          </p:nvSpPr>
          <p:spPr>
            <a:xfrm>
              <a:off x="854492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26" name="tx426"/>
            <p:cNvSpPr/>
            <p:nvPr/>
          </p:nvSpPr>
          <p:spPr>
            <a:xfrm>
              <a:off x="202786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27" name="tx427"/>
            <p:cNvSpPr/>
            <p:nvPr/>
          </p:nvSpPr>
          <p:spPr>
            <a:xfrm>
              <a:off x="254923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8" name="tx428"/>
            <p:cNvSpPr/>
            <p:nvPr/>
          </p:nvSpPr>
          <p:spPr>
            <a:xfrm>
              <a:off x="280991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9" name="tx429"/>
            <p:cNvSpPr/>
            <p:nvPr/>
          </p:nvSpPr>
          <p:spPr>
            <a:xfrm>
              <a:off x="307059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0" name="tx430"/>
            <p:cNvSpPr/>
            <p:nvPr/>
          </p:nvSpPr>
          <p:spPr>
            <a:xfrm>
              <a:off x="333127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1" name="tx431"/>
            <p:cNvSpPr/>
            <p:nvPr/>
          </p:nvSpPr>
          <p:spPr>
            <a:xfrm>
              <a:off x="359196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32" name="tx432"/>
            <p:cNvSpPr/>
            <p:nvPr/>
          </p:nvSpPr>
          <p:spPr>
            <a:xfrm>
              <a:off x="385264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3" name="tx433"/>
            <p:cNvSpPr/>
            <p:nvPr/>
          </p:nvSpPr>
          <p:spPr>
            <a:xfrm>
              <a:off x="411332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4" name="tx434"/>
            <p:cNvSpPr/>
            <p:nvPr/>
          </p:nvSpPr>
          <p:spPr>
            <a:xfrm>
              <a:off x="437400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5" name="tx435"/>
            <p:cNvSpPr/>
            <p:nvPr/>
          </p:nvSpPr>
          <p:spPr>
            <a:xfrm>
              <a:off x="463468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6" name="tx436"/>
            <p:cNvSpPr/>
            <p:nvPr/>
          </p:nvSpPr>
          <p:spPr>
            <a:xfrm>
              <a:off x="489537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7" name="tx437"/>
            <p:cNvSpPr/>
            <p:nvPr/>
          </p:nvSpPr>
          <p:spPr>
            <a:xfrm>
              <a:off x="515605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8" name="tx438"/>
            <p:cNvSpPr/>
            <p:nvPr/>
          </p:nvSpPr>
          <p:spPr>
            <a:xfrm>
              <a:off x="541673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9" name="tx439"/>
            <p:cNvSpPr/>
            <p:nvPr/>
          </p:nvSpPr>
          <p:spPr>
            <a:xfrm>
              <a:off x="567741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40" name="tx440"/>
            <p:cNvSpPr/>
            <p:nvPr/>
          </p:nvSpPr>
          <p:spPr>
            <a:xfrm>
              <a:off x="593810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41" name="tx441"/>
            <p:cNvSpPr/>
            <p:nvPr/>
          </p:nvSpPr>
          <p:spPr>
            <a:xfrm>
              <a:off x="619878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42" name="tx442"/>
            <p:cNvSpPr/>
            <p:nvPr/>
          </p:nvSpPr>
          <p:spPr>
            <a:xfrm>
              <a:off x="645946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3" name="tx443"/>
            <p:cNvSpPr/>
            <p:nvPr/>
          </p:nvSpPr>
          <p:spPr>
            <a:xfrm>
              <a:off x="672014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4" name="tx444"/>
            <p:cNvSpPr/>
            <p:nvPr/>
          </p:nvSpPr>
          <p:spPr>
            <a:xfrm>
              <a:off x="698083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5" name="tx445"/>
            <p:cNvSpPr/>
            <p:nvPr/>
          </p:nvSpPr>
          <p:spPr>
            <a:xfrm>
              <a:off x="724151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6" name="tx446"/>
            <p:cNvSpPr/>
            <p:nvPr/>
          </p:nvSpPr>
          <p:spPr>
            <a:xfrm>
              <a:off x="750219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7" name="tx447"/>
            <p:cNvSpPr/>
            <p:nvPr/>
          </p:nvSpPr>
          <p:spPr>
            <a:xfrm>
              <a:off x="776287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48" name="tx448"/>
            <p:cNvSpPr/>
            <p:nvPr/>
          </p:nvSpPr>
          <p:spPr>
            <a:xfrm>
              <a:off x="802355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9" name="tx449"/>
            <p:cNvSpPr/>
            <p:nvPr/>
          </p:nvSpPr>
          <p:spPr>
            <a:xfrm>
              <a:off x="828424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50" name="tx450"/>
            <p:cNvSpPr/>
            <p:nvPr/>
          </p:nvSpPr>
          <p:spPr>
            <a:xfrm>
              <a:off x="854492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1" name="tx451"/>
            <p:cNvSpPr/>
            <p:nvPr/>
          </p:nvSpPr>
          <p:spPr>
            <a:xfrm>
              <a:off x="202786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2" name="tx452"/>
            <p:cNvSpPr/>
            <p:nvPr/>
          </p:nvSpPr>
          <p:spPr>
            <a:xfrm>
              <a:off x="228854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3" name="tx453"/>
            <p:cNvSpPr/>
            <p:nvPr/>
          </p:nvSpPr>
          <p:spPr>
            <a:xfrm>
              <a:off x="254923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54" name="tx454"/>
            <p:cNvSpPr/>
            <p:nvPr/>
          </p:nvSpPr>
          <p:spPr>
            <a:xfrm>
              <a:off x="280991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55" name="tx455"/>
            <p:cNvSpPr/>
            <p:nvPr/>
          </p:nvSpPr>
          <p:spPr>
            <a:xfrm>
              <a:off x="307059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56" name="tx456"/>
            <p:cNvSpPr/>
            <p:nvPr/>
          </p:nvSpPr>
          <p:spPr>
            <a:xfrm>
              <a:off x="333127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57" name="tx457"/>
            <p:cNvSpPr/>
            <p:nvPr/>
          </p:nvSpPr>
          <p:spPr>
            <a:xfrm>
              <a:off x="35919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8" name="tx458"/>
            <p:cNvSpPr/>
            <p:nvPr/>
          </p:nvSpPr>
          <p:spPr>
            <a:xfrm>
              <a:off x="385264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9" name="tx459"/>
            <p:cNvSpPr/>
            <p:nvPr/>
          </p:nvSpPr>
          <p:spPr>
            <a:xfrm>
              <a:off x="411332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0" name="tx460"/>
            <p:cNvSpPr/>
            <p:nvPr/>
          </p:nvSpPr>
          <p:spPr>
            <a:xfrm>
              <a:off x="437400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1" name="tx461"/>
            <p:cNvSpPr/>
            <p:nvPr/>
          </p:nvSpPr>
          <p:spPr>
            <a:xfrm>
              <a:off x="463468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62" name="tx462"/>
            <p:cNvSpPr/>
            <p:nvPr/>
          </p:nvSpPr>
          <p:spPr>
            <a:xfrm>
              <a:off x="489537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3" name="tx463"/>
            <p:cNvSpPr/>
            <p:nvPr/>
          </p:nvSpPr>
          <p:spPr>
            <a:xfrm>
              <a:off x="515605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4" name="tx464"/>
            <p:cNvSpPr/>
            <p:nvPr/>
          </p:nvSpPr>
          <p:spPr>
            <a:xfrm>
              <a:off x="541673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5" name="tx465"/>
            <p:cNvSpPr/>
            <p:nvPr/>
          </p:nvSpPr>
          <p:spPr>
            <a:xfrm>
              <a:off x="567741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6" name="tx466"/>
            <p:cNvSpPr/>
            <p:nvPr/>
          </p:nvSpPr>
          <p:spPr>
            <a:xfrm>
              <a:off x="593810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7" name="tx467"/>
            <p:cNvSpPr/>
            <p:nvPr/>
          </p:nvSpPr>
          <p:spPr>
            <a:xfrm>
              <a:off x="61987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8" name="tx468"/>
            <p:cNvSpPr/>
            <p:nvPr/>
          </p:nvSpPr>
          <p:spPr>
            <a:xfrm>
              <a:off x="64594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9" name="tx469"/>
            <p:cNvSpPr/>
            <p:nvPr/>
          </p:nvSpPr>
          <p:spPr>
            <a:xfrm>
              <a:off x="672014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0" name="tx470"/>
            <p:cNvSpPr/>
            <p:nvPr/>
          </p:nvSpPr>
          <p:spPr>
            <a:xfrm>
              <a:off x="698083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1" name="tx471"/>
            <p:cNvSpPr/>
            <p:nvPr/>
          </p:nvSpPr>
          <p:spPr>
            <a:xfrm>
              <a:off x="724151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2" name="tx472"/>
            <p:cNvSpPr/>
            <p:nvPr/>
          </p:nvSpPr>
          <p:spPr>
            <a:xfrm>
              <a:off x="750219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73" name="tx473"/>
            <p:cNvSpPr/>
            <p:nvPr/>
          </p:nvSpPr>
          <p:spPr>
            <a:xfrm>
              <a:off x="776287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4" name="tx474"/>
            <p:cNvSpPr/>
            <p:nvPr/>
          </p:nvSpPr>
          <p:spPr>
            <a:xfrm>
              <a:off x="802355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5" name="tx475"/>
            <p:cNvSpPr/>
            <p:nvPr/>
          </p:nvSpPr>
          <p:spPr>
            <a:xfrm>
              <a:off x="828424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76" name="tx476"/>
            <p:cNvSpPr/>
            <p:nvPr/>
          </p:nvSpPr>
          <p:spPr>
            <a:xfrm>
              <a:off x="854492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77" name="tx477"/>
            <p:cNvSpPr/>
            <p:nvPr/>
          </p:nvSpPr>
          <p:spPr>
            <a:xfrm>
              <a:off x="202786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8" name="tx478"/>
            <p:cNvSpPr/>
            <p:nvPr/>
          </p:nvSpPr>
          <p:spPr>
            <a:xfrm>
              <a:off x="228854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9" name="tx479"/>
            <p:cNvSpPr/>
            <p:nvPr/>
          </p:nvSpPr>
          <p:spPr>
            <a:xfrm>
              <a:off x="254923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0" name="tx480"/>
            <p:cNvSpPr/>
            <p:nvPr/>
          </p:nvSpPr>
          <p:spPr>
            <a:xfrm>
              <a:off x="280991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1" name="tx481"/>
            <p:cNvSpPr/>
            <p:nvPr/>
          </p:nvSpPr>
          <p:spPr>
            <a:xfrm>
              <a:off x="307059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82" name="tx482"/>
            <p:cNvSpPr/>
            <p:nvPr/>
          </p:nvSpPr>
          <p:spPr>
            <a:xfrm>
              <a:off x="333127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83" name="tx483"/>
            <p:cNvSpPr/>
            <p:nvPr/>
          </p:nvSpPr>
          <p:spPr>
            <a:xfrm>
              <a:off x="359196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84" name="tx484"/>
            <p:cNvSpPr/>
            <p:nvPr/>
          </p:nvSpPr>
          <p:spPr>
            <a:xfrm>
              <a:off x="385264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5" name="tx485"/>
            <p:cNvSpPr/>
            <p:nvPr/>
          </p:nvSpPr>
          <p:spPr>
            <a:xfrm>
              <a:off x="411332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6" name="tx486"/>
            <p:cNvSpPr/>
            <p:nvPr/>
          </p:nvSpPr>
          <p:spPr>
            <a:xfrm>
              <a:off x="437400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7" name="tx487"/>
            <p:cNvSpPr/>
            <p:nvPr/>
          </p:nvSpPr>
          <p:spPr>
            <a:xfrm>
              <a:off x="463468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8" name="tx488"/>
            <p:cNvSpPr/>
            <p:nvPr/>
          </p:nvSpPr>
          <p:spPr>
            <a:xfrm>
              <a:off x="489537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9" name="tx489"/>
            <p:cNvSpPr/>
            <p:nvPr/>
          </p:nvSpPr>
          <p:spPr>
            <a:xfrm>
              <a:off x="515605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90" name="tx490"/>
            <p:cNvSpPr/>
            <p:nvPr/>
          </p:nvSpPr>
          <p:spPr>
            <a:xfrm>
              <a:off x="541673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1" name="tx491"/>
            <p:cNvSpPr/>
            <p:nvPr/>
          </p:nvSpPr>
          <p:spPr>
            <a:xfrm>
              <a:off x="567741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2" name="tx492"/>
            <p:cNvSpPr/>
            <p:nvPr/>
          </p:nvSpPr>
          <p:spPr>
            <a:xfrm>
              <a:off x="593810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3" name="tx493"/>
            <p:cNvSpPr/>
            <p:nvPr/>
          </p:nvSpPr>
          <p:spPr>
            <a:xfrm>
              <a:off x="619878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4" name="tx494"/>
            <p:cNvSpPr/>
            <p:nvPr/>
          </p:nvSpPr>
          <p:spPr>
            <a:xfrm>
              <a:off x="645946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5" name="tx495"/>
            <p:cNvSpPr/>
            <p:nvPr/>
          </p:nvSpPr>
          <p:spPr>
            <a:xfrm>
              <a:off x="672014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6" name="tx496"/>
            <p:cNvSpPr/>
            <p:nvPr/>
          </p:nvSpPr>
          <p:spPr>
            <a:xfrm>
              <a:off x="698083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7" name="tx497"/>
            <p:cNvSpPr/>
            <p:nvPr/>
          </p:nvSpPr>
          <p:spPr>
            <a:xfrm>
              <a:off x="724151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8" name="tx498"/>
            <p:cNvSpPr/>
            <p:nvPr/>
          </p:nvSpPr>
          <p:spPr>
            <a:xfrm>
              <a:off x="750219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9" name="tx499"/>
            <p:cNvSpPr/>
            <p:nvPr/>
          </p:nvSpPr>
          <p:spPr>
            <a:xfrm>
              <a:off x="776287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00" name="tx500"/>
            <p:cNvSpPr/>
            <p:nvPr/>
          </p:nvSpPr>
          <p:spPr>
            <a:xfrm>
              <a:off x="802355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1" name="tx501"/>
            <p:cNvSpPr/>
            <p:nvPr/>
          </p:nvSpPr>
          <p:spPr>
            <a:xfrm>
              <a:off x="828424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02" name="tx502"/>
            <p:cNvSpPr/>
            <p:nvPr/>
          </p:nvSpPr>
          <p:spPr>
            <a:xfrm>
              <a:off x="854492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3" name="tx503"/>
            <p:cNvSpPr/>
            <p:nvPr/>
          </p:nvSpPr>
          <p:spPr>
            <a:xfrm>
              <a:off x="202786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04" name="tx504"/>
            <p:cNvSpPr/>
            <p:nvPr/>
          </p:nvSpPr>
          <p:spPr>
            <a:xfrm>
              <a:off x="228854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5" name="tx505"/>
            <p:cNvSpPr/>
            <p:nvPr/>
          </p:nvSpPr>
          <p:spPr>
            <a:xfrm>
              <a:off x="254923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06" name="tx506"/>
            <p:cNvSpPr/>
            <p:nvPr/>
          </p:nvSpPr>
          <p:spPr>
            <a:xfrm>
              <a:off x="280991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07" name="tx507"/>
            <p:cNvSpPr/>
            <p:nvPr/>
          </p:nvSpPr>
          <p:spPr>
            <a:xfrm>
              <a:off x="307059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08" name="tx508"/>
            <p:cNvSpPr/>
            <p:nvPr/>
          </p:nvSpPr>
          <p:spPr>
            <a:xfrm>
              <a:off x="333127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9" name="tx509"/>
            <p:cNvSpPr/>
            <p:nvPr/>
          </p:nvSpPr>
          <p:spPr>
            <a:xfrm>
              <a:off x="35919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0" name="tx510"/>
            <p:cNvSpPr/>
            <p:nvPr/>
          </p:nvSpPr>
          <p:spPr>
            <a:xfrm>
              <a:off x="38526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11" name="tx511"/>
            <p:cNvSpPr/>
            <p:nvPr/>
          </p:nvSpPr>
          <p:spPr>
            <a:xfrm>
              <a:off x="411332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12" name="tx512"/>
            <p:cNvSpPr/>
            <p:nvPr/>
          </p:nvSpPr>
          <p:spPr>
            <a:xfrm>
              <a:off x="437400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13" name="tx513"/>
            <p:cNvSpPr/>
            <p:nvPr/>
          </p:nvSpPr>
          <p:spPr>
            <a:xfrm>
              <a:off x="463468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14" name="tx514"/>
            <p:cNvSpPr/>
            <p:nvPr/>
          </p:nvSpPr>
          <p:spPr>
            <a:xfrm>
              <a:off x="489537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5" name="tx515"/>
            <p:cNvSpPr/>
            <p:nvPr/>
          </p:nvSpPr>
          <p:spPr>
            <a:xfrm>
              <a:off x="515605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6" name="tx516"/>
            <p:cNvSpPr/>
            <p:nvPr/>
          </p:nvSpPr>
          <p:spPr>
            <a:xfrm>
              <a:off x="54167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7" name="tx517"/>
            <p:cNvSpPr/>
            <p:nvPr/>
          </p:nvSpPr>
          <p:spPr>
            <a:xfrm>
              <a:off x="567741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8" name="tx518"/>
            <p:cNvSpPr/>
            <p:nvPr/>
          </p:nvSpPr>
          <p:spPr>
            <a:xfrm>
              <a:off x="593810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9" name="tx519"/>
            <p:cNvSpPr/>
            <p:nvPr/>
          </p:nvSpPr>
          <p:spPr>
            <a:xfrm>
              <a:off x="61987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0" name="tx520"/>
            <p:cNvSpPr/>
            <p:nvPr/>
          </p:nvSpPr>
          <p:spPr>
            <a:xfrm>
              <a:off x="64594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1" name="tx521"/>
            <p:cNvSpPr/>
            <p:nvPr/>
          </p:nvSpPr>
          <p:spPr>
            <a:xfrm>
              <a:off x="672014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2" name="tx522"/>
            <p:cNvSpPr/>
            <p:nvPr/>
          </p:nvSpPr>
          <p:spPr>
            <a:xfrm>
              <a:off x="698083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3" name="tx523"/>
            <p:cNvSpPr/>
            <p:nvPr/>
          </p:nvSpPr>
          <p:spPr>
            <a:xfrm>
              <a:off x="724151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4" name="tx524"/>
            <p:cNvSpPr/>
            <p:nvPr/>
          </p:nvSpPr>
          <p:spPr>
            <a:xfrm>
              <a:off x="750219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5" name="tx525"/>
            <p:cNvSpPr/>
            <p:nvPr/>
          </p:nvSpPr>
          <p:spPr>
            <a:xfrm>
              <a:off x="776287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6" name="tx526"/>
            <p:cNvSpPr/>
            <p:nvPr/>
          </p:nvSpPr>
          <p:spPr>
            <a:xfrm>
              <a:off x="802355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7" name="tx527"/>
            <p:cNvSpPr/>
            <p:nvPr/>
          </p:nvSpPr>
          <p:spPr>
            <a:xfrm>
              <a:off x="828424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8" name="tx528"/>
            <p:cNvSpPr/>
            <p:nvPr/>
          </p:nvSpPr>
          <p:spPr>
            <a:xfrm>
              <a:off x="854492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9" name="tx529"/>
            <p:cNvSpPr/>
            <p:nvPr/>
          </p:nvSpPr>
          <p:spPr>
            <a:xfrm>
              <a:off x="202786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30" name="tx530"/>
            <p:cNvSpPr/>
            <p:nvPr/>
          </p:nvSpPr>
          <p:spPr>
            <a:xfrm>
              <a:off x="228854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1" name="tx531"/>
            <p:cNvSpPr/>
            <p:nvPr/>
          </p:nvSpPr>
          <p:spPr>
            <a:xfrm>
              <a:off x="254923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32" name="tx532"/>
            <p:cNvSpPr/>
            <p:nvPr/>
          </p:nvSpPr>
          <p:spPr>
            <a:xfrm>
              <a:off x="280991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33" name="tx533"/>
            <p:cNvSpPr/>
            <p:nvPr/>
          </p:nvSpPr>
          <p:spPr>
            <a:xfrm>
              <a:off x="307059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34" name="tx534"/>
            <p:cNvSpPr/>
            <p:nvPr/>
          </p:nvSpPr>
          <p:spPr>
            <a:xfrm>
              <a:off x="333127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35" name="tx535"/>
            <p:cNvSpPr/>
            <p:nvPr/>
          </p:nvSpPr>
          <p:spPr>
            <a:xfrm>
              <a:off x="359196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36" name="tx536"/>
            <p:cNvSpPr/>
            <p:nvPr/>
          </p:nvSpPr>
          <p:spPr>
            <a:xfrm>
              <a:off x="385264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37" name="tx537"/>
            <p:cNvSpPr/>
            <p:nvPr/>
          </p:nvSpPr>
          <p:spPr>
            <a:xfrm>
              <a:off x="411332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8" name="tx538"/>
            <p:cNvSpPr/>
            <p:nvPr/>
          </p:nvSpPr>
          <p:spPr>
            <a:xfrm>
              <a:off x="437400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39" name="tx539"/>
            <p:cNvSpPr/>
            <p:nvPr/>
          </p:nvSpPr>
          <p:spPr>
            <a:xfrm>
              <a:off x="463468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40" name="tx540"/>
            <p:cNvSpPr/>
            <p:nvPr/>
          </p:nvSpPr>
          <p:spPr>
            <a:xfrm>
              <a:off x="489537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41" name="tx541"/>
            <p:cNvSpPr/>
            <p:nvPr/>
          </p:nvSpPr>
          <p:spPr>
            <a:xfrm>
              <a:off x="515605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42" name="tx542"/>
            <p:cNvSpPr/>
            <p:nvPr/>
          </p:nvSpPr>
          <p:spPr>
            <a:xfrm>
              <a:off x="541673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43" name="tx543"/>
            <p:cNvSpPr/>
            <p:nvPr/>
          </p:nvSpPr>
          <p:spPr>
            <a:xfrm>
              <a:off x="567741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44" name="tx544"/>
            <p:cNvSpPr/>
            <p:nvPr/>
          </p:nvSpPr>
          <p:spPr>
            <a:xfrm>
              <a:off x="593810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45" name="tx545"/>
            <p:cNvSpPr/>
            <p:nvPr/>
          </p:nvSpPr>
          <p:spPr>
            <a:xfrm>
              <a:off x="619878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46" name="tx546"/>
            <p:cNvSpPr/>
            <p:nvPr/>
          </p:nvSpPr>
          <p:spPr>
            <a:xfrm>
              <a:off x="645946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47" name="tx547"/>
            <p:cNvSpPr/>
            <p:nvPr/>
          </p:nvSpPr>
          <p:spPr>
            <a:xfrm>
              <a:off x="672014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48" name="tx548"/>
            <p:cNvSpPr/>
            <p:nvPr/>
          </p:nvSpPr>
          <p:spPr>
            <a:xfrm>
              <a:off x="698083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9" name="tx549"/>
            <p:cNvSpPr/>
            <p:nvPr/>
          </p:nvSpPr>
          <p:spPr>
            <a:xfrm>
              <a:off x="724151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50" name="tx550"/>
            <p:cNvSpPr/>
            <p:nvPr/>
          </p:nvSpPr>
          <p:spPr>
            <a:xfrm>
              <a:off x="750219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51" name="tx551"/>
            <p:cNvSpPr/>
            <p:nvPr/>
          </p:nvSpPr>
          <p:spPr>
            <a:xfrm>
              <a:off x="776287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2" name="tx552"/>
            <p:cNvSpPr/>
            <p:nvPr/>
          </p:nvSpPr>
          <p:spPr>
            <a:xfrm>
              <a:off x="802355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53" name="tx553"/>
            <p:cNvSpPr/>
            <p:nvPr/>
          </p:nvSpPr>
          <p:spPr>
            <a:xfrm>
              <a:off x="828424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4" name="tx554"/>
            <p:cNvSpPr/>
            <p:nvPr/>
          </p:nvSpPr>
          <p:spPr>
            <a:xfrm>
              <a:off x="854492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55" name="tx555"/>
            <p:cNvSpPr/>
            <p:nvPr/>
          </p:nvSpPr>
          <p:spPr>
            <a:xfrm>
              <a:off x="202786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56" name="tx556"/>
            <p:cNvSpPr/>
            <p:nvPr/>
          </p:nvSpPr>
          <p:spPr>
            <a:xfrm>
              <a:off x="333127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57" name="tx557"/>
            <p:cNvSpPr/>
            <p:nvPr/>
          </p:nvSpPr>
          <p:spPr>
            <a:xfrm>
              <a:off x="359196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58" name="tx558"/>
            <p:cNvSpPr/>
            <p:nvPr/>
          </p:nvSpPr>
          <p:spPr>
            <a:xfrm>
              <a:off x="385264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59" name="tx559"/>
            <p:cNvSpPr/>
            <p:nvPr/>
          </p:nvSpPr>
          <p:spPr>
            <a:xfrm>
              <a:off x="411332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60" name="tx560"/>
            <p:cNvSpPr/>
            <p:nvPr/>
          </p:nvSpPr>
          <p:spPr>
            <a:xfrm>
              <a:off x="437400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61" name="tx561"/>
            <p:cNvSpPr/>
            <p:nvPr/>
          </p:nvSpPr>
          <p:spPr>
            <a:xfrm>
              <a:off x="463468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2" name="tx562"/>
            <p:cNvSpPr/>
            <p:nvPr/>
          </p:nvSpPr>
          <p:spPr>
            <a:xfrm>
              <a:off x="489537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3" name="tx563"/>
            <p:cNvSpPr/>
            <p:nvPr/>
          </p:nvSpPr>
          <p:spPr>
            <a:xfrm>
              <a:off x="515605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4" name="tx564"/>
            <p:cNvSpPr/>
            <p:nvPr/>
          </p:nvSpPr>
          <p:spPr>
            <a:xfrm>
              <a:off x="541673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5" name="tx565"/>
            <p:cNvSpPr/>
            <p:nvPr/>
          </p:nvSpPr>
          <p:spPr>
            <a:xfrm>
              <a:off x="567741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6" name="tx566"/>
            <p:cNvSpPr/>
            <p:nvPr/>
          </p:nvSpPr>
          <p:spPr>
            <a:xfrm>
              <a:off x="593810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67" name="tx567"/>
            <p:cNvSpPr/>
            <p:nvPr/>
          </p:nvSpPr>
          <p:spPr>
            <a:xfrm>
              <a:off x="619878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68" name="tx568"/>
            <p:cNvSpPr/>
            <p:nvPr/>
          </p:nvSpPr>
          <p:spPr>
            <a:xfrm>
              <a:off x="645946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69" name="tx569"/>
            <p:cNvSpPr/>
            <p:nvPr/>
          </p:nvSpPr>
          <p:spPr>
            <a:xfrm>
              <a:off x="672014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70" name="tx570"/>
            <p:cNvSpPr/>
            <p:nvPr/>
          </p:nvSpPr>
          <p:spPr>
            <a:xfrm>
              <a:off x="698083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71" name="tx571"/>
            <p:cNvSpPr/>
            <p:nvPr/>
          </p:nvSpPr>
          <p:spPr>
            <a:xfrm>
              <a:off x="724151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72" name="tx572"/>
            <p:cNvSpPr/>
            <p:nvPr/>
          </p:nvSpPr>
          <p:spPr>
            <a:xfrm>
              <a:off x="750219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73" name="tx573"/>
            <p:cNvSpPr/>
            <p:nvPr/>
          </p:nvSpPr>
          <p:spPr>
            <a:xfrm>
              <a:off x="776287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74" name="tx574"/>
            <p:cNvSpPr/>
            <p:nvPr/>
          </p:nvSpPr>
          <p:spPr>
            <a:xfrm>
              <a:off x="828424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75" name="tx575"/>
            <p:cNvSpPr/>
            <p:nvPr/>
          </p:nvSpPr>
          <p:spPr>
            <a:xfrm>
              <a:off x="228854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76" name="rc57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957784" y="4072546"/>
              <a:ext cx="6777739" cy="404808"/>
            </a:xfrm>
            <a:prstGeom prst="rect">
              <a:avLst/>
            </a:prstGeom>
            <a:noFill/>
            <a:ln w="27101" cap="flat">
              <a:solidFill>
                <a:srgbClr val="000000">
                  <a:alpha val="100000"/>
                </a:srgbClr>
              </a:solidFill>
              <a:prstDash val="solid"/>
              <a:miter/>
            </a:ln>
          </p:spPr>
          <p:txBody>
            <a:bodyPr/>
            <a:lstStyle/>
            <a:p/>
          </p:txBody>
        </p:sp>
        <p:sp>
          <p:nvSpPr>
            <p:cNvPr id="862" name="tx862"/>
            <p:cNvSpPr/>
            <p:nvPr/>
          </p:nvSpPr>
          <p:spPr>
            <a:xfrm rot="-2700000">
              <a:off x="20072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63" name="tx863"/>
            <p:cNvSpPr/>
            <p:nvPr/>
          </p:nvSpPr>
          <p:spPr>
            <a:xfrm rot="-2700000">
              <a:off x="22679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64" name="tx864"/>
            <p:cNvSpPr/>
            <p:nvPr/>
          </p:nvSpPr>
          <p:spPr>
            <a:xfrm rot="-2700000">
              <a:off x="25285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65" name="tx865"/>
            <p:cNvSpPr/>
            <p:nvPr/>
          </p:nvSpPr>
          <p:spPr>
            <a:xfrm rot="-2700000">
              <a:off x="27892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6" name="tx866"/>
            <p:cNvSpPr/>
            <p:nvPr/>
          </p:nvSpPr>
          <p:spPr>
            <a:xfrm rot="-2700000">
              <a:off x="30499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7" name="tx867"/>
            <p:cNvSpPr/>
            <p:nvPr/>
          </p:nvSpPr>
          <p:spPr>
            <a:xfrm rot="-2700000">
              <a:off x="33106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8" name="tx868"/>
            <p:cNvSpPr/>
            <p:nvPr/>
          </p:nvSpPr>
          <p:spPr>
            <a:xfrm rot="-2700000">
              <a:off x="35713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9" name="tx869"/>
            <p:cNvSpPr/>
            <p:nvPr/>
          </p:nvSpPr>
          <p:spPr>
            <a:xfrm rot="-2700000">
              <a:off x="38320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0" name="tx870"/>
            <p:cNvSpPr/>
            <p:nvPr/>
          </p:nvSpPr>
          <p:spPr>
            <a:xfrm rot="-2700000">
              <a:off x="40926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71" name="tx871"/>
            <p:cNvSpPr/>
            <p:nvPr/>
          </p:nvSpPr>
          <p:spPr>
            <a:xfrm rot="-2700000">
              <a:off x="43533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2" name="tx872"/>
            <p:cNvSpPr/>
            <p:nvPr/>
          </p:nvSpPr>
          <p:spPr>
            <a:xfrm rot="-2700000">
              <a:off x="46140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73" name="tx873"/>
            <p:cNvSpPr/>
            <p:nvPr/>
          </p:nvSpPr>
          <p:spPr>
            <a:xfrm rot="-2700000">
              <a:off x="487624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74" name="tx874"/>
            <p:cNvSpPr/>
            <p:nvPr/>
          </p:nvSpPr>
          <p:spPr>
            <a:xfrm rot="-2700000">
              <a:off x="51354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75" name="tx875"/>
            <p:cNvSpPr/>
            <p:nvPr/>
          </p:nvSpPr>
          <p:spPr>
            <a:xfrm rot="-2700000">
              <a:off x="5396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76" name="tx876"/>
            <p:cNvSpPr/>
            <p:nvPr/>
          </p:nvSpPr>
          <p:spPr>
            <a:xfrm rot="-2700000">
              <a:off x="56567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7" name="tx877"/>
            <p:cNvSpPr/>
            <p:nvPr/>
          </p:nvSpPr>
          <p:spPr>
            <a:xfrm rot="-2700000">
              <a:off x="59174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8" name="tx878"/>
            <p:cNvSpPr/>
            <p:nvPr/>
          </p:nvSpPr>
          <p:spPr>
            <a:xfrm rot="-2700000">
              <a:off x="61781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79" name="tx879"/>
            <p:cNvSpPr/>
            <p:nvPr/>
          </p:nvSpPr>
          <p:spPr>
            <a:xfrm rot="-2700000">
              <a:off x="64388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80" name="tx880"/>
            <p:cNvSpPr/>
            <p:nvPr/>
          </p:nvSpPr>
          <p:spPr>
            <a:xfrm rot="-2700000">
              <a:off x="669950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81" name="tx881"/>
            <p:cNvSpPr/>
            <p:nvPr/>
          </p:nvSpPr>
          <p:spPr>
            <a:xfrm rot="-2700000">
              <a:off x="69601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82" name="tx882"/>
            <p:cNvSpPr/>
            <p:nvPr/>
          </p:nvSpPr>
          <p:spPr>
            <a:xfrm rot="-2700000">
              <a:off x="72208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83" name="tx883"/>
            <p:cNvSpPr/>
            <p:nvPr/>
          </p:nvSpPr>
          <p:spPr>
            <a:xfrm rot="-2700000">
              <a:off x="74815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84" name="tx884"/>
            <p:cNvSpPr/>
            <p:nvPr/>
          </p:nvSpPr>
          <p:spPr>
            <a:xfrm rot="-2700000">
              <a:off x="77422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85" name="tx885"/>
            <p:cNvSpPr/>
            <p:nvPr/>
          </p:nvSpPr>
          <p:spPr>
            <a:xfrm rot="-2700000">
              <a:off x="80029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86" name="tx886"/>
            <p:cNvSpPr/>
            <p:nvPr/>
          </p:nvSpPr>
          <p:spPr>
            <a:xfrm rot="-2700000">
              <a:off x="82636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87" name="tx887"/>
            <p:cNvSpPr/>
            <p:nvPr/>
          </p:nvSpPr>
          <p:spPr>
            <a:xfrm rot="-2700000">
              <a:off x="85242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88" name="tx888"/>
            <p:cNvSpPr/>
            <p:nvPr/>
          </p:nvSpPr>
          <p:spPr>
            <a:xfrm>
              <a:off x="756259" y="5424635"/>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889" name="tx889"/>
            <p:cNvSpPr/>
            <p:nvPr/>
          </p:nvSpPr>
          <p:spPr>
            <a:xfrm>
              <a:off x="795029" y="5019827"/>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890" name="tx890"/>
            <p:cNvSpPr/>
            <p:nvPr/>
          </p:nvSpPr>
          <p:spPr>
            <a:xfrm>
              <a:off x="1199103" y="5019827"/>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891" name="tx891"/>
            <p:cNvSpPr/>
            <p:nvPr/>
          </p:nvSpPr>
          <p:spPr>
            <a:xfrm>
              <a:off x="1121196" y="4615018"/>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892" name="tx892"/>
            <p:cNvSpPr/>
            <p:nvPr/>
          </p:nvSpPr>
          <p:spPr>
            <a:xfrm>
              <a:off x="508182" y="4210210"/>
              <a:ext cx="613105"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Southern</a:t>
              </a:r>
            </a:p>
          </p:txBody>
        </p:sp>
        <p:sp>
          <p:nvSpPr>
            <p:cNvPr id="893" name="tx893"/>
            <p:cNvSpPr/>
            <p:nvPr/>
          </p:nvSpPr>
          <p:spPr>
            <a:xfrm>
              <a:off x="1160149" y="4210210"/>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894" name="tx894"/>
            <p:cNvSpPr/>
            <p:nvPr/>
          </p:nvSpPr>
          <p:spPr>
            <a:xfrm>
              <a:off x="1058925" y="3805402"/>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Lesotho</a:t>
              </a:r>
            </a:p>
          </p:txBody>
        </p:sp>
        <p:sp>
          <p:nvSpPr>
            <p:cNvPr id="895" name="tx895"/>
            <p:cNvSpPr/>
            <p:nvPr/>
          </p:nvSpPr>
          <p:spPr>
            <a:xfrm>
              <a:off x="942614" y="3400594"/>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Botswana</a:t>
              </a:r>
            </a:p>
          </p:txBody>
        </p:sp>
        <p:sp>
          <p:nvSpPr>
            <p:cNvPr id="896" name="tx896"/>
            <p:cNvSpPr/>
            <p:nvPr/>
          </p:nvSpPr>
          <p:spPr>
            <a:xfrm>
              <a:off x="1043838" y="2995785"/>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Namibia</a:t>
              </a:r>
            </a:p>
          </p:txBody>
        </p:sp>
        <p:sp>
          <p:nvSpPr>
            <p:cNvPr id="897" name="tx897"/>
            <p:cNvSpPr/>
            <p:nvPr/>
          </p:nvSpPr>
          <p:spPr>
            <a:xfrm>
              <a:off x="1121562" y="2590977"/>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898" name="tx898"/>
            <p:cNvSpPr/>
            <p:nvPr/>
          </p:nvSpPr>
          <p:spPr>
            <a:xfrm>
              <a:off x="1036065" y="2186169"/>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Eswatini</a:t>
              </a:r>
            </a:p>
          </p:txBody>
        </p:sp>
        <p:sp>
          <p:nvSpPr>
            <p:cNvPr id="899" name="tx899"/>
            <p:cNvSpPr/>
            <p:nvPr/>
          </p:nvSpPr>
          <p:spPr>
            <a:xfrm>
              <a:off x="911798" y="1781361"/>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900" name="tx900"/>
            <p:cNvSpPr/>
            <p:nvPr/>
          </p:nvSpPr>
          <p:spPr>
            <a:xfrm>
              <a:off x="1090381" y="1376553"/>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901" name="tx901"/>
            <p:cNvSpPr/>
            <p:nvPr/>
          </p:nvSpPr>
          <p:spPr>
            <a:xfrm>
              <a:off x="344085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902" name="pic902"/>
            <p:cNvPicPr/>
            <p:nvPr/>
          </p:nvPicPr>
          <p:blipFill>
            <a:blip r:embed="rId2" cstate="print"/>
            <a:stretch>
              <a:fillRect/>
            </a:stretch>
          </p:blipFill>
          <p:spPr>
            <a:xfrm>
              <a:off x="5092450" y="5941026"/>
              <a:ext cx="2160000" cy="219455"/>
            </a:xfrm>
            <a:prstGeom prst="rect">
              <a:avLst/>
            </a:prstGeom>
          </p:spPr>
        </p:pic>
        <p:sp>
          <p:nvSpPr>
            <p:cNvPr id="903" name="pl903"/>
            <p:cNvSpPr/>
            <p:nvPr/>
          </p:nvSpPr>
          <p:spPr>
            <a:xfrm>
              <a:off x="509605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4" name="pl904"/>
            <p:cNvSpPr/>
            <p:nvPr/>
          </p:nvSpPr>
          <p:spPr>
            <a:xfrm>
              <a:off x="638773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5" name="pl905"/>
            <p:cNvSpPr/>
            <p:nvPr/>
          </p:nvSpPr>
          <p:spPr>
            <a:xfrm>
              <a:off x="660301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6" name="pl906"/>
            <p:cNvSpPr/>
            <p:nvPr/>
          </p:nvSpPr>
          <p:spPr>
            <a:xfrm>
              <a:off x="681829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7" name="pl907"/>
            <p:cNvSpPr/>
            <p:nvPr/>
          </p:nvSpPr>
          <p:spPr>
            <a:xfrm>
              <a:off x="703357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8" name="pl908"/>
            <p:cNvSpPr/>
            <p:nvPr/>
          </p:nvSpPr>
          <p:spPr>
            <a:xfrm>
              <a:off x="724885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9" name="pl909"/>
            <p:cNvSpPr/>
            <p:nvPr/>
          </p:nvSpPr>
          <p:spPr>
            <a:xfrm>
              <a:off x="509605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0" name="pl910"/>
            <p:cNvSpPr/>
            <p:nvPr/>
          </p:nvSpPr>
          <p:spPr>
            <a:xfrm>
              <a:off x="638773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1" name="pl911"/>
            <p:cNvSpPr/>
            <p:nvPr/>
          </p:nvSpPr>
          <p:spPr>
            <a:xfrm>
              <a:off x="660301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2" name="pl912"/>
            <p:cNvSpPr/>
            <p:nvPr/>
          </p:nvSpPr>
          <p:spPr>
            <a:xfrm>
              <a:off x="681829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3" name="pl913"/>
            <p:cNvSpPr/>
            <p:nvPr/>
          </p:nvSpPr>
          <p:spPr>
            <a:xfrm>
              <a:off x="703357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4" name="pl914"/>
            <p:cNvSpPr/>
            <p:nvPr/>
          </p:nvSpPr>
          <p:spPr>
            <a:xfrm>
              <a:off x="724885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5" name="tx915"/>
            <p:cNvSpPr/>
            <p:nvPr/>
          </p:nvSpPr>
          <p:spPr>
            <a:xfrm>
              <a:off x="506496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916" name="tx916"/>
            <p:cNvSpPr/>
            <p:nvPr/>
          </p:nvSpPr>
          <p:spPr>
            <a:xfrm>
              <a:off x="632555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917" name="tx917"/>
            <p:cNvSpPr/>
            <p:nvPr/>
          </p:nvSpPr>
          <p:spPr>
            <a:xfrm>
              <a:off x="654083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918" name="tx918"/>
            <p:cNvSpPr/>
            <p:nvPr/>
          </p:nvSpPr>
          <p:spPr>
            <a:xfrm>
              <a:off x="675611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919" name="tx919"/>
            <p:cNvSpPr/>
            <p:nvPr/>
          </p:nvSpPr>
          <p:spPr>
            <a:xfrm>
              <a:off x="697139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920" name="tx920"/>
            <p:cNvSpPr/>
            <p:nvPr/>
          </p:nvSpPr>
          <p:spPr>
            <a:xfrm>
              <a:off x="715558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21" name="tx921"/>
            <p:cNvSpPr/>
            <p:nvPr/>
          </p:nvSpPr>
          <p:spPr>
            <a:xfrm>
              <a:off x="1618898" y="435349"/>
              <a:ext cx="418749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Southern Africa, 2000-2025</a:t>
              </a:r>
            </a:p>
          </p:txBody>
        </p:sp>
        <p:sp>
          <p:nvSpPr>
            <p:cNvPr id="922" name="tx92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23" name="tx923"/>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9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566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187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28075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94279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60483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6686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289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7876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4497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1117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738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4358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0978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773811"/>
              <a:ext cx="3434315" cy="1216662"/>
            </a:xfrm>
            <a:custGeom>
              <a:avLst/>
              <a:pathLst>
                <a:path w="3434315" h="1216662">
                  <a:moveTo>
                    <a:pt x="0" y="1216662"/>
                  </a:moveTo>
                  <a:lnTo>
                    <a:pt x="137372" y="1047681"/>
                  </a:lnTo>
                  <a:lnTo>
                    <a:pt x="274745" y="878700"/>
                  </a:lnTo>
                  <a:lnTo>
                    <a:pt x="412117" y="675923"/>
                  </a:lnTo>
                  <a:lnTo>
                    <a:pt x="549490" y="506942"/>
                  </a:lnTo>
                  <a:lnTo>
                    <a:pt x="686863" y="337961"/>
                  </a:lnTo>
                  <a:lnTo>
                    <a:pt x="824235" y="202777"/>
                  </a:lnTo>
                  <a:lnTo>
                    <a:pt x="961608" y="236573"/>
                  </a:lnTo>
                  <a:lnTo>
                    <a:pt x="1098981" y="202777"/>
                  </a:lnTo>
                  <a:lnTo>
                    <a:pt x="1236353" y="168980"/>
                  </a:lnTo>
                  <a:lnTo>
                    <a:pt x="1373726" y="101388"/>
                  </a:lnTo>
                  <a:lnTo>
                    <a:pt x="1511098" y="67592"/>
                  </a:lnTo>
                  <a:lnTo>
                    <a:pt x="1648471" y="0"/>
                  </a:lnTo>
                  <a:lnTo>
                    <a:pt x="1785844" y="67592"/>
                  </a:lnTo>
                  <a:lnTo>
                    <a:pt x="1923216" y="67592"/>
                  </a:lnTo>
                  <a:lnTo>
                    <a:pt x="2060589" y="135184"/>
                  </a:lnTo>
                  <a:lnTo>
                    <a:pt x="2197962" y="236573"/>
                  </a:lnTo>
                  <a:lnTo>
                    <a:pt x="2335334" y="236573"/>
                  </a:lnTo>
                  <a:lnTo>
                    <a:pt x="2472707" y="270369"/>
                  </a:lnTo>
                  <a:lnTo>
                    <a:pt x="2610079" y="236573"/>
                  </a:lnTo>
                  <a:lnTo>
                    <a:pt x="2747452" y="304165"/>
                  </a:lnTo>
                  <a:lnTo>
                    <a:pt x="2884825" y="405554"/>
                  </a:lnTo>
                  <a:lnTo>
                    <a:pt x="3022197" y="371758"/>
                  </a:lnTo>
                  <a:lnTo>
                    <a:pt x="3159570" y="405554"/>
                  </a:lnTo>
                  <a:lnTo>
                    <a:pt x="3296943" y="304165"/>
                  </a:lnTo>
                  <a:lnTo>
                    <a:pt x="3434315" y="270369"/>
                  </a:lnTo>
                </a:path>
              </a:pathLst>
            </a:custGeom>
            <a:ln w="27101" cap="flat">
              <a:solidFill>
                <a:srgbClr val="0058AB">
                  <a:alpha val="69803"/>
                </a:srgbClr>
              </a:solidFill>
              <a:prstDash val="solid"/>
              <a:round/>
            </a:ln>
          </p:spPr>
          <p:txBody>
            <a:bodyPr/>
            <a:lstStyle/>
            <a:p/>
          </p:txBody>
        </p:sp>
        <p:sp>
          <p:nvSpPr>
            <p:cNvPr id="26" name="pl26"/>
            <p:cNvSpPr/>
            <p:nvPr/>
          </p:nvSpPr>
          <p:spPr>
            <a:xfrm>
              <a:off x="1083054" y="2503442"/>
              <a:ext cx="3434315" cy="844904"/>
            </a:xfrm>
            <a:custGeom>
              <a:avLst/>
              <a:pathLst>
                <a:path w="3434315" h="844904">
                  <a:moveTo>
                    <a:pt x="0" y="844904"/>
                  </a:moveTo>
                  <a:lnTo>
                    <a:pt x="137372" y="777312"/>
                  </a:lnTo>
                  <a:lnTo>
                    <a:pt x="274745" y="675923"/>
                  </a:lnTo>
                  <a:lnTo>
                    <a:pt x="412117" y="574535"/>
                  </a:lnTo>
                  <a:lnTo>
                    <a:pt x="549490" y="540739"/>
                  </a:lnTo>
                  <a:lnTo>
                    <a:pt x="686863" y="506942"/>
                  </a:lnTo>
                  <a:lnTo>
                    <a:pt x="824235" y="371758"/>
                  </a:lnTo>
                  <a:lnTo>
                    <a:pt x="961608" y="270369"/>
                  </a:lnTo>
                  <a:lnTo>
                    <a:pt x="1098981" y="236573"/>
                  </a:lnTo>
                  <a:lnTo>
                    <a:pt x="1236353" y="135184"/>
                  </a:lnTo>
                  <a:lnTo>
                    <a:pt x="1373726" y="33796"/>
                  </a:lnTo>
                  <a:lnTo>
                    <a:pt x="1511098" y="33796"/>
                  </a:lnTo>
                  <a:lnTo>
                    <a:pt x="1648471" y="33796"/>
                  </a:lnTo>
                  <a:lnTo>
                    <a:pt x="1785844" y="67592"/>
                  </a:lnTo>
                  <a:lnTo>
                    <a:pt x="1923216" y="67592"/>
                  </a:lnTo>
                  <a:lnTo>
                    <a:pt x="2060589" y="101388"/>
                  </a:lnTo>
                  <a:lnTo>
                    <a:pt x="2197962" y="168980"/>
                  </a:lnTo>
                  <a:lnTo>
                    <a:pt x="2335334" y="135184"/>
                  </a:lnTo>
                  <a:lnTo>
                    <a:pt x="2472707" y="33796"/>
                  </a:lnTo>
                  <a:lnTo>
                    <a:pt x="2610079" y="0"/>
                  </a:lnTo>
                  <a:lnTo>
                    <a:pt x="2747452" y="33796"/>
                  </a:lnTo>
                  <a:lnTo>
                    <a:pt x="2884825" y="135184"/>
                  </a:lnTo>
                  <a:lnTo>
                    <a:pt x="3022197" y="67592"/>
                  </a:lnTo>
                  <a:lnTo>
                    <a:pt x="3159570" y="135184"/>
                  </a:lnTo>
                  <a:lnTo>
                    <a:pt x="3296943" y="168980"/>
                  </a:lnTo>
                  <a:lnTo>
                    <a:pt x="3434315" y="33796"/>
                  </a:lnTo>
                </a:path>
              </a:pathLst>
            </a:custGeom>
            <a:ln w="27101" cap="flat">
              <a:solidFill>
                <a:srgbClr val="1CABE2">
                  <a:alpha val="69803"/>
                </a:srgbClr>
              </a:solidFill>
              <a:prstDash val="solid"/>
              <a:round/>
            </a:ln>
          </p:spPr>
          <p:txBody>
            <a:bodyPr/>
            <a:lstStyle/>
            <a:p/>
          </p:txBody>
        </p:sp>
        <p:sp>
          <p:nvSpPr>
            <p:cNvPr id="27" name="pl27"/>
            <p:cNvSpPr/>
            <p:nvPr/>
          </p:nvSpPr>
          <p:spPr>
            <a:xfrm>
              <a:off x="1083054" y="1861314"/>
              <a:ext cx="3434315" cy="202777"/>
            </a:xfrm>
            <a:custGeom>
              <a:avLst/>
              <a:pathLst>
                <a:path w="3434315" h="202777">
                  <a:moveTo>
                    <a:pt x="0" y="168980"/>
                  </a:moveTo>
                  <a:lnTo>
                    <a:pt x="137372" y="135184"/>
                  </a:lnTo>
                  <a:lnTo>
                    <a:pt x="274745" y="135184"/>
                  </a:lnTo>
                  <a:lnTo>
                    <a:pt x="412117" y="135184"/>
                  </a:lnTo>
                  <a:lnTo>
                    <a:pt x="549490" y="135184"/>
                  </a:lnTo>
                  <a:lnTo>
                    <a:pt x="686863" y="101388"/>
                  </a:lnTo>
                  <a:lnTo>
                    <a:pt x="824235" y="67592"/>
                  </a:lnTo>
                  <a:lnTo>
                    <a:pt x="961608" y="67592"/>
                  </a:lnTo>
                  <a:lnTo>
                    <a:pt x="1098981" y="168980"/>
                  </a:lnTo>
                  <a:lnTo>
                    <a:pt x="1236353" y="101388"/>
                  </a:lnTo>
                  <a:lnTo>
                    <a:pt x="1373726" y="67592"/>
                  </a:lnTo>
                  <a:lnTo>
                    <a:pt x="1511098" y="67592"/>
                  </a:lnTo>
                  <a:lnTo>
                    <a:pt x="1648471" y="101388"/>
                  </a:lnTo>
                  <a:lnTo>
                    <a:pt x="1785844" y="33796"/>
                  </a:lnTo>
                  <a:lnTo>
                    <a:pt x="1923216" y="101388"/>
                  </a:lnTo>
                  <a:lnTo>
                    <a:pt x="2060589" y="135184"/>
                  </a:lnTo>
                  <a:lnTo>
                    <a:pt x="2197962" y="67592"/>
                  </a:lnTo>
                  <a:lnTo>
                    <a:pt x="2335334" y="135184"/>
                  </a:lnTo>
                  <a:lnTo>
                    <a:pt x="2472707" y="202777"/>
                  </a:lnTo>
                  <a:lnTo>
                    <a:pt x="2610079" y="202777"/>
                  </a:lnTo>
                  <a:lnTo>
                    <a:pt x="2747452" y="202777"/>
                  </a:lnTo>
                  <a:lnTo>
                    <a:pt x="2884825" y="202777"/>
                  </a:lnTo>
                  <a:lnTo>
                    <a:pt x="3022197" y="168980"/>
                  </a:lnTo>
                  <a:lnTo>
                    <a:pt x="3159570" y="33796"/>
                  </a:lnTo>
                  <a:lnTo>
                    <a:pt x="3296943" y="33796"/>
                  </a:lnTo>
                  <a:lnTo>
                    <a:pt x="3434315" y="0"/>
                  </a:lnTo>
                </a:path>
              </a:pathLst>
            </a:custGeom>
            <a:ln w="27101" cap="flat">
              <a:solidFill>
                <a:srgbClr val="00833D">
                  <a:alpha val="69803"/>
                </a:srgbClr>
              </a:solidFill>
              <a:prstDash val="solid"/>
              <a:round/>
            </a:ln>
          </p:spPr>
          <p:txBody>
            <a:bodyPr/>
            <a:lstStyle/>
            <a:p/>
          </p:txBody>
        </p:sp>
        <p:sp>
          <p:nvSpPr>
            <p:cNvPr id="28" name="pl28"/>
            <p:cNvSpPr/>
            <p:nvPr/>
          </p:nvSpPr>
          <p:spPr>
            <a:xfrm>
              <a:off x="1083054" y="2435849"/>
              <a:ext cx="3434315" cy="371758"/>
            </a:xfrm>
            <a:custGeom>
              <a:avLst/>
              <a:pathLst>
                <a:path w="3434315" h="371758">
                  <a:moveTo>
                    <a:pt x="0" y="371758"/>
                  </a:moveTo>
                  <a:lnTo>
                    <a:pt x="137372" y="202777"/>
                  </a:lnTo>
                  <a:lnTo>
                    <a:pt x="274745" y="236573"/>
                  </a:lnTo>
                  <a:lnTo>
                    <a:pt x="412117" y="304165"/>
                  </a:lnTo>
                  <a:lnTo>
                    <a:pt x="549490" y="270369"/>
                  </a:lnTo>
                  <a:lnTo>
                    <a:pt x="686863" y="371758"/>
                  </a:lnTo>
                  <a:lnTo>
                    <a:pt x="824235" y="337961"/>
                  </a:lnTo>
                  <a:lnTo>
                    <a:pt x="961608" y="236573"/>
                  </a:lnTo>
                  <a:lnTo>
                    <a:pt x="1098981" y="202777"/>
                  </a:lnTo>
                  <a:lnTo>
                    <a:pt x="1236353" y="101388"/>
                  </a:lnTo>
                  <a:lnTo>
                    <a:pt x="1373726" y="33796"/>
                  </a:lnTo>
                  <a:lnTo>
                    <a:pt x="1511098" y="33796"/>
                  </a:lnTo>
                  <a:lnTo>
                    <a:pt x="1648471" y="33796"/>
                  </a:lnTo>
                  <a:lnTo>
                    <a:pt x="1785844" y="67592"/>
                  </a:lnTo>
                  <a:lnTo>
                    <a:pt x="1923216" y="33796"/>
                  </a:lnTo>
                  <a:lnTo>
                    <a:pt x="2060589" y="33796"/>
                  </a:lnTo>
                  <a:lnTo>
                    <a:pt x="2197962" y="67592"/>
                  </a:lnTo>
                  <a:lnTo>
                    <a:pt x="2335334" y="101388"/>
                  </a:lnTo>
                  <a:lnTo>
                    <a:pt x="2472707" y="33796"/>
                  </a:lnTo>
                  <a:lnTo>
                    <a:pt x="2610079" y="0"/>
                  </a:lnTo>
                  <a:lnTo>
                    <a:pt x="2747452" y="101388"/>
                  </a:lnTo>
                  <a:lnTo>
                    <a:pt x="2884825" y="202777"/>
                  </a:lnTo>
                  <a:lnTo>
                    <a:pt x="3022197" y="236573"/>
                  </a:lnTo>
                  <a:lnTo>
                    <a:pt x="3159570" y="168980"/>
                  </a:lnTo>
                  <a:lnTo>
                    <a:pt x="3296943" y="236573"/>
                  </a:lnTo>
                  <a:lnTo>
                    <a:pt x="3434315" y="168980"/>
                  </a:lnTo>
                </a:path>
              </a:pathLst>
            </a:custGeom>
            <a:ln w="27101" cap="flat">
              <a:solidFill>
                <a:srgbClr val="80BD41">
                  <a:alpha val="69803"/>
                </a:srgbClr>
              </a:solidFill>
              <a:prstDash val="solid"/>
              <a:round/>
            </a:ln>
          </p:spPr>
          <p:txBody>
            <a:bodyPr/>
            <a:lstStyle/>
            <a:p/>
          </p:txBody>
        </p:sp>
        <p:sp>
          <p:nvSpPr>
            <p:cNvPr id="29" name="pl29"/>
            <p:cNvSpPr/>
            <p:nvPr/>
          </p:nvSpPr>
          <p:spPr>
            <a:xfrm>
              <a:off x="1083054" y="2773811"/>
              <a:ext cx="3434315" cy="878700"/>
            </a:xfrm>
            <a:custGeom>
              <a:avLst/>
              <a:pathLst>
                <a:path w="3434315" h="878700">
                  <a:moveTo>
                    <a:pt x="0" y="844904"/>
                  </a:moveTo>
                  <a:lnTo>
                    <a:pt x="137372" y="844904"/>
                  </a:lnTo>
                  <a:lnTo>
                    <a:pt x="274745" y="878700"/>
                  </a:lnTo>
                  <a:lnTo>
                    <a:pt x="412117" y="743516"/>
                  </a:lnTo>
                  <a:lnTo>
                    <a:pt x="549490" y="642127"/>
                  </a:lnTo>
                  <a:lnTo>
                    <a:pt x="686863" y="506942"/>
                  </a:lnTo>
                  <a:lnTo>
                    <a:pt x="824235" y="439350"/>
                  </a:lnTo>
                  <a:lnTo>
                    <a:pt x="961608" y="473146"/>
                  </a:lnTo>
                  <a:lnTo>
                    <a:pt x="1098981" y="270369"/>
                  </a:lnTo>
                  <a:lnTo>
                    <a:pt x="1236353" y="0"/>
                  </a:lnTo>
                  <a:lnTo>
                    <a:pt x="1373726" y="168980"/>
                  </a:lnTo>
                  <a:lnTo>
                    <a:pt x="1511098" y="304165"/>
                  </a:lnTo>
                  <a:lnTo>
                    <a:pt x="1648471" y="371758"/>
                  </a:lnTo>
                  <a:lnTo>
                    <a:pt x="1785844" y="405554"/>
                  </a:lnTo>
                  <a:lnTo>
                    <a:pt x="1923216" y="405554"/>
                  </a:lnTo>
                  <a:lnTo>
                    <a:pt x="2060589" y="405554"/>
                  </a:lnTo>
                  <a:lnTo>
                    <a:pt x="2197962" y="270369"/>
                  </a:lnTo>
                  <a:lnTo>
                    <a:pt x="2335334" y="168980"/>
                  </a:lnTo>
                  <a:lnTo>
                    <a:pt x="2472707" y="135184"/>
                  </a:lnTo>
                  <a:lnTo>
                    <a:pt x="2610079" y="101388"/>
                  </a:lnTo>
                  <a:lnTo>
                    <a:pt x="2747452" y="135184"/>
                  </a:lnTo>
                  <a:lnTo>
                    <a:pt x="2884825" y="304165"/>
                  </a:lnTo>
                  <a:lnTo>
                    <a:pt x="3022197" y="270369"/>
                  </a:lnTo>
                  <a:lnTo>
                    <a:pt x="3159570" y="202777"/>
                  </a:lnTo>
                  <a:lnTo>
                    <a:pt x="3296943" y="101388"/>
                  </a:lnTo>
                  <a:lnTo>
                    <a:pt x="3434315" y="135184"/>
                  </a:lnTo>
                </a:path>
              </a:pathLst>
            </a:custGeom>
            <a:ln w="27101" cap="flat">
              <a:solidFill>
                <a:srgbClr val="6A1E74">
                  <a:alpha val="69803"/>
                </a:srgbClr>
              </a:solidFill>
              <a:prstDash val="solid"/>
              <a:round/>
            </a:ln>
          </p:spPr>
          <p:txBody>
            <a:bodyPr/>
            <a:lstStyle/>
            <a:p/>
          </p:txBody>
        </p:sp>
        <p:sp>
          <p:nvSpPr>
            <p:cNvPr id="30" name="pl30"/>
            <p:cNvSpPr/>
            <p:nvPr/>
          </p:nvSpPr>
          <p:spPr>
            <a:xfrm>
              <a:off x="1083054" y="2435849"/>
              <a:ext cx="3434315" cy="371758"/>
            </a:xfrm>
            <a:custGeom>
              <a:avLst/>
              <a:pathLst>
                <a:path w="3434315" h="371758">
                  <a:moveTo>
                    <a:pt x="0" y="371758"/>
                  </a:moveTo>
                  <a:lnTo>
                    <a:pt x="137372" y="202777"/>
                  </a:lnTo>
                  <a:lnTo>
                    <a:pt x="274745" y="236573"/>
                  </a:lnTo>
                  <a:lnTo>
                    <a:pt x="412117" y="304165"/>
                  </a:lnTo>
                  <a:lnTo>
                    <a:pt x="549490" y="270369"/>
                  </a:lnTo>
                  <a:lnTo>
                    <a:pt x="686863" y="371758"/>
                  </a:lnTo>
                  <a:lnTo>
                    <a:pt x="824235" y="337961"/>
                  </a:lnTo>
                  <a:lnTo>
                    <a:pt x="961608" y="236573"/>
                  </a:lnTo>
                  <a:lnTo>
                    <a:pt x="1098981" y="202777"/>
                  </a:lnTo>
                  <a:lnTo>
                    <a:pt x="1236353" y="101388"/>
                  </a:lnTo>
                  <a:lnTo>
                    <a:pt x="1373726" y="33796"/>
                  </a:lnTo>
                  <a:lnTo>
                    <a:pt x="1511098" y="33796"/>
                  </a:lnTo>
                  <a:lnTo>
                    <a:pt x="1648471" y="33796"/>
                  </a:lnTo>
                  <a:lnTo>
                    <a:pt x="1785844" y="67592"/>
                  </a:lnTo>
                  <a:lnTo>
                    <a:pt x="1923216" y="33796"/>
                  </a:lnTo>
                  <a:lnTo>
                    <a:pt x="2060589" y="33796"/>
                  </a:lnTo>
                  <a:lnTo>
                    <a:pt x="2197962" y="67592"/>
                  </a:lnTo>
                  <a:lnTo>
                    <a:pt x="2335334" y="101388"/>
                  </a:lnTo>
                  <a:lnTo>
                    <a:pt x="2472707" y="33796"/>
                  </a:lnTo>
                  <a:lnTo>
                    <a:pt x="2610079" y="0"/>
                  </a:lnTo>
                  <a:lnTo>
                    <a:pt x="2747452" y="101388"/>
                  </a:lnTo>
                  <a:lnTo>
                    <a:pt x="2884825" y="202777"/>
                  </a:lnTo>
                  <a:lnTo>
                    <a:pt x="3022197" y="236573"/>
                  </a:lnTo>
                  <a:lnTo>
                    <a:pt x="3159570" y="168980"/>
                  </a:lnTo>
                  <a:lnTo>
                    <a:pt x="3296943" y="236573"/>
                  </a:lnTo>
                  <a:lnTo>
                    <a:pt x="3434315" y="168980"/>
                  </a:lnTo>
                </a:path>
              </a:pathLst>
            </a:custGeom>
            <a:ln w="65043" cap="flat">
              <a:solidFill>
                <a:srgbClr val="000000">
                  <a:alpha val="100000"/>
                </a:srgbClr>
              </a:solidFill>
              <a:prstDash val="solid"/>
              <a:round/>
            </a:ln>
          </p:spPr>
          <p:txBody>
            <a:bodyPr/>
            <a:lstStyle/>
            <a:p/>
          </p:txBody>
        </p:sp>
        <p:sp>
          <p:nvSpPr>
            <p:cNvPr id="31" name="pl31"/>
            <p:cNvSpPr/>
            <p:nvPr/>
          </p:nvSpPr>
          <p:spPr>
            <a:xfrm>
              <a:off x="1083054" y="2435849"/>
              <a:ext cx="3434315" cy="371758"/>
            </a:xfrm>
            <a:custGeom>
              <a:avLst/>
              <a:pathLst>
                <a:path w="3434315" h="371758">
                  <a:moveTo>
                    <a:pt x="0" y="371758"/>
                  </a:moveTo>
                  <a:lnTo>
                    <a:pt x="137372" y="202777"/>
                  </a:lnTo>
                  <a:lnTo>
                    <a:pt x="274745" y="236573"/>
                  </a:lnTo>
                  <a:lnTo>
                    <a:pt x="412117" y="304165"/>
                  </a:lnTo>
                  <a:lnTo>
                    <a:pt x="549490" y="270369"/>
                  </a:lnTo>
                  <a:lnTo>
                    <a:pt x="686863" y="371758"/>
                  </a:lnTo>
                  <a:lnTo>
                    <a:pt x="824235" y="337961"/>
                  </a:lnTo>
                  <a:lnTo>
                    <a:pt x="961608" y="236573"/>
                  </a:lnTo>
                  <a:lnTo>
                    <a:pt x="1098981" y="202777"/>
                  </a:lnTo>
                  <a:lnTo>
                    <a:pt x="1236353" y="101388"/>
                  </a:lnTo>
                  <a:lnTo>
                    <a:pt x="1373726" y="33796"/>
                  </a:lnTo>
                  <a:lnTo>
                    <a:pt x="1511098" y="33796"/>
                  </a:lnTo>
                  <a:lnTo>
                    <a:pt x="1648471" y="33796"/>
                  </a:lnTo>
                  <a:lnTo>
                    <a:pt x="1785844" y="67592"/>
                  </a:lnTo>
                  <a:lnTo>
                    <a:pt x="1923216" y="33796"/>
                  </a:lnTo>
                  <a:lnTo>
                    <a:pt x="2060589" y="33796"/>
                  </a:lnTo>
                  <a:lnTo>
                    <a:pt x="2197962" y="67592"/>
                  </a:lnTo>
                  <a:lnTo>
                    <a:pt x="2335334" y="101388"/>
                  </a:lnTo>
                  <a:lnTo>
                    <a:pt x="2472707" y="33796"/>
                  </a:lnTo>
                  <a:lnTo>
                    <a:pt x="2610079" y="0"/>
                  </a:lnTo>
                  <a:lnTo>
                    <a:pt x="2747452" y="101388"/>
                  </a:lnTo>
                  <a:lnTo>
                    <a:pt x="2884825" y="202777"/>
                  </a:lnTo>
                  <a:lnTo>
                    <a:pt x="3022197" y="236573"/>
                  </a:lnTo>
                  <a:lnTo>
                    <a:pt x="3159570" y="168980"/>
                  </a:lnTo>
                  <a:lnTo>
                    <a:pt x="3296943" y="236573"/>
                  </a:lnTo>
                  <a:lnTo>
                    <a:pt x="3434315" y="168980"/>
                  </a:lnTo>
                </a:path>
              </a:pathLst>
            </a:custGeom>
            <a:ln w="40651" cap="flat">
              <a:solidFill>
                <a:srgbClr val="80BD41">
                  <a:alpha val="100000"/>
                </a:srgbClr>
              </a:solidFill>
              <a:prstDash val="solid"/>
              <a:round/>
            </a:ln>
          </p:spPr>
          <p:txBody>
            <a:bodyPr/>
            <a:lstStyle/>
            <a:p/>
          </p:txBody>
        </p:sp>
        <p:sp>
          <p:nvSpPr>
            <p:cNvPr id="32" name="tx32"/>
            <p:cNvSpPr/>
            <p:nvPr/>
          </p:nvSpPr>
          <p:spPr>
            <a:xfrm>
              <a:off x="1022795" y="2636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 name="tx33"/>
            <p:cNvSpPr/>
            <p:nvPr/>
          </p:nvSpPr>
          <p:spPr>
            <a:xfrm>
              <a:off x="1709658" y="2636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396521" y="2298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5" name="tx35"/>
            <p:cNvSpPr/>
            <p:nvPr/>
          </p:nvSpPr>
          <p:spPr>
            <a:xfrm>
              <a:off x="3083384" y="2298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 name="tx36"/>
            <p:cNvSpPr/>
            <p:nvPr/>
          </p:nvSpPr>
          <p:spPr>
            <a:xfrm>
              <a:off x="3632875" y="22650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 name="tx37"/>
            <p:cNvSpPr/>
            <p:nvPr/>
          </p:nvSpPr>
          <p:spPr>
            <a:xfrm>
              <a:off x="4457110" y="2434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8" name="tx38"/>
            <p:cNvSpPr/>
            <p:nvPr/>
          </p:nvSpPr>
          <p:spPr>
            <a:xfrm>
              <a:off x="707342" y="374220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9" name="tx39"/>
            <p:cNvSpPr/>
            <p:nvPr/>
          </p:nvSpPr>
          <p:spPr>
            <a:xfrm>
              <a:off x="707342" y="340424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0" name="tx40"/>
            <p:cNvSpPr/>
            <p:nvPr/>
          </p:nvSpPr>
          <p:spPr>
            <a:xfrm>
              <a:off x="707342" y="30662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1" name="tx41"/>
            <p:cNvSpPr/>
            <p:nvPr/>
          </p:nvSpPr>
          <p:spPr>
            <a:xfrm>
              <a:off x="707342" y="27283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2" name="tx42"/>
            <p:cNvSpPr/>
            <p:nvPr/>
          </p:nvSpPr>
          <p:spPr>
            <a:xfrm>
              <a:off x="707342" y="239035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3" name="tx43"/>
            <p:cNvSpPr/>
            <p:nvPr/>
          </p:nvSpPr>
          <p:spPr>
            <a:xfrm>
              <a:off x="707342" y="20523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4" name="tx44"/>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5" name="tx45"/>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6" name="tx46"/>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7" name="tx47"/>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8" name="tx48"/>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9" name="tx49"/>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0" name="tx50"/>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1" name="tx51"/>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2" name="pl52"/>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pl54"/>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5" name="pl55"/>
            <p:cNvSpPr/>
            <p:nvPr/>
          </p:nvSpPr>
          <p:spPr>
            <a:xfrm>
              <a:off x="3390507" y="4946500"/>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56" name="pl56"/>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tx57"/>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8" name="tx58"/>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9" name="tx59"/>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60" name="tx60"/>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61" name="tx61"/>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2" name="tx62"/>
            <p:cNvSpPr/>
            <p:nvPr/>
          </p:nvSpPr>
          <p:spPr>
            <a:xfrm>
              <a:off x="1283542" y="1437626"/>
              <a:ext cx="30333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Southern Africa, 2000-2025</a:t>
              </a:r>
            </a:p>
          </p:txBody>
        </p:sp>
        <p:sp>
          <p:nvSpPr>
            <p:cNvPr id="63" name="pl63"/>
            <p:cNvSpPr/>
            <p:nvPr/>
          </p:nvSpPr>
          <p:spPr>
            <a:xfrm>
              <a:off x="5227074" y="37426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12303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18838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405243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343283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81324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1936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1759925"/>
              <a:ext cx="3434315" cy="2230548"/>
            </a:xfrm>
            <a:custGeom>
              <a:avLst/>
              <a:pathLst>
                <a:path w="3434315" h="2230548">
                  <a:moveTo>
                    <a:pt x="0" y="2230548"/>
                  </a:moveTo>
                  <a:lnTo>
                    <a:pt x="137372" y="1920750"/>
                  </a:lnTo>
                  <a:lnTo>
                    <a:pt x="274745" y="1610951"/>
                  </a:lnTo>
                  <a:lnTo>
                    <a:pt x="412117" y="1239193"/>
                  </a:lnTo>
                  <a:lnTo>
                    <a:pt x="549490" y="929395"/>
                  </a:lnTo>
                  <a:lnTo>
                    <a:pt x="686863" y="619596"/>
                  </a:lnTo>
                  <a:lnTo>
                    <a:pt x="824235" y="371758"/>
                  </a:lnTo>
                  <a:lnTo>
                    <a:pt x="961608" y="433717"/>
                  </a:lnTo>
                  <a:lnTo>
                    <a:pt x="1098981" y="371758"/>
                  </a:lnTo>
                  <a:lnTo>
                    <a:pt x="1236353" y="309798"/>
                  </a:lnTo>
                  <a:lnTo>
                    <a:pt x="1373726" y="185879"/>
                  </a:lnTo>
                  <a:lnTo>
                    <a:pt x="1511098" y="123919"/>
                  </a:lnTo>
                  <a:lnTo>
                    <a:pt x="1648471" y="0"/>
                  </a:lnTo>
                  <a:lnTo>
                    <a:pt x="1785844" y="123919"/>
                  </a:lnTo>
                  <a:lnTo>
                    <a:pt x="1923216" y="123919"/>
                  </a:lnTo>
                  <a:lnTo>
                    <a:pt x="2060589" y="247838"/>
                  </a:lnTo>
                  <a:lnTo>
                    <a:pt x="2197962" y="433717"/>
                  </a:lnTo>
                  <a:lnTo>
                    <a:pt x="2335334" y="433717"/>
                  </a:lnTo>
                  <a:lnTo>
                    <a:pt x="2472707" y="495677"/>
                  </a:lnTo>
                  <a:lnTo>
                    <a:pt x="2610079" y="433717"/>
                  </a:lnTo>
                  <a:lnTo>
                    <a:pt x="2747452" y="557637"/>
                  </a:lnTo>
                  <a:lnTo>
                    <a:pt x="2884825" y="743516"/>
                  </a:lnTo>
                  <a:lnTo>
                    <a:pt x="3022197" y="681556"/>
                  </a:lnTo>
                  <a:lnTo>
                    <a:pt x="3159570" y="743516"/>
                  </a:lnTo>
                  <a:lnTo>
                    <a:pt x="3296943" y="557637"/>
                  </a:lnTo>
                  <a:lnTo>
                    <a:pt x="3434315" y="495677"/>
                  </a:lnTo>
                </a:path>
              </a:pathLst>
            </a:custGeom>
            <a:ln w="27101" cap="flat">
              <a:solidFill>
                <a:srgbClr val="0058AB">
                  <a:alpha val="69803"/>
                </a:srgbClr>
              </a:solidFill>
              <a:prstDash val="solid"/>
              <a:round/>
            </a:ln>
          </p:spPr>
          <p:txBody>
            <a:bodyPr/>
            <a:lstStyle/>
            <a:p/>
          </p:txBody>
        </p:sp>
        <p:sp>
          <p:nvSpPr>
            <p:cNvPr id="78" name="pl78"/>
            <p:cNvSpPr/>
            <p:nvPr/>
          </p:nvSpPr>
          <p:spPr>
            <a:xfrm>
              <a:off x="5398790" y="2193643"/>
              <a:ext cx="3434315" cy="1548991"/>
            </a:xfrm>
            <a:custGeom>
              <a:avLst/>
              <a:pathLst>
                <a:path w="3434315" h="1548991">
                  <a:moveTo>
                    <a:pt x="0" y="1548991"/>
                  </a:moveTo>
                  <a:lnTo>
                    <a:pt x="137372" y="1425072"/>
                  </a:lnTo>
                  <a:lnTo>
                    <a:pt x="274745" y="1239193"/>
                  </a:lnTo>
                  <a:lnTo>
                    <a:pt x="412117" y="1053314"/>
                  </a:lnTo>
                  <a:lnTo>
                    <a:pt x="549490" y="991354"/>
                  </a:lnTo>
                  <a:lnTo>
                    <a:pt x="686863" y="929395"/>
                  </a:lnTo>
                  <a:lnTo>
                    <a:pt x="824235" y="681556"/>
                  </a:lnTo>
                  <a:lnTo>
                    <a:pt x="961608" y="495677"/>
                  </a:lnTo>
                  <a:lnTo>
                    <a:pt x="1098981" y="433717"/>
                  </a:lnTo>
                  <a:lnTo>
                    <a:pt x="1236353" y="247838"/>
                  </a:lnTo>
                  <a:lnTo>
                    <a:pt x="1373726" y="61959"/>
                  </a:lnTo>
                  <a:lnTo>
                    <a:pt x="1511098" y="61959"/>
                  </a:lnTo>
                  <a:lnTo>
                    <a:pt x="1648471" y="61959"/>
                  </a:lnTo>
                  <a:lnTo>
                    <a:pt x="1785844" y="123919"/>
                  </a:lnTo>
                  <a:lnTo>
                    <a:pt x="1923216" y="123919"/>
                  </a:lnTo>
                  <a:lnTo>
                    <a:pt x="2060589" y="185879"/>
                  </a:lnTo>
                  <a:lnTo>
                    <a:pt x="2197962" y="309798"/>
                  </a:lnTo>
                  <a:lnTo>
                    <a:pt x="2335334" y="247838"/>
                  </a:lnTo>
                  <a:lnTo>
                    <a:pt x="2472707" y="61959"/>
                  </a:lnTo>
                  <a:lnTo>
                    <a:pt x="2610079" y="0"/>
                  </a:lnTo>
                  <a:lnTo>
                    <a:pt x="2747452" y="61959"/>
                  </a:lnTo>
                  <a:lnTo>
                    <a:pt x="2884825" y="247838"/>
                  </a:lnTo>
                  <a:lnTo>
                    <a:pt x="3022197" y="123919"/>
                  </a:lnTo>
                  <a:lnTo>
                    <a:pt x="3159570" y="247838"/>
                  </a:lnTo>
                  <a:lnTo>
                    <a:pt x="3296943" y="309798"/>
                  </a:lnTo>
                  <a:lnTo>
                    <a:pt x="3434315" y="61959"/>
                  </a:lnTo>
                </a:path>
              </a:pathLst>
            </a:custGeom>
            <a:ln w="27101" cap="flat">
              <a:solidFill>
                <a:srgbClr val="1CABE2">
                  <a:alpha val="69803"/>
                </a:srgbClr>
              </a:solidFill>
              <a:prstDash val="solid"/>
              <a:round/>
            </a:ln>
          </p:spPr>
          <p:txBody>
            <a:bodyPr/>
            <a:lstStyle/>
            <a:p/>
          </p:txBody>
        </p:sp>
        <p:sp>
          <p:nvSpPr>
            <p:cNvPr id="79" name="pl79"/>
            <p:cNvSpPr/>
            <p:nvPr/>
          </p:nvSpPr>
          <p:spPr>
            <a:xfrm>
              <a:off x="5398790" y="1821885"/>
              <a:ext cx="3434315" cy="371758"/>
            </a:xfrm>
            <a:custGeom>
              <a:avLst/>
              <a:pathLst>
                <a:path w="3434315" h="371758">
                  <a:moveTo>
                    <a:pt x="0" y="309798"/>
                  </a:moveTo>
                  <a:lnTo>
                    <a:pt x="137372" y="247838"/>
                  </a:lnTo>
                  <a:lnTo>
                    <a:pt x="274745" y="247838"/>
                  </a:lnTo>
                  <a:lnTo>
                    <a:pt x="412117" y="247838"/>
                  </a:lnTo>
                  <a:lnTo>
                    <a:pt x="549490" y="247838"/>
                  </a:lnTo>
                  <a:lnTo>
                    <a:pt x="686863" y="185879"/>
                  </a:lnTo>
                  <a:lnTo>
                    <a:pt x="824235" y="123919"/>
                  </a:lnTo>
                  <a:lnTo>
                    <a:pt x="961608" y="123919"/>
                  </a:lnTo>
                  <a:lnTo>
                    <a:pt x="1098981" y="309798"/>
                  </a:lnTo>
                  <a:lnTo>
                    <a:pt x="1236353" y="185879"/>
                  </a:lnTo>
                  <a:lnTo>
                    <a:pt x="1373726" y="123919"/>
                  </a:lnTo>
                  <a:lnTo>
                    <a:pt x="1511098" y="123919"/>
                  </a:lnTo>
                  <a:lnTo>
                    <a:pt x="1648471" y="185879"/>
                  </a:lnTo>
                  <a:lnTo>
                    <a:pt x="1785844" y="61959"/>
                  </a:lnTo>
                  <a:lnTo>
                    <a:pt x="1923216" y="185879"/>
                  </a:lnTo>
                  <a:lnTo>
                    <a:pt x="2060589" y="247838"/>
                  </a:lnTo>
                  <a:lnTo>
                    <a:pt x="2197962" y="123919"/>
                  </a:lnTo>
                  <a:lnTo>
                    <a:pt x="2335334" y="247838"/>
                  </a:lnTo>
                  <a:lnTo>
                    <a:pt x="2472707" y="371758"/>
                  </a:lnTo>
                  <a:lnTo>
                    <a:pt x="2610079" y="371758"/>
                  </a:lnTo>
                  <a:lnTo>
                    <a:pt x="2747452" y="371758"/>
                  </a:lnTo>
                  <a:lnTo>
                    <a:pt x="2884825" y="371758"/>
                  </a:lnTo>
                  <a:lnTo>
                    <a:pt x="3022197" y="309798"/>
                  </a:lnTo>
                  <a:lnTo>
                    <a:pt x="3159570" y="61959"/>
                  </a:lnTo>
                  <a:lnTo>
                    <a:pt x="3296943" y="61959"/>
                  </a:lnTo>
                  <a:lnTo>
                    <a:pt x="3434315" y="0"/>
                  </a:lnTo>
                </a:path>
              </a:pathLst>
            </a:custGeom>
            <a:ln w="27101" cap="flat">
              <a:solidFill>
                <a:srgbClr val="00833D">
                  <a:alpha val="69803"/>
                </a:srgbClr>
              </a:solidFill>
              <a:prstDash val="solid"/>
              <a:round/>
            </a:ln>
          </p:spPr>
          <p:txBody>
            <a:bodyPr/>
            <a:lstStyle/>
            <a:p/>
          </p:txBody>
        </p:sp>
        <p:sp>
          <p:nvSpPr>
            <p:cNvPr id="80" name="pl80"/>
            <p:cNvSpPr/>
            <p:nvPr/>
          </p:nvSpPr>
          <p:spPr>
            <a:xfrm>
              <a:off x="5398790" y="2193643"/>
              <a:ext cx="3434315" cy="681556"/>
            </a:xfrm>
            <a:custGeom>
              <a:avLst/>
              <a:pathLst>
                <a:path w="3434315" h="681556">
                  <a:moveTo>
                    <a:pt x="0" y="681556"/>
                  </a:moveTo>
                  <a:lnTo>
                    <a:pt x="137372" y="371758"/>
                  </a:lnTo>
                  <a:lnTo>
                    <a:pt x="274745" y="433717"/>
                  </a:lnTo>
                  <a:lnTo>
                    <a:pt x="412117" y="557637"/>
                  </a:lnTo>
                  <a:lnTo>
                    <a:pt x="549490" y="495677"/>
                  </a:lnTo>
                  <a:lnTo>
                    <a:pt x="686863" y="681556"/>
                  </a:lnTo>
                  <a:lnTo>
                    <a:pt x="824235" y="619596"/>
                  </a:lnTo>
                  <a:lnTo>
                    <a:pt x="961608" y="433717"/>
                  </a:lnTo>
                  <a:lnTo>
                    <a:pt x="1098981" y="371758"/>
                  </a:lnTo>
                  <a:lnTo>
                    <a:pt x="1236353" y="185879"/>
                  </a:lnTo>
                  <a:lnTo>
                    <a:pt x="1373726" y="61959"/>
                  </a:lnTo>
                  <a:lnTo>
                    <a:pt x="1511098" y="61959"/>
                  </a:lnTo>
                  <a:lnTo>
                    <a:pt x="1648471" y="61959"/>
                  </a:lnTo>
                  <a:lnTo>
                    <a:pt x="1785844" y="123919"/>
                  </a:lnTo>
                  <a:lnTo>
                    <a:pt x="1923216" y="61959"/>
                  </a:lnTo>
                  <a:lnTo>
                    <a:pt x="2060589" y="61959"/>
                  </a:lnTo>
                  <a:lnTo>
                    <a:pt x="2197962" y="123919"/>
                  </a:lnTo>
                  <a:lnTo>
                    <a:pt x="2335334" y="185879"/>
                  </a:lnTo>
                  <a:lnTo>
                    <a:pt x="2472707" y="61959"/>
                  </a:lnTo>
                  <a:lnTo>
                    <a:pt x="2610079" y="0"/>
                  </a:lnTo>
                  <a:lnTo>
                    <a:pt x="2747452" y="185879"/>
                  </a:lnTo>
                  <a:lnTo>
                    <a:pt x="2884825" y="371758"/>
                  </a:lnTo>
                  <a:lnTo>
                    <a:pt x="3022197" y="433717"/>
                  </a:lnTo>
                  <a:lnTo>
                    <a:pt x="3159570" y="309798"/>
                  </a:lnTo>
                  <a:lnTo>
                    <a:pt x="3296943" y="433717"/>
                  </a:lnTo>
                  <a:lnTo>
                    <a:pt x="3434315" y="309798"/>
                  </a:lnTo>
                </a:path>
              </a:pathLst>
            </a:custGeom>
            <a:ln w="27101" cap="flat">
              <a:solidFill>
                <a:srgbClr val="80BD41">
                  <a:alpha val="69803"/>
                </a:srgbClr>
              </a:solidFill>
              <a:prstDash val="solid"/>
              <a:round/>
            </a:ln>
          </p:spPr>
          <p:txBody>
            <a:bodyPr/>
            <a:lstStyle/>
            <a:p/>
          </p:txBody>
        </p:sp>
        <p:sp>
          <p:nvSpPr>
            <p:cNvPr id="81" name="pl81"/>
            <p:cNvSpPr/>
            <p:nvPr/>
          </p:nvSpPr>
          <p:spPr>
            <a:xfrm>
              <a:off x="5398790" y="2007764"/>
              <a:ext cx="3434315" cy="1610951"/>
            </a:xfrm>
            <a:custGeom>
              <a:avLst/>
              <a:pathLst>
                <a:path w="3434315" h="1610951">
                  <a:moveTo>
                    <a:pt x="0" y="1548991"/>
                  </a:moveTo>
                  <a:lnTo>
                    <a:pt x="137372" y="1548991"/>
                  </a:lnTo>
                  <a:lnTo>
                    <a:pt x="274745" y="1610951"/>
                  </a:lnTo>
                  <a:lnTo>
                    <a:pt x="412117" y="1363112"/>
                  </a:lnTo>
                  <a:lnTo>
                    <a:pt x="549490" y="1177233"/>
                  </a:lnTo>
                  <a:lnTo>
                    <a:pt x="686863" y="929395"/>
                  </a:lnTo>
                  <a:lnTo>
                    <a:pt x="824235" y="805475"/>
                  </a:lnTo>
                  <a:lnTo>
                    <a:pt x="961608" y="867435"/>
                  </a:lnTo>
                  <a:lnTo>
                    <a:pt x="1098981" y="495677"/>
                  </a:lnTo>
                  <a:lnTo>
                    <a:pt x="1236353" y="0"/>
                  </a:lnTo>
                  <a:lnTo>
                    <a:pt x="1373726" y="309798"/>
                  </a:lnTo>
                  <a:lnTo>
                    <a:pt x="1511098" y="557637"/>
                  </a:lnTo>
                  <a:lnTo>
                    <a:pt x="1648471" y="681556"/>
                  </a:lnTo>
                  <a:lnTo>
                    <a:pt x="1785844" y="743516"/>
                  </a:lnTo>
                  <a:lnTo>
                    <a:pt x="1923216" y="743516"/>
                  </a:lnTo>
                  <a:lnTo>
                    <a:pt x="2060589" y="743516"/>
                  </a:lnTo>
                  <a:lnTo>
                    <a:pt x="2197962" y="495677"/>
                  </a:lnTo>
                  <a:lnTo>
                    <a:pt x="2335334" y="309798"/>
                  </a:lnTo>
                  <a:lnTo>
                    <a:pt x="2472707" y="247838"/>
                  </a:lnTo>
                  <a:lnTo>
                    <a:pt x="2610079" y="185879"/>
                  </a:lnTo>
                  <a:lnTo>
                    <a:pt x="2747452" y="247838"/>
                  </a:lnTo>
                  <a:lnTo>
                    <a:pt x="2884825" y="557637"/>
                  </a:lnTo>
                  <a:lnTo>
                    <a:pt x="3022197" y="495677"/>
                  </a:lnTo>
                  <a:lnTo>
                    <a:pt x="3159570" y="371758"/>
                  </a:lnTo>
                  <a:lnTo>
                    <a:pt x="3296943" y="185879"/>
                  </a:lnTo>
                  <a:lnTo>
                    <a:pt x="3434315" y="247838"/>
                  </a:lnTo>
                </a:path>
              </a:pathLst>
            </a:custGeom>
            <a:ln w="27101" cap="flat">
              <a:solidFill>
                <a:srgbClr val="6A1E74">
                  <a:alpha val="69803"/>
                </a:srgbClr>
              </a:solidFill>
              <a:prstDash val="solid"/>
              <a:round/>
            </a:ln>
          </p:spPr>
          <p:txBody>
            <a:bodyPr/>
            <a:lstStyle/>
            <a:p/>
          </p:txBody>
        </p:sp>
        <p:sp>
          <p:nvSpPr>
            <p:cNvPr id="82" name="pl82"/>
            <p:cNvSpPr/>
            <p:nvPr/>
          </p:nvSpPr>
          <p:spPr>
            <a:xfrm>
              <a:off x="5398790" y="2193643"/>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3" name="pl83"/>
            <p:cNvSpPr/>
            <p:nvPr/>
          </p:nvSpPr>
          <p:spPr>
            <a:xfrm>
              <a:off x="5398790" y="2193643"/>
              <a:ext cx="3434315" cy="681556"/>
            </a:xfrm>
            <a:custGeom>
              <a:avLst/>
              <a:pathLst>
                <a:path w="3434315" h="681556">
                  <a:moveTo>
                    <a:pt x="0" y="681556"/>
                  </a:moveTo>
                  <a:lnTo>
                    <a:pt x="137372" y="371758"/>
                  </a:lnTo>
                  <a:lnTo>
                    <a:pt x="274745" y="433717"/>
                  </a:lnTo>
                  <a:lnTo>
                    <a:pt x="412117" y="557637"/>
                  </a:lnTo>
                  <a:lnTo>
                    <a:pt x="549490" y="495677"/>
                  </a:lnTo>
                  <a:lnTo>
                    <a:pt x="686863" y="681556"/>
                  </a:lnTo>
                  <a:lnTo>
                    <a:pt x="824235" y="619596"/>
                  </a:lnTo>
                  <a:lnTo>
                    <a:pt x="961608" y="433717"/>
                  </a:lnTo>
                  <a:lnTo>
                    <a:pt x="1098981" y="371758"/>
                  </a:lnTo>
                  <a:lnTo>
                    <a:pt x="1236353" y="185879"/>
                  </a:lnTo>
                  <a:lnTo>
                    <a:pt x="1373726" y="61959"/>
                  </a:lnTo>
                  <a:lnTo>
                    <a:pt x="1511098" y="61959"/>
                  </a:lnTo>
                  <a:lnTo>
                    <a:pt x="1648471" y="61959"/>
                  </a:lnTo>
                  <a:lnTo>
                    <a:pt x="1785844" y="123919"/>
                  </a:lnTo>
                  <a:lnTo>
                    <a:pt x="1923216" y="61959"/>
                  </a:lnTo>
                  <a:lnTo>
                    <a:pt x="2060589" y="61959"/>
                  </a:lnTo>
                  <a:lnTo>
                    <a:pt x="2197962" y="123919"/>
                  </a:lnTo>
                  <a:lnTo>
                    <a:pt x="2335334" y="185879"/>
                  </a:lnTo>
                  <a:lnTo>
                    <a:pt x="2472707" y="61959"/>
                  </a:lnTo>
                  <a:lnTo>
                    <a:pt x="2610079" y="0"/>
                  </a:lnTo>
                  <a:lnTo>
                    <a:pt x="2747452" y="185879"/>
                  </a:lnTo>
                  <a:lnTo>
                    <a:pt x="2884825" y="371758"/>
                  </a:lnTo>
                  <a:lnTo>
                    <a:pt x="3022197" y="433717"/>
                  </a:lnTo>
                  <a:lnTo>
                    <a:pt x="3159570" y="309798"/>
                  </a:lnTo>
                  <a:lnTo>
                    <a:pt x="3296943" y="433717"/>
                  </a:lnTo>
                  <a:lnTo>
                    <a:pt x="3434315" y="309798"/>
                  </a:lnTo>
                </a:path>
              </a:pathLst>
            </a:custGeom>
            <a:ln w="65043" cap="flat">
              <a:solidFill>
                <a:srgbClr val="000000">
                  <a:alpha val="100000"/>
                </a:srgbClr>
              </a:solidFill>
              <a:prstDash val="solid"/>
              <a:round/>
            </a:ln>
          </p:spPr>
          <p:txBody>
            <a:bodyPr/>
            <a:lstStyle/>
            <a:p/>
          </p:txBody>
        </p:sp>
        <p:sp>
          <p:nvSpPr>
            <p:cNvPr id="84" name="pl84"/>
            <p:cNvSpPr/>
            <p:nvPr/>
          </p:nvSpPr>
          <p:spPr>
            <a:xfrm>
              <a:off x="5398790" y="2193643"/>
              <a:ext cx="3434315" cy="681556"/>
            </a:xfrm>
            <a:custGeom>
              <a:avLst/>
              <a:pathLst>
                <a:path w="3434315" h="681556">
                  <a:moveTo>
                    <a:pt x="0" y="681556"/>
                  </a:moveTo>
                  <a:lnTo>
                    <a:pt x="137372" y="371758"/>
                  </a:lnTo>
                  <a:lnTo>
                    <a:pt x="274745" y="433717"/>
                  </a:lnTo>
                  <a:lnTo>
                    <a:pt x="412117" y="557637"/>
                  </a:lnTo>
                  <a:lnTo>
                    <a:pt x="549490" y="495677"/>
                  </a:lnTo>
                  <a:lnTo>
                    <a:pt x="686863" y="681556"/>
                  </a:lnTo>
                  <a:lnTo>
                    <a:pt x="824235" y="619596"/>
                  </a:lnTo>
                  <a:lnTo>
                    <a:pt x="961608" y="433717"/>
                  </a:lnTo>
                  <a:lnTo>
                    <a:pt x="1098981" y="371758"/>
                  </a:lnTo>
                  <a:lnTo>
                    <a:pt x="1236353" y="185879"/>
                  </a:lnTo>
                  <a:lnTo>
                    <a:pt x="1373726" y="61959"/>
                  </a:lnTo>
                  <a:lnTo>
                    <a:pt x="1511098" y="61959"/>
                  </a:lnTo>
                  <a:lnTo>
                    <a:pt x="1648471" y="61959"/>
                  </a:lnTo>
                  <a:lnTo>
                    <a:pt x="1785844" y="123919"/>
                  </a:lnTo>
                  <a:lnTo>
                    <a:pt x="1923216" y="61959"/>
                  </a:lnTo>
                  <a:lnTo>
                    <a:pt x="2060589" y="61959"/>
                  </a:lnTo>
                  <a:lnTo>
                    <a:pt x="2197962" y="123919"/>
                  </a:lnTo>
                  <a:lnTo>
                    <a:pt x="2335334" y="185879"/>
                  </a:lnTo>
                  <a:lnTo>
                    <a:pt x="2472707" y="61959"/>
                  </a:lnTo>
                  <a:lnTo>
                    <a:pt x="2610079" y="0"/>
                  </a:lnTo>
                  <a:lnTo>
                    <a:pt x="2747452" y="185879"/>
                  </a:lnTo>
                  <a:lnTo>
                    <a:pt x="2884825" y="371758"/>
                  </a:lnTo>
                  <a:lnTo>
                    <a:pt x="3022197" y="433717"/>
                  </a:lnTo>
                  <a:lnTo>
                    <a:pt x="3159570" y="309798"/>
                  </a:lnTo>
                  <a:lnTo>
                    <a:pt x="3296943" y="433717"/>
                  </a:lnTo>
                  <a:lnTo>
                    <a:pt x="3434315" y="309798"/>
                  </a:lnTo>
                </a:path>
              </a:pathLst>
            </a:custGeom>
            <a:ln w="40651" cap="flat">
              <a:solidFill>
                <a:srgbClr val="80BD41">
                  <a:alpha val="100000"/>
                </a:srgbClr>
              </a:solidFill>
              <a:prstDash val="solid"/>
              <a:round/>
            </a:ln>
          </p:spPr>
          <p:txBody>
            <a:bodyPr/>
            <a:lstStyle/>
            <a:p/>
          </p:txBody>
        </p:sp>
        <p:sp>
          <p:nvSpPr>
            <p:cNvPr id="85" name="tx85"/>
            <p:cNvSpPr/>
            <p:nvPr/>
          </p:nvSpPr>
          <p:spPr>
            <a:xfrm>
              <a:off x="5324495" y="269664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6" name="tx86"/>
            <p:cNvSpPr/>
            <p:nvPr/>
          </p:nvSpPr>
          <p:spPr>
            <a:xfrm>
              <a:off x="6011358" y="269664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7" name="tx87"/>
            <p:cNvSpPr/>
            <p:nvPr/>
          </p:nvSpPr>
          <p:spPr>
            <a:xfrm>
              <a:off x="6724327" y="2077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7411190" y="2077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7978740" y="2015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8784917" y="23248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1" name="tx91"/>
            <p:cNvSpPr/>
            <p:nvPr/>
          </p:nvSpPr>
          <p:spPr>
            <a:xfrm>
              <a:off x="4980741" y="400694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2" name="tx92"/>
            <p:cNvSpPr/>
            <p:nvPr/>
          </p:nvSpPr>
          <p:spPr>
            <a:xfrm>
              <a:off x="4980741" y="338734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3" name="tx93"/>
            <p:cNvSpPr/>
            <p:nvPr/>
          </p:nvSpPr>
          <p:spPr>
            <a:xfrm>
              <a:off x="4980741" y="276774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4" name="tx94"/>
            <p:cNvSpPr/>
            <p:nvPr/>
          </p:nvSpPr>
          <p:spPr>
            <a:xfrm>
              <a:off x="5093761" y="214815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5" name="tx95"/>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6" name="tx96"/>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7" name="tx97"/>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8" name="tx98"/>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9" name="tx99"/>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1" name="tx101"/>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2" name="pl102"/>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4" name="pl104"/>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pl105"/>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6" name="pl106"/>
            <p:cNvSpPr/>
            <p:nvPr/>
          </p:nvSpPr>
          <p:spPr>
            <a:xfrm>
              <a:off x="7706244" y="4946500"/>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107" name="pl107"/>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8" name="tx108"/>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9" name="tx109"/>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10" name="tx110"/>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11" name="tx111"/>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12" name="tx112"/>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3" name="tx113"/>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4" name="pl114"/>
            <p:cNvSpPr/>
            <p:nvPr/>
          </p:nvSpPr>
          <p:spPr>
            <a:xfrm>
              <a:off x="242886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472815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702743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57850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87779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17707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79224" y="5782468"/>
              <a:ext cx="5058427" cy="111527"/>
            </a:xfrm>
            <a:prstGeom prst="rect">
              <a:avLst/>
            </a:prstGeom>
            <a:solidFill>
              <a:srgbClr val="80BD41">
                <a:alpha val="80000"/>
              </a:srgbClr>
            </a:solidFill>
          </p:spPr>
          <p:txBody>
            <a:bodyPr/>
            <a:lstStyle/>
            <a:p/>
          </p:txBody>
        </p:sp>
        <p:sp>
          <p:nvSpPr>
            <p:cNvPr id="125" name="rc125"/>
            <p:cNvSpPr/>
            <p:nvPr/>
          </p:nvSpPr>
          <p:spPr>
            <a:xfrm>
              <a:off x="1279224" y="5643059"/>
              <a:ext cx="7357712" cy="111527"/>
            </a:xfrm>
            <a:prstGeom prst="rect">
              <a:avLst/>
            </a:prstGeom>
            <a:solidFill>
              <a:srgbClr val="80BD41">
                <a:alpha val="80000"/>
              </a:srgbClr>
            </a:solidFill>
          </p:spPr>
          <p:txBody>
            <a:bodyPr/>
            <a:lstStyle/>
            <a:p/>
          </p:txBody>
        </p:sp>
        <p:sp>
          <p:nvSpPr>
            <p:cNvPr id="126" name="rc126"/>
            <p:cNvSpPr/>
            <p:nvPr/>
          </p:nvSpPr>
          <p:spPr>
            <a:xfrm>
              <a:off x="1279224" y="5503650"/>
              <a:ext cx="6437998" cy="111527"/>
            </a:xfrm>
            <a:prstGeom prst="rect">
              <a:avLst/>
            </a:prstGeom>
            <a:solidFill>
              <a:srgbClr val="80BD41">
                <a:alpha val="80000"/>
              </a:srgbClr>
            </a:solidFill>
          </p:spPr>
          <p:txBody>
            <a:bodyPr/>
            <a:lstStyle/>
            <a:p/>
          </p:txBody>
        </p:sp>
        <p:sp>
          <p:nvSpPr>
            <p:cNvPr id="127" name="tx127"/>
            <p:cNvSpPr/>
            <p:nvPr/>
          </p:nvSpPr>
          <p:spPr>
            <a:xfrm>
              <a:off x="6412952"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9" name="tx129"/>
            <p:cNvSpPr/>
            <p:nvPr/>
          </p:nvSpPr>
          <p:spPr>
            <a:xfrm>
              <a:off x="7792523"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30" name="tx130"/>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1" name="tx131"/>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2" name="tx132"/>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3" name="tx133"/>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4" name="tx134"/>
            <p:cNvSpPr/>
            <p:nvPr/>
          </p:nvSpPr>
          <p:spPr>
            <a:xfrm>
              <a:off x="340184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5" name="tx135"/>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6" name="tx136"/>
            <p:cNvSpPr/>
            <p:nvPr/>
          </p:nvSpPr>
          <p:spPr>
            <a:xfrm>
              <a:off x="800041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7" name="tx137"/>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8" name="tx138"/>
            <p:cNvSpPr/>
            <p:nvPr/>
          </p:nvSpPr>
          <p:spPr>
            <a:xfrm>
              <a:off x="911338" y="5264995"/>
              <a:ext cx="432099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Southern Africa</a:t>
              </a:r>
            </a:p>
          </p:txBody>
        </p:sp>
        <p:sp>
          <p:nvSpPr>
            <p:cNvPr id="139" name="tx13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1" name="tx141"/>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Southern Africa ranked number 3 out of 5 AU regions, with MCV1 coverage of 75%.
MCV1 coverage (75%) was 5 percentage points lower than in 2019 (80%).
This equates to 1.4 million unvaccinated children in 2025 compared to 1.1 million unvaccinated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most regions, but progress is uneven and gaps in unvaccinated children persist.</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844305"/>
              <a:ext cx="990412" cy="112610"/>
            </a:xfrm>
            <a:custGeom>
              <a:avLst/>
              <a:pathLst>
                <a:path w="990412" h="112610">
                  <a:moveTo>
                    <a:pt x="0" y="56305"/>
                  </a:moveTo>
                  <a:lnTo>
                    <a:pt x="495206" y="0"/>
                  </a:lnTo>
                  <a:lnTo>
                    <a:pt x="990412" y="112610"/>
                  </a:lnTo>
                </a:path>
              </a:pathLst>
            </a:custGeom>
            <a:ln w="27101" cap="flat">
              <a:solidFill>
                <a:srgbClr val="0058AB">
                  <a:alpha val="69803"/>
                </a:srgbClr>
              </a:solidFill>
              <a:prstDash val="solid"/>
              <a:round/>
            </a:ln>
          </p:spPr>
          <p:txBody>
            <a:bodyPr/>
            <a:lstStyle/>
            <a:p/>
          </p:txBody>
        </p:sp>
        <p:sp>
          <p:nvSpPr>
            <p:cNvPr id="19" name="pl19"/>
            <p:cNvSpPr/>
            <p:nvPr/>
          </p:nvSpPr>
          <p:spPr>
            <a:xfrm>
              <a:off x="4055898" y="3900611"/>
              <a:ext cx="495206" cy="56305"/>
            </a:xfrm>
            <a:custGeom>
              <a:avLst/>
              <a:pathLst>
                <a:path w="495206" h="56305">
                  <a:moveTo>
                    <a:pt x="0" y="56305"/>
                  </a:moveTo>
                  <a:lnTo>
                    <a:pt x="495206" y="0"/>
                  </a:lnTo>
                </a:path>
              </a:pathLst>
            </a:custGeom>
            <a:ln w="27101" cap="flat">
              <a:solidFill>
                <a:srgbClr val="0058AB">
                  <a:alpha val="69803"/>
                </a:srgbClr>
              </a:solidFill>
              <a:prstDash val="solid"/>
              <a:round/>
            </a:ln>
          </p:spPr>
          <p:txBody>
            <a:bodyPr/>
            <a:lstStyle/>
            <a:p/>
          </p:txBody>
        </p:sp>
        <p:sp>
          <p:nvSpPr>
            <p:cNvPr id="20" name="pl20"/>
            <p:cNvSpPr/>
            <p:nvPr/>
          </p:nvSpPr>
          <p:spPr>
            <a:xfrm>
              <a:off x="1084660" y="2999726"/>
              <a:ext cx="3466444" cy="281526"/>
            </a:xfrm>
            <a:custGeom>
              <a:avLst/>
              <a:pathLst>
                <a:path w="3466444" h="281526">
                  <a:moveTo>
                    <a:pt x="0" y="56305"/>
                  </a:moveTo>
                  <a:lnTo>
                    <a:pt x="495206" y="0"/>
                  </a:lnTo>
                  <a:lnTo>
                    <a:pt x="990412" y="56305"/>
                  </a:lnTo>
                  <a:lnTo>
                    <a:pt x="1485619" y="225221"/>
                  </a:lnTo>
                  <a:lnTo>
                    <a:pt x="1980825" y="112610"/>
                  </a:lnTo>
                  <a:lnTo>
                    <a:pt x="2476031" y="225221"/>
                  </a:lnTo>
                  <a:lnTo>
                    <a:pt x="2971238" y="281526"/>
                  </a:lnTo>
                  <a:lnTo>
                    <a:pt x="3466444" y="56305"/>
                  </a:lnTo>
                </a:path>
              </a:pathLst>
            </a:custGeom>
            <a:ln w="27101" cap="flat">
              <a:solidFill>
                <a:srgbClr val="1CABE2">
                  <a:alpha val="69803"/>
                </a:srgbClr>
              </a:solidFill>
              <a:prstDash val="solid"/>
              <a:round/>
            </a:ln>
          </p:spPr>
          <p:txBody>
            <a:bodyPr/>
            <a:lstStyle/>
            <a:p/>
          </p:txBody>
        </p:sp>
        <p:sp>
          <p:nvSpPr>
            <p:cNvPr id="21" name="pl21"/>
            <p:cNvSpPr/>
            <p:nvPr/>
          </p:nvSpPr>
          <p:spPr>
            <a:xfrm>
              <a:off x="1084660" y="1929925"/>
              <a:ext cx="3466444" cy="337831"/>
            </a:xfrm>
            <a:custGeom>
              <a:avLst/>
              <a:pathLst>
                <a:path w="3466444" h="337831">
                  <a:moveTo>
                    <a:pt x="0" y="337831"/>
                  </a:moveTo>
                  <a:lnTo>
                    <a:pt x="495206" y="337831"/>
                  </a:lnTo>
                  <a:lnTo>
                    <a:pt x="990412" y="337831"/>
                  </a:lnTo>
                  <a:lnTo>
                    <a:pt x="1485619" y="337831"/>
                  </a:lnTo>
                  <a:lnTo>
                    <a:pt x="1980825" y="281526"/>
                  </a:lnTo>
                  <a:lnTo>
                    <a:pt x="2476031" y="56305"/>
                  </a:lnTo>
                  <a:lnTo>
                    <a:pt x="2971238" y="56305"/>
                  </a:lnTo>
                  <a:lnTo>
                    <a:pt x="3466444" y="0"/>
                  </a:lnTo>
                </a:path>
              </a:pathLst>
            </a:custGeom>
            <a:ln w="27101" cap="flat">
              <a:solidFill>
                <a:srgbClr val="00833D">
                  <a:alpha val="69803"/>
                </a:srgbClr>
              </a:solidFill>
              <a:prstDash val="solid"/>
              <a:round/>
            </a:ln>
          </p:spPr>
          <p:txBody>
            <a:bodyPr/>
            <a:lstStyle/>
            <a:p/>
          </p:txBody>
        </p:sp>
        <p:sp>
          <p:nvSpPr>
            <p:cNvPr id="22" name="pl22"/>
            <p:cNvSpPr/>
            <p:nvPr/>
          </p:nvSpPr>
          <p:spPr>
            <a:xfrm>
              <a:off x="1084660" y="2887115"/>
              <a:ext cx="3466444" cy="394137"/>
            </a:xfrm>
            <a:custGeom>
              <a:avLst/>
              <a:pathLst>
                <a:path w="3466444" h="394137">
                  <a:moveTo>
                    <a:pt x="0" y="56305"/>
                  </a:moveTo>
                  <a:lnTo>
                    <a:pt x="495206" y="0"/>
                  </a:lnTo>
                  <a:lnTo>
                    <a:pt x="990412" y="168915"/>
                  </a:lnTo>
                  <a:lnTo>
                    <a:pt x="1485619" y="337831"/>
                  </a:lnTo>
                  <a:lnTo>
                    <a:pt x="1980825" y="394137"/>
                  </a:lnTo>
                  <a:lnTo>
                    <a:pt x="2476031" y="281526"/>
                  </a:lnTo>
                  <a:lnTo>
                    <a:pt x="2971238" y="394137"/>
                  </a:lnTo>
                  <a:lnTo>
                    <a:pt x="3466444" y="281526"/>
                  </a:lnTo>
                </a:path>
              </a:pathLst>
            </a:custGeom>
            <a:ln w="27101" cap="flat">
              <a:solidFill>
                <a:srgbClr val="80BD41">
                  <a:alpha val="69803"/>
                </a:srgbClr>
              </a:solidFill>
              <a:prstDash val="solid"/>
              <a:round/>
            </a:ln>
          </p:spPr>
          <p:txBody>
            <a:bodyPr/>
            <a:lstStyle/>
            <a:p/>
          </p:txBody>
        </p:sp>
        <p:sp>
          <p:nvSpPr>
            <p:cNvPr id="23" name="pl23"/>
            <p:cNvSpPr/>
            <p:nvPr/>
          </p:nvSpPr>
          <p:spPr>
            <a:xfrm>
              <a:off x="1084660" y="3619084"/>
              <a:ext cx="3466444" cy="337831"/>
            </a:xfrm>
            <a:custGeom>
              <a:avLst/>
              <a:pathLst>
                <a:path w="3466444" h="337831">
                  <a:moveTo>
                    <a:pt x="0" y="56305"/>
                  </a:moveTo>
                  <a:lnTo>
                    <a:pt x="495206" y="0"/>
                  </a:lnTo>
                  <a:lnTo>
                    <a:pt x="990412" y="56305"/>
                  </a:lnTo>
                  <a:lnTo>
                    <a:pt x="1485619" y="337831"/>
                  </a:lnTo>
                  <a:lnTo>
                    <a:pt x="1980825" y="281526"/>
                  </a:lnTo>
                  <a:lnTo>
                    <a:pt x="2476031" y="168915"/>
                  </a:lnTo>
                  <a:lnTo>
                    <a:pt x="2971238" y="0"/>
                  </a:lnTo>
                  <a:lnTo>
                    <a:pt x="3466444" y="56305"/>
                  </a:lnTo>
                </a:path>
              </a:pathLst>
            </a:custGeom>
            <a:ln w="27101" cap="flat">
              <a:solidFill>
                <a:srgbClr val="6A1E74">
                  <a:alpha val="69803"/>
                </a:srgbClr>
              </a:solidFill>
              <a:prstDash val="solid"/>
              <a:round/>
            </a:ln>
          </p:spPr>
          <p:txBody>
            <a:bodyPr/>
            <a:lstStyle/>
            <a:p/>
          </p:txBody>
        </p:sp>
        <p:sp>
          <p:nvSpPr>
            <p:cNvPr id="24" name="pl24"/>
            <p:cNvSpPr/>
            <p:nvPr/>
          </p:nvSpPr>
          <p:spPr>
            <a:xfrm>
              <a:off x="1084660" y="2887115"/>
              <a:ext cx="3466444" cy="394137"/>
            </a:xfrm>
            <a:custGeom>
              <a:avLst/>
              <a:pathLst>
                <a:path w="3466444" h="394137">
                  <a:moveTo>
                    <a:pt x="0" y="56305"/>
                  </a:moveTo>
                  <a:lnTo>
                    <a:pt x="495206" y="0"/>
                  </a:lnTo>
                  <a:lnTo>
                    <a:pt x="990412" y="168915"/>
                  </a:lnTo>
                  <a:lnTo>
                    <a:pt x="1485619" y="337831"/>
                  </a:lnTo>
                  <a:lnTo>
                    <a:pt x="1980825" y="394137"/>
                  </a:lnTo>
                  <a:lnTo>
                    <a:pt x="2476031" y="281526"/>
                  </a:lnTo>
                  <a:lnTo>
                    <a:pt x="2971238" y="394137"/>
                  </a:lnTo>
                  <a:lnTo>
                    <a:pt x="3466444" y="281526"/>
                  </a:lnTo>
                </a:path>
              </a:pathLst>
            </a:custGeom>
            <a:ln w="65043" cap="flat">
              <a:solidFill>
                <a:srgbClr val="000000">
                  <a:alpha val="100000"/>
                </a:srgbClr>
              </a:solidFill>
              <a:prstDash val="solid"/>
              <a:round/>
            </a:ln>
          </p:spPr>
          <p:txBody>
            <a:bodyPr/>
            <a:lstStyle/>
            <a:p/>
          </p:txBody>
        </p:sp>
        <p:sp>
          <p:nvSpPr>
            <p:cNvPr id="25" name="pl25"/>
            <p:cNvSpPr/>
            <p:nvPr/>
          </p:nvSpPr>
          <p:spPr>
            <a:xfrm>
              <a:off x="1084660" y="2887115"/>
              <a:ext cx="3466444" cy="394137"/>
            </a:xfrm>
            <a:custGeom>
              <a:avLst/>
              <a:pathLst>
                <a:path w="3466444" h="394137">
                  <a:moveTo>
                    <a:pt x="0" y="56305"/>
                  </a:moveTo>
                  <a:lnTo>
                    <a:pt x="495206" y="0"/>
                  </a:lnTo>
                  <a:lnTo>
                    <a:pt x="990412" y="168915"/>
                  </a:lnTo>
                  <a:lnTo>
                    <a:pt x="1485619" y="337831"/>
                  </a:lnTo>
                  <a:lnTo>
                    <a:pt x="1980825" y="394137"/>
                  </a:lnTo>
                  <a:lnTo>
                    <a:pt x="2476031" y="281526"/>
                  </a:lnTo>
                  <a:lnTo>
                    <a:pt x="2971238" y="394137"/>
                  </a:lnTo>
                  <a:lnTo>
                    <a:pt x="3466444" y="281526"/>
                  </a:lnTo>
                </a:path>
              </a:pathLst>
            </a:custGeom>
            <a:ln w="40651" cap="flat">
              <a:solidFill>
                <a:srgbClr val="80BD41">
                  <a:alpha val="100000"/>
                </a:srgbClr>
              </a:solidFill>
              <a:prstDash val="solid"/>
              <a:round/>
            </a:ln>
          </p:spPr>
          <p:txBody>
            <a:bodyPr/>
            <a:lstStyle/>
            <a:p/>
          </p:txBody>
        </p:sp>
        <p:sp>
          <p:nvSpPr>
            <p:cNvPr id="26" name="tx26"/>
            <p:cNvSpPr/>
            <p:nvPr/>
          </p:nvSpPr>
          <p:spPr>
            <a:xfrm>
              <a:off x="1024401"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 name="tx27"/>
            <p:cNvSpPr/>
            <p:nvPr/>
          </p:nvSpPr>
          <p:spPr>
            <a:xfrm>
              <a:off x="1519608"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 name="tx28"/>
            <p:cNvSpPr/>
            <p:nvPr/>
          </p:nvSpPr>
          <p:spPr>
            <a:xfrm>
              <a:off x="2014814"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2510020"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 name="tx30"/>
            <p:cNvSpPr/>
            <p:nvPr/>
          </p:nvSpPr>
          <p:spPr>
            <a:xfrm>
              <a:off x="3005227" y="311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 name="tx31"/>
            <p:cNvSpPr/>
            <p:nvPr/>
          </p:nvSpPr>
          <p:spPr>
            <a:xfrm>
              <a:off x="3500433" y="299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2" name="tx32"/>
            <p:cNvSpPr/>
            <p:nvPr/>
          </p:nvSpPr>
          <p:spPr>
            <a:xfrm>
              <a:off x="3995639" y="311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3" name="tx33"/>
            <p:cNvSpPr/>
            <p:nvPr/>
          </p:nvSpPr>
          <p:spPr>
            <a:xfrm>
              <a:off x="4490846" y="299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 name="tx34"/>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5" name="pl45"/>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6" name="pl46"/>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7" name="pl47"/>
            <p:cNvSpPr/>
            <p:nvPr/>
          </p:nvSpPr>
          <p:spPr>
            <a:xfrm>
              <a:off x="3408178" y="4942167"/>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48" name="pl48"/>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9" name="tx49"/>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0" name="tx50"/>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1" name="tx51"/>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2" name="tx52"/>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3" name="tx53"/>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4" name="tx54"/>
            <p:cNvSpPr/>
            <p:nvPr/>
          </p:nvSpPr>
          <p:spPr>
            <a:xfrm>
              <a:off x="1301213" y="1437626"/>
              <a:ext cx="30333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Southern Africa, 2018-2025</a:t>
              </a:r>
            </a:p>
          </p:txBody>
        </p:sp>
        <p:sp>
          <p:nvSpPr>
            <p:cNvPr id="55" name="pl55"/>
            <p:cNvSpPr/>
            <p:nvPr/>
          </p:nvSpPr>
          <p:spPr>
            <a:xfrm>
              <a:off x="5191733" y="383997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314698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245399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8" name="pl58"/>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9" name="pl59"/>
            <p:cNvSpPr/>
            <p:nvPr/>
          </p:nvSpPr>
          <p:spPr>
            <a:xfrm>
              <a:off x="5191733" y="349348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191733" y="280049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1" name="pl61"/>
            <p:cNvSpPr/>
            <p:nvPr/>
          </p:nvSpPr>
          <p:spPr>
            <a:xfrm>
              <a:off x="5191733" y="210750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2" name="pl62"/>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2800491"/>
              <a:ext cx="3466444" cy="866235"/>
            </a:xfrm>
            <a:custGeom>
              <a:avLst/>
              <a:pathLst>
                <a:path w="3466444" h="866235">
                  <a:moveTo>
                    <a:pt x="0" y="173247"/>
                  </a:moveTo>
                  <a:lnTo>
                    <a:pt x="495206" y="0"/>
                  </a:lnTo>
                  <a:lnTo>
                    <a:pt x="990412" y="346494"/>
                  </a:lnTo>
                  <a:lnTo>
                    <a:pt x="1485619" y="866235"/>
                  </a:lnTo>
                  <a:lnTo>
                    <a:pt x="1980825" y="692988"/>
                  </a:lnTo>
                  <a:lnTo>
                    <a:pt x="2476031" y="866235"/>
                  </a:lnTo>
                  <a:lnTo>
                    <a:pt x="2971238" y="346494"/>
                  </a:lnTo>
                  <a:lnTo>
                    <a:pt x="3466444" y="173247"/>
                  </a:lnTo>
                </a:path>
              </a:pathLst>
            </a:custGeom>
            <a:ln w="27101" cap="flat">
              <a:solidFill>
                <a:srgbClr val="0058AB">
                  <a:alpha val="69803"/>
                </a:srgbClr>
              </a:solidFill>
              <a:prstDash val="solid"/>
              <a:round/>
            </a:ln>
          </p:spPr>
          <p:txBody>
            <a:bodyPr/>
            <a:lstStyle/>
            <a:p/>
          </p:txBody>
        </p:sp>
        <p:sp>
          <p:nvSpPr>
            <p:cNvPr id="67" name="pl67"/>
            <p:cNvSpPr/>
            <p:nvPr/>
          </p:nvSpPr>
          <p:spPr>
            <a:xfrm>
              <a:off x="5365055" y="2800491"/>
              <a:ext cx="3466444" cy="866235"/>
            </a:xfrm>
            <a:custGeom>
              <a:avLst/>
              <a:pathLst>
                <a:path w="3466444" h="866235">
                  <a:moveTo>
                    <a:pt x="0" y="173247"/>
                  </a:moveTo>
                  <a:lnTo>
                    <a:pt x="495206" y="0"/>
                  </a:lnTo>
                  <a:lnTo>
                    <a:pt x="990412" y="173247"/>
                  </a:lnTo>
                  <a:lnTo>
                    <a:pt x="1485619" y="692988"/>
                  </a:lnTo>
                  <a:lnTo>
                    <a:pt x="1980825" y="346494"/>
                  </a:lnTo>
                  <a:lnTo>
                    <a:pt x="2476031" y="692988"/>
                  </a:lnTo>
                  <a:lnTo>
                    <a:pt x="2971238" y="866235"/>
                  </a:lnTo>
                  <a:lnTo>
                    <a:pt x="3466444" y="173247"/>
                  </a:lnTo>
                </a:path>
              </a:pathLst>
            </a:custGeom>
            <a:ln w="27101" cap="flat">
              <a:solidFill>
                <a:srgbClr val="1CABE2">
                  <a:alpha val="69803"/>
                </a:srgbClr>
              </a:solidFill>
              <a:prstDash val="solid"/>
              <a:round/>
            </a:ln>
          </p:spPr>
          <p:txBody>
            <a:bodyPr/>
            <a:lstStyle/>
            <a:p/>
          </p:txBody>
        </p:sp>
        <p:sp>
          <p:nvSpPr>
            <p:cNvPr id="68" name="pl68"/>
            <p:cNvSpPr/>
            <p:nvPr/>
          </p:nvSpPr>
          <p:spPr>
            <a:xfrm>
              <a:off x="5365055" y="1761009"/>
              <a:ext cx="3466444" cy="1039482"/>
            </a:xfrm>
            <a:custGeom>
              <a:avLst/>
              <a:pathLst>
                <a:path w="3466444" h="1039482">
                  <a:moveTo>
                    <a:pt x="0" y="1039482"/>
                  </a:moveTo>
                  <a:lnTo>
                    <a:pt x="495206" y="1039482"/>
                  </a:lnTo>
                  <a:lnTo>
                    <a:pt x="990412" y="1039482"/>
                  </a:lnTo>
                  <a:lnTo>
                    <a:pt x="1485619" y="1039482"/>
                  </a:lnTo>
                  <a:lnTo>
                    <a:pt x="1980825" y="866235"/>
                  </a:lnTo>
                  <a:lnTo>
                    <a:pt x="2476031" y="173247"/>
                  </a:lnTo>
                  <a:lnTo>
                    <a:pt x="2971238" y="173247"/>
                  </a:lnTo>
                  <a:lnTo>
                    <a:pt x="3466444" y="0"/>
                  </a:lnTo>
                </a:path>
              </a:pathLst>
            </a:custGeom>
            <a:ln w="27101" cap="flat">
              <a:solidFill>
                <a:srgbClr val="00833D">
                  <a:alpha val="69803"/>
                </a:srgbClr>
              </a:solidFill>
              <a:prstDash val="solid"/>
              <a:round/>
            </a:ln>
          </p:spPr>
          <p:txBody>
            <a:bodyPr/>
            <a:lstStyle/>
            <a:p/>
          </p:txBody>
        </p:sp>
        <p:sp>
          <p:nvSpPr>
            <p:cNvPr id="69" name="pl69"/>
            <p:cNvSpPr/>
            <p:nvPr/>
          </p:nvSpPr>
          <p:spPr>
            <a:xfrm>
              <a:off x="5365055" y="2800491"/>
              <a:ext cx="3466444" cy="1212729"/>
            </a:xfrm>
            <a:custGeom>
              <a:avLst/>
              <a:pathLst>
                <a:path w="3466444" h="1212729">
                  <a:moveTo>
                    <a:pt x="0" y="173247"/>
                  </a:moveTo>
                  <a:lnTo>
                    <a:pt x="495206" y="0"/>
                  </a:lnTo>
                  <a:lnTo>
                    <a:pt x="990412" y="519741"/>
                  </a:lnTo>
                  <a:lnTo>
                    <a:pt x="1485619" y="1039482"/>
                  </a:lnTo>
                  <a:lnTo>
                    <a:pt x="1980825" y="1212729"/>
                  </a:lnTo>
                  <a:lnTo>
                    <a:pt x="2476031" y="866235"/>
                  </a:lnTo>
                  <a:lnTo>
                    <a:pt x="2971238" y="1212729"/>
                  </a:lnTo>
                  <a:lnTo>
                    <a:pt x="3466444" y="866235"/>
                  </a:lnTo>
                </a:path>
              </a:pathLst>
            </a:custGeom>
            <a:ln w="27101" cap="flat">
              <a:solidFill>
                <a:srgbClr val="80BD41">
                  <a:alpha val="69803"/>
                </a:srgbClr>
              </a:solidFill>
              <a:prstDash val="solid"/>
              <a:round/>
            </a:ln>
          </p:spPr>
          <p:txBody>
            <a:bodyPr/>
            <a:lstStyle/>
            <a:p/>
          </p:txBody>
        </p:sp>
        <p:sp>
          <p:nvSpPr>
            <p:cNvPr id="70" name="pl70"/>
            <p:cNvSpPr/>
            <p:nvPr/>
          </p:nvSpPr>
          <p:spPr>
            <a:xfrm>
              <a:off x="5365055" y="2800491"/>
              <a:ext cx="3466444" cy="1039482"/>
            </a:xfrm>
            <a:custGeom>
              <a:avLst/>
              <a:pathLst>
                <a:path w="3466444" h="1039482">
                  <a:moveTo>
                    <a:pt x="0" y="173247"/>
                  </a:moveTo>
                  <a:lnTo>
                    <a:pt x="495206" y="0"/>
                  </a:lnTo>
                  <a:lnTo>
                    <a:pt x="990412" y="173247"/>
                  </a:lnTo>
                  <a:lnTo>
                    <a:pt x="1485619" y="1039482"/>
                  </a:lnTo>
                  <a:lnTo>
                    <a:pt x="1980825" y="866235"/>
                  </a:lnTo>
                  <a:lnTo>
                    <a:pt x="2476031" y="519741"/>
                  </a:lnTo>
                  <a:lnTo>
                    <a:pt x="2971238" y="0"/>
                  </a:lnTo>
                  <a:lnTo>
                    <a:pt x="3466444" y="173247"/>
                  </a:lnTo>
                </a:path>
              </a:pathLst>
            </a:custGeom>
            <a:ln w="27101" cap="flat">
              <a:solidFill>
                <a:srgbClr val="6A1E74">
                  <a:alpha val="69803"/>
                </a:srgbClr>
              </a:solidFill>
              <a:prstDash val="solid"/>
              <a:round/>
            </a:ln>
          </p:spPr>
          <p:txBody>
            <a:bodyPr/>
            <a:lstStyle/>
            <a:p/>
          </p:txBody>
        </p:sp>
        <p:sp>
          <p:nvSpPr>
            <p:cNvPr id="71" name="pl71"/>
            <p:cNvSpPr/>
            <p:nvPr/>
          </p:nvSpPr>
          <p:spPr>
            <a:xfrm>
              <a:off x="5365055" y="2800491"/>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2" name="pl72"/>
            <p:cNvSpPr/>
            <p:nvPr/>
          </p:nvSpPr>
          <p:spPr>
            <a:xfrm>
              <a:off x="5365055" y="2800491"/>
              <a:ext cx="3466444" cy="1212729"/>
            </a:xfrm>
            <a:custGeom>
              <a:avLst/>
              <a:pathLst>
                <a:path w="3466444" h="1212729">
                  <a:moveTo>
                    <a:pt x="0" y="173247"/>
                  </a:moveTo>
                  <a:lnTo>
                    <a:pt x="495206" y="0"/>
                  </a:lnTo>
                  <a:lnTo>
                    <a:pt x="990412" y="519741"/>
                  </a:lnTo>
                  <a:lnTo>
                    <a:pt x="1485619" y="1039482"/>
                  </a:lnTo>
                  <a:lnTo>
                    <a:pt x="1980825" y="1212729"/>
                  </a:lnTo>
                  <a:lnTo>
                    <a:pt x="2476031" y="866235"/>
                  </a:lnTo>
                  <a:lnTo>
                    <a:pt x="2971238" y="1212729"/>
                  </a:lnTo>
                  <a:lnTo>
                    <a:pt x="3466444" y="866235"/>
                  </a:lnTo>
                </a:path>
              </a:pathLst>
            </a:custGeom>
            <a:ln w="65043" cap="flat">
              <a:solidFill>
                <a:srgbClr val="000000">
                  <a:alpha val="100000"/>
                </a:srgbClr>
              </a:solidFill>
              <a:prstDash val="solid"/>
              <a:round/>
            </a:ln>
          </p:spPr>
          <p:txBody>
            <a:bodyPr/>
            <a:lstStyle/>
            <a:p/>
          </p:txBody>
        </p:sp>
        <p:sp>
          <p:nvSpPr>
            <p:cNvPr id="73" name="pl73"/>
            <p:cNvSpPr/>
            <p:nvPr/>
          </p:nvSpPr>
          <p:spPr>
            <a:xfrm>
              <a:off x="5365055" y="2800491"/>
              <a:ext cx="3466444" cy="1212729"/>
            </a:xfrm>
            <a:custGeom>
              <a:avLst/>
              <a:pathLst>
                <a:path w="3466444" h="1212729">
                  <a:moveTo>
                    <a:pt x="0" y="173247"/>
                  </a:moveTo>
                  <a:lnTo>
                    <a:pt x="495206" y="0"/>
                  </a:lnTo>
                  <a:lnTo>
                    <a:pt x="990412" y="519741"/>
                  </a:lnTo>
                  <a:lnTo>
                    <a:pt x="1485619" y="1039482"/>
                  </a:lnTo>
                  <a:lnTo>
                    <a:pt x="1980825" y="1212729"/>
                  </a:lnTo>
                  <a:lnTo>
                    <a:pt x="2476031" y="866235"/>
                  </a:lnTo>
                  <a:lnTo>
                    <a:pt x="2971238" y="1212729"/>
                  </a:lnTo>
                  <a:lnTo>
                    <a:pt x="3466444" y="866235"/>
                  </a:lnTo>
                </a:path>
              </a:pathLst>
            </a:custGeom>
            <a:ln w="40651" cap="flat">
              <a:solidFill>
                <a:srgbClr val="80BD41">
                  <a:alpha val="100000"/>
                </a:srgbClr>
              </a:solidFill>
              <a:prstDash val="solid"/>
              <a:round/>
            </a:ln>
          </p:spPr>
          <p:txBody>
            <a:bodyPr/>
            <a:lstStyle/>
            <a:p/>
          </p:txBody>
        </p:sp>
        <p:sp>
          <p:nvSpPr>
            <p:cNvPr id="74" name="tx74"/>
            <p:cNvSpPr/>
            <p:nvPr/>
          </p:nvSpPr>
          <p:spPr>
            <a:xfrm>
              <a:off x="5316866"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5830132" y="262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 name="tx76"/>
            <p:cNvSpPr/>
            <p:nvPr/>
          </p:nvSpPr>
          <p:spPr>
            <a:xfrm>
              <a:off x="6307279" y="31416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7" name="tx77"/>
            <p:cNvSpPr/>
            <p:nvPr/>
          </p:nvSpPr>
          <p:spPr>
            <a:xfrm>
              <a:off x="6802485" y="3661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8" name="tx78"/>
            <p:cNvSpPr/>
            <p:nvPr/>
          </p:nvSpPr>
          <p:spPr>
            <a:xfrm>
              <a:off x="7297691"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9" name="tx79"/>
            <p:cNvSpPr/>
            <p:nvPr/>
          </p:nvSpPr>
          <p:spPr>
            <a:xfrm>
              <a:off x="7792898" y="34881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0" name="tx80"/>
            <p:cNvSpPr/>
            <p:nvPr/>
          </p:nvSpPr>
          <p:spPr>
            <a:xfrm>
              <a:off x="8288104"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1" name="tx81"/>
            <p:cNvSpPr/>
            <p:nvPr/>
          </p:nvSpPr>
          <p:spPr>
            <a:xfrm>
              <a:off x="8783310" y="34881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2" name="tx82"/>
            <p:cNvSpPr/>
            <p:nvPr/>
          </p:nvSpPr>
          <p:spPr>
            <a:xfrm>
              <a:off x="5016083" y="344798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a:off x="5058419" y="27550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a:off x="5058419" y="206201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5" name="tx85"/>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6" name="tx86"/>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7" name="tx87"/>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8" name="tx88"/>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9" name="tx89"/>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0" name="pl90"/>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1" name="pl91"/>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2" name="pl92"/>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3" name="pl93"/>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4" name="pl94"/>
            <p:cNvSpPr/>
            <p:nvPr/>
          </p:nvSpPr>
          <p:spPr>
            <a:xfrm>
              <a:off x="7688573" y="4942167"/>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95" name="pl95"/>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6" name="tx96"/>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7" name="tx97"/>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8" name="tx98"/>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9" name="tx99"/>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0" name="tx100"/>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1" name="tx101"/>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2" name="pl102"/>
            <p:cNvSpPr/>
            <p:nvPr/>
          </p:nvSpPr>
          <p:spPr>
            <a:xfrm>
              <a:off x="242886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472815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702743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57850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87779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17707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1279224" y="5781114"/>
              <a:ext cx="5058427" cy="112610"/>
            </a:xfrm>
            <a:prstGeom prst="rect">
              <a:avLst/>
            </a:prstGeom>
            <a:solidFill>
              <a:srgbClr val="80BD41">
                <a:alpha val="80000"/>
              </a:srgbClr>
            </a:solidFill>
          </p:spPr>
          <p:txBody>
            <a:bodyPr/>
            <a:lstStyle/>
            <a:p/>
          </p:txBody>
        </p:sp>
        <p:sp>
          <p:nvSpPr>
            <p:cNvPr id="113" name="rc113"/>
            <p:cNvSpPr/>
            <p:nvPr/>
          </p:nvSpPr>
          <p:spPr>
            <a:xfrm>
              <a:off x="1279224" y="5640351"/>
              <a:ext cx="7357712" cy="112610"/>
            </a:xfrm>
            <a:prstGeom prst="rect">
              <a:avLst/>
            </a:prstGeom>
            <a:solidFill>
              <a:srgbClr val="80BD41">
                <a:alpha val="80000"/>
              </a:srgbClr>
            </a:solidFill>
          </p:spPr>
          <p:txBody>
            <a:bodyPr/>
            <a:lstStyle/>
            <a:p/>
          </p:txBody>
        </p:sp>
        <p:sp>
          <p:nvSpPr>
            <p:cNvPr id="114" name="rc114"/>
            <p:cNvSpPr/>
            <p:nvPr/>
          </p:nvSpPr>
          <p:spPr>
            <a:xfrm>
              <a:off x="1279224" y="5499588"/>
              <a:ext cx="6437998" cy="112610"/>
            </a:xfrm>
            <a:prstGeom prst="rect">
              <a:avLst/>
            </a:prstGeom>
            <a:solidFill>
              <a:srgbClr val="80BD41">
                <a:alpha val="80000"/>
              </a:srgbClr>
            </a:solidFill>
          </p:spPr>
          <p:txBody>
            <a:bodyPr/>
            <a:lstStyle/>
            <a:p/>
          </p:txBody>
        </p:sp>
        <p:sp>
          <p:nvSpPr>
            <p:cNvPr id="115" name="tx115"/>
            <p:cNvSpPr/>
            <p:nvPr/>
          </p:nvSpPr>
          <p:spPr>
            <a:xfrm>
              <a:off x="6412952"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6" name="tx116"/>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7" name="tx117"/>
            <p:cNvSpPr/>
            <p:nvPr/>
          </p:nvSpPr>
          <p:spPr>
            <a:xfrm>
              <a:off x="7792523"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8" name="tx118"/>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22" name="tx122"/>
            <p:cNvSpPr/>
            <p:nvPr/>
          </p:nvSpPr>
          <p:spPr>
            <a:xfrm>
              <a:off x="340184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23" name="tx123"/>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4" name="tx124"/>
            <p:cNvSpPr/>
            <p:nvPr/>
          </p:nvSpPr>
          <p:spPr>
            <a:xfrm>
              <a:off x="800041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5" name="tx125"/>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6" name="tx126"/>
            <p:cNvSpPr/>
            <p:nvPr/>
          </p:nvSpPr>
          <p:spPr>
            <a:xfrm>
              <a:off x="911338" y="5260663"/>
              <a:ext cx="432099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Southern Africa</a:t>
              </a:r>
            </a:p>
          </p:txBody>
        </p:sp>
        <p:sp>
          <p:nvSpPr>
            <p:cNvPr id="127" name="tx12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9" name="tx12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Southern Africa ranked number 3 out of 5 AU regions, with MCV1 coverage of 75%.
MCV1 coverage (75%) was 5 percentage points lower than in 2019 (80%).
This equates to 1.4 million unvaccinated children in 2025 compared to 1.1 million unvaccinated children in 2019.</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most regions and exceeded pre-pandemic levels in most regions, but progress is uneven and gaps in unvaccinated children persist.</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6852" y="4481401"/>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5" name="pl5"/>
            <p:cNvSpPr/>
            <p:nvPr/>
          </p:nvSpPr>
          <p:spPr>
            <a:xfrm>
              <a:off x="796852" y="3295436"/>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6" name="pl6"/>
            <p:cNvSpPr/>
            <p:nvPr/>
          </p:nvSpPr>
          <p:spPr>
            <a:xfrm>
              <a:off x="796852" y="2109471"/>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7" name="pl7"/>
            <p:cNvSpPr/>
            <p:nvPr/>
          </p:nvSpPr>
          <p:spPr>
            <a:xfrm>
              <a:off x="796852" y="923506"/>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8" name="pl8"/>
            <p:cNvSpPr/>
            <p:nvPr/>
          </p:nvSpPr>
          <p:spPr>
            <a:xfrm>
              <a:off x="796852" y="507438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9" name="pl9"/>
            <p:cNvSpPr/>
            <p:nvPr/>
          </p:nvSpPr>
          <p:spPr>
            <a:xfrm>
              <a:off x="796852" y="3888418"/>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0" name="pl10"/>
            <p:cNvSpPr/>
            <p:nvPr/>
          </p:nvSpPr>
          <p:spPr>
            <a:xfrm>
              <a:off x="796852" y="270245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1" name="pl11"/>
            <p:cNvSpPr/>
            <p:nvPr/>
          </p:nvSpPr>
          <p:spPr>
            <a:xfrm>
              <a:off x="796852" y="1516489"/>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2" name="pl12"/>
            <p:cNvSpPr/>
            <p:nvPr/>
          </p:nvSpPr>
          <p:spPr>
            <a:xfrm>
              <a:off x="112806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8007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3209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841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3611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8813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4014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92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417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9619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820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0022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5223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30424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79654" y="4441315"/>
              <a:ext cx="496813" cy="633067"/>
            </a:xfrm>
            <a:prstGeom prst="rect">
              <a:avLst/>
            </a:prstGeom>
            <a:solidFill>
              <a:srgbClr val="1CABE2">
                <a:alpha val="100000"/>
              </a:srgbClr>
            </a:solidFill>
          </p:spPr>
          <p:txBody>
            <a:bodyPr/>
            <a:lstStyle/>
            <a:p/>
          </p:txBody>
        </p:sp>
        <p:sp>
          <p:nvSpPr>
            <p:cNvPr id="27" name="rc27"/>
            <p:cNvSpPr/>
            <p:nvPr/>
          </p:nvSpPr>
          <p:spPr>
            <a:xfrm>
              <a:off x="1431669" y="4251442"/>
              <a:ext cx="496813" cy="822940"/>
            </a:xfrm>
            <a:prstGeom prst="rect">
              <a:avLst/>
            </a:prstGeom>
            <a:solidFill>
              <a:srgbClr val="1CABE2">
                <a:alpha val="100000"/>
              </a:srgbClr>
            </a:solidFill>
          </p:spPr>
          <p:txBody>
            <a:bodyPr/>
            <a:lstStyle/>
            <a:p/>
          </p:txBody>
        </p:sp>
        <p:sp>
          <p:nvSpPr>
            <p:cNvPr id="28" name="rc28"/>
            <p:cNvSpPr/>
            <p:nvPr/>
          </p:nvSpPr>
          <p:spPr>
            <a:xfrm>
              <a:off x="1983683" y="3485546"/>
              <a:ext cx="496813" cy="1588836"/>
            </a:xfrm>
            <a:prstGeom prst="rect">
              <a:avLst/>
            </a:prstGeom>
            <a:solidFill>
              <a:srgbClr val="1CABE2">
                <a:alpha val="100000"/>
              </a:srgbClr>
            </a:solidFill>
          </p:spPr>
          <p:txBody>
            <a:bodyPr/>
            <a:lstStyle/>
            <a:p/>
          </p:txBody>
        </p:sp>
        <p:sp>
          <p:nvSpPr>
            <p:cNvPr id="29" name="rc29"/>
            <p:cNvSpPr/>
            <p:nvPr/>
          </p:nvSpPr>
          <p:spPr>
            <a:xfrm>
              <a:off x="2535698" y="4793428"/>
              <a:ext cx="496813" cy="280955"/>
            </a:xfrm>
            <a:prstGeom prst="rect">
              <a:avLst/>
            </a:prstGeom>
            <a:solidFill>
              <a:srgbClr val="1CABE2">
                <a:alpha val="100000"/>
              </a:srgbClr>
            </a:solidFill>
          </p:spPr>
          <p:txBody>
            <a:bodyPr/>
            <a:lstStyle/>
            <a:p/>
          </p:txBody>
        </p:sp>
        <p:sp>
          <p:nvSpPr>
            <p:cNvPr id="30" name="rc30"/>
            <p:cNvSpPr/>
            <p:nvPr/>
          </p:nvSpPr>
          <p:spPr>
            <a:xfrm>
              <a:off x="3087712" y="5041650"/>
              <a:ext cx="496813" cy="32732"/>
            </a:xfrm>
            <a:prstGeom prst="rect">
              <a:avLst/>
            </a:prstGeom>
            <a:solidFill>
              <a:srgbClr val="1CABE2">
                <a:alpha val="100000"/>
              </a:srgbClr>
            </a:solidFill>
          </p:spPr>
          <p:txBody>
            <a:bodyPr/>
            <a:lstStyle/>
            <a:p/>
          </p:txBody>
        </p:sp>
        <p:sp>
          <p:nvSpPr>
            <p:cNvPr id="31" name="rc31"/>
            <p:cNvSpPr/>
            <p:nvPr/>
          </p:nvSpPr>
          <p:spPr>
            <a:xfrm>
              <a:off x="3639726" y="5014254"/>
              <a:ext cx="496813" cy="60128"/>
            </a:xfrm>
            <a:prstGeom prst="rect">
              <a:avLst/>
            </a:prstGeom>
            <a:solidFill>
              <a:srgbClr val="1CABE2">
                <a:alpha val="100000"/>
              </a:srgbClr>
            </a:solidFill>
          </p:spPr>
          <p:txBody>
            <a:bodyPr/>
            <a:lstStyle/>
            <a:p/>
          </p:txBody>
        </p:sp>
        <p:sp>
          <p:nvSpPr>
            <p:cNvPr id="32" name="rc32"/>
            <p:cNvSpPr/>
            <p:nvPr/>
          </p:nvSpPr>
          <p:spPr>
            <a:xfrm>
              <a:off x="4191741" y="4988993"/>
              <a:ext cx="496813" cy="85389"/>
            </a:xfrm>
            <a:prstGeom prst="rect">
              <a:avLst/>
            </a:prstGeom>
            <a:solidFill>
              <a:srgbClr val="1CABE2">
                <a:alpha val="100000"/>
              </a:srgbClr>
            </a:solidFill>
          </p:spPr>
          <p:txBody>
            <a:bodyPr/>
            <a:lstStyle/>
            <a:p/>
          </p:txBody>
        </p:sp>
        <p:sp>
          <p:nvSpPr>
            <p:cNvPr id="33" name="rc33"/>
            <p:cNvSpPr/>
            <p:nvPr/>
          </p:nvSpPr>
          <p:spPr>
            <a:xfrm>
              <a:off x="4743755" y="4576159"/>
              <a:ext cx="496813" cy="498223"/>
            </a:xfrm>
            <a:prstGeom prst="rect">
              <a:avLst/>
            </a:prstGeom>
            <a:solidFill>
              <a:srgbClr val="1CABE2">
                <a:alpha val="100000"/>
              </a:srgbClr>
            </a:solidFill>
          </p:spPr>
          <p:txBody>
            <a:bodyPr/>
            <a:lstStyle/>
            <a:p/>
          </p:txBody>
        </p:sp>
        <p:sp>
          <p:nvSpPr>
            <p:cNvPr id="34" name="rc34"/>
            <p:cNvSpPr/>
            <p:nvPr/>
          </p:nvSpPr>
          <p:spPr>
            <a:xfrm>
              <a:off x="5295770" y="4814419"/>
              <a:ext cx="496813" cy="259963"/>
            </a:xfrm>
            <a:prstGeom prst="rect">
              <a:avLst/>
            </a:prstGeom>
            <a:solidFill>
              <a:srgbClr val="1CABE2">
                <a:alpha val="100000"/>
              </a:srgbClr>
            </a:solidFill>
          </p:spPr>
          <p:txBody>
            <a:bodyPr/>
            <a:lstStyle/>
            <a:p/>
          </p:txBody>
        </p:sp>
        <p:sp>
          <p:nvSpPr>
            <p:cNvPr id="35" name="rc35"/>
            <p:cNvSpPr/>
            <p:nvPr/>
          </p:nvSpPr>
          <p:spPr>
            <a:xfrm>
              <a:off x="5847784" y="4900520"/>
              <a:ext cx="496813" cy="173862"/>
            </a:xfrm>
            <a:prstGeom prst="rect">
              <a:avLst/>
            </a:prstGeom>
            <a:solidFill>
              <a:srgbClr val="1CABE2">
                <a:alpha val="100000"/>
              </a:srgbClr>
            </a:solidFill>
          </p:spPr>
          <p:txBody>
            <a:bodyPr/>
            <a:lstStyle/>
            <a:p/>
          </p:txBody>
        </p:sp>
        <p:sp>
          <p:nvSpPr>
            <p:cNvPr id="36" name="rc36"/>
            <p:cNvSpPr/>
            <p:nvPr/>
          </p:nvSpPr>
          <p:spPr>
            <a:xfrm>
              <a:off x="6399799" y="3797929"/>
              <a:ext cx="496813" cy="1276453"/>
            </a:xfrm>
            <a:prstGeom prst="rect">
              <a:avLst/>
            </a:prstGeom>
            <a:solidFill>
              <a:srgbClr val="1CABE2">
                <a:alpha val="100000"/>
              </a:srgbClr>
            </a:solidFill>
          </p:spPr>
          <p:txBody>
            <a:bodyPr/>
            <a:lstStyle/>
            <a:p/>
          </p:txBody>
        </p:sp>
        <p:sp>
          <p:nvSpPr>
            <p:cNvPr id="37" name="rc37"/>
            <p:cNvSpPr/>
            <p:nvPr/>
          </p:nvSpPr>
          <p:spPr>
            <a:xfrm>
              <a:off x="6951813" y="4480333"/>
              <a:ext cx="496813" cy="594049"/>
            </a:xfrm>
            <a:prstGeom prst="rect">
              <a:avLst/>
            </a:prstGeom>
            <a:solidFill>
              <a:srgbClr val="1CABE2">
                <a:alpha val="100000"/>
              </a:srgbClr>
            </a:solidFill>
          </p:spPr>
          <p:txBody>
            <a:bodyPr/>
            <a:lstStyle/>
            <a:p/>
          </p:txBody>
        </p:sp>
        <p:sp>
          <p:nvSpPr>
            <p:cNvPr id="38" name="rc38"/>
            <p:cNvSpPr/>
            <p:nvPr/>
          </p:nvSpPr>
          <p:spPr>
            <a:xfrm>
              <a:off x="7503828" y="4718949"/>
              <a:ext cx="496813" cy="355433"/>
            </a:xfrm>
            <a:prstGeom prst="rect">
              <a:avLst/>
            </a:prstGeom>
            <a:solidFill>
              <a:srgbClr val="1CABE2">
                <a:alpha val="100000"/>
              </a:srgbClr>
            </a:solidFill>
          </p:spPr>
          <p:txBody>
            <a:bodyPr/>
            <a:lstStyle/>
            <a:p/>
          </p:txBody>
        </p:sp>
        <p:sp>
          <p:nvSpPr>
            <p:cNvPr id="39" name="rc39"/>
            <p:cNvSpPr/>
            <p:nvPr/>
          </p:nvSpPr>
          <p:spPr>
            <a:xfrm>
              <a:off x="8055842" y="3126436"/>
              <a:ext cx="496813" cy="1947947"/>
            </a:xfrm>
            <a:prstGeom prst="rect">
              <a:avLst/>
            </a:prstGeom>
            <a:solidFill>
              <a:srgbClr val="1CABE2">
                <a:alpha val="100000"/>
              </a:srgbClr>
            </a:solidFill>
          </p:spPr>
          <p:txBody>
            <a:bodyPr/>
            <a:lstStyle/>
            <a:p/>
          </p:txBody>
        </p:sp>
        <p:sp>
          <p:nvSpPr>
            <p:cNvPr id="40" name="pl40"/>
            <p:cNvSpPr/>
            <p:nvPr/>
          </p:nvSpPr>
          <p:spPr>
            <a:xfrm>
              <a:off x="1128061" y="1957668"/>
              <a:ext cx="7176188" cy="272712"/>
            </a:xfrm>
            <a:custGeom>
              <a:avLst/>
              <a:pathLst>
                <a:path w="7176188" h="272712">
                  <a:moveTo>
                    <a:pt x="0" y="38958"/>
                  </a:moveTo>
                  <a:lnTo>
                    <a:pt x="552014" y="77917"/>
                  </a:lnTo>
                  <a:lnTo>
                    <a:pt x="1104028" y="38958"/>
                  </a:lnTo>
                  <a:lnTo>
                    <a:pt x="1656043" y="38958"/>
                  </a:lnTo>
                  <a:lnTo>
                    <a:pt x="2208057" y="77917"/>
                  </a:lnTo>
                  <a:lnTo>
                    <a:pt x="2760072" y="116876"/>
                  </a:lnTo>
                  <a:lnTo>
                    <a:pt x="3312086" y="38958"/>
                  </a:lnTo>
                  <a:lnTo>
                    <a:pt x="3864101" y="0"/>
                  </a:lnTo>
                  <a:lnTo>
                    <a:pt x="4416115" y="116876"/>
                  </a:lnTo>
                  <a:lnTo>
                    <a:pt x="4968130" y="233753"/>
                  </a:lnTo>
                  <a:lnTo>
                    <a:pt x="5520144" y="272712"/>
                  </a:lnTo>
                  <a:lnTo>
                    <a:pt x="6072159" y="194794"/>
                  </a:lnTo>
                  <a:lnTo>
                    <a:pt x="6624173" y="272712"/>
                  </a:lnTo>
                  <a:lnTo>
                    <a:pt x="7176188" y="194794"/>
                  </a:lnTo>
                </a:path>
              </a:pathLst>
            </a:custGeom>
            <a:ln w="27101" cap="flat">
              <a:solidFill>
                <a:srgbClr val="00833D">
                  <a:alpha val="100000"/>
                </a:srgbClr>
              </a:solidFill>
              <a:prstDash val="solid"/>
              <a:round/>
            </a:ln>
          </p:spPr>
          <p:txBody>
            <a:bodyPr/>
            <a:lstStyle/>
            <a:p/>
          </p:txBody>
        </p:sp>
        <p:sp>
          <p:nvSpPr>
            <p:cNvPr id="41" name="pl41"/>
            <p:cNvSpPr/>
            <p:nvPr/>
          </p:nvSpPr>
          <p:spPr>
            <a:xfrm>
              <a:off x="1128061" y="2619970"/>
              <a:ext cx="7176188" cy="1908988"/>
            </a:xfrm>
            <a:custGeom>
              <a:avLst/>
              <a:pathLst>
                <a:path w="7176188" h="1908988">
                  <a:moveTo>
                    <a:pt x="0" y="1908988"/>
                  </a:moveTo>
                  <a:lnTo>
                    <a:pt x="552014" y="1908988"/>
                  </a:lnTo>
                  <a:lnTo>
                    <a:pt x="1104028" y="1714193"/>
                  </a:lnTo>
                  <a:lnTo>
                    <a:pt x="1656043" y="1441480"/>
                  </a:lnTo>
                  <a:lnTo>
                    <a:pt x="2208057" y="545425"/>
                  </a:lnTo>
                  <a:lnTo>
                    <a:pt x="2760072" y="311671"/>
                  </a:lnTo>
                  <a:lnTo>
                    <a:pt x="3312086" y="233753"/>
                  </a:lnTo>
                  <a:lnTo>
                    <a:pt x="3864101" y="0"/>
                  </a:lnTo>
                  <a:lnTo>
                    <a:pt x="4416115" y="116876"/>
                  </a:lnTo>
                  <a:lnTo>
                    <a:pt x="4968130" y="233753"/>
                  </a:lnTo>
                  <a:lnTo>
                    <a:pt x="5520144" y="194794"/>
                  </a:lnTo>
                  <a:lnTo>
                    <a:pt x="6072159" y="38958"/>
                  </a:lnTo>
                  <a:lnTo>
                    <a:pt x="6624173" y="116876"/>
                  </a:lnTo>
                  <a:lnTo>
                    <a:pt x="7176188" y="77917"/>
                  </a:lnTo>
                </a:path>
              </a:pathLst>
            </a:custGeom>
            <a:ln w="27101" cap="flat">
              <a:solidFill>
                <a:srgbClr val="002759">
                  <a:alpha val="100000"/>
                </a:srgbClr>
              </a:solidFill>
              <a:prstDash val="solid"/>
              <a:round/>
            </a:ln>
          </p:spPr>
          <p:txBody>
            <a:bodyPr/>
            <a:lstStyle/>
            <a:p/>
          </p:txBody>
        </p:sp>
        <p:sp>
          <p:nvSpPr>
            <p:cNvPr id="42" name="pt42"/>
            <p:cNvSpPr/>
            <p:nvPr/>
          </p:nvSpPr>
          <p:spPr>
            <a:xfrm>
              <a:off x="1096459" y="19650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096459" y="44973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1648474"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48474" y="44973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200488" y="19650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200488" y="43025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752503" y="19650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752503" y="40298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304517"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304517" y="31337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856532"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856532" y="2900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408546" y="19650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408546" y="2822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60561" y="19260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960561" y="25883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512575"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5512575" y="27052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64590" y="21598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064590" y="2822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16604" y="21987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6616604" y="27831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68619" y="2120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168619" y="26273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720633" y="21987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7720633" y="27052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8272647" y="2120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9" name="pt69"/>
            <p:cNvSpPr/>
            <p:nvPr/>
          </p:nvSpPr>
          <p:spPr>
            <a:xfrm>
              <a:off x="8272647" y="26662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94959" y="431348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a:t>
              </a:r>
            </a:p>
          </p:txBody>
        </p:sp>
        <p:sp>
          <p:nvSpPr>
            <p:cNvPr id="71" name="tx71"/>
            <p:cNvSpPr/>
            <p:nvPr/>
          </p:nvSpPr>
          <p:spPr>
            <a:xfrm>
              <a:off x="1646974" y="4123609"/>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a:t>
              </a:r>
            </a:p>
          </p:txBody>
        </p:sp>
        <p:sp>
          <p:nvSpPr>
            <p:cNvPr id="72" name="tx72"/>
            <p:cNvSpPr/>
            <p:nvPr/>
          </p:nvSpPr>
          <p:spPr>
            <a:xfrm>
              <a:off x="2165887" y="3357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13</a:t>
              </a:r>
            </a:p>
          </p:txBody>
        </p:sp>
        <p:sp>
          <p:nvSpPr>
            <p:cNvPr id="73" name="tx73"/>
            <p:cNvSpPr/>
            <p:nvPr/>
          </p:nvSpPr>
          <p:spPr>
            <a:xfrm>
              <a:off x="2751003" y="4665595"/>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4" name="tx74"/>
            <p:cNvSpPr/>
            <p:nvPr/>
          </p:nvSpPr>
          <p:spPr>
            <a:xfrm>
              <a:off x="3218618" y="4913817"/>
              <a:ext cx="235000"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&lt;0.5</a:t>
              </a:r>
            </a:p>
          </p:txBody>
        </p:sp>
        <p:sp>
          <p:nvSpPr>
            <p:cNvPr id="75" name="tx75"/>
            <p:cNvSpPr/>
            <p:nvPr/>
          </p:nvSpPr>
          <p:spPr>
            <a:xfrm>
              <a:off x="3820284" y="4886421"/>
              <a:ext cx="135696"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&lt;1</a:t>
              </a:r>
            </a:p>
          </p:txBody>
        </p:sp>
        <p:sp>
          <p:nvSpPr>
            <p:cNvPr id="76" name="tx76"/>
            <p:cNvSpPr/>
            <p:nvPr/>
          </p:nvSpPr>
          <p:spPr>
            <a:xfrm>
              <a:off x="4372299" y="4861160"/>
              <a:ext cx="135696"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&lt;1</a:t>
              </a:r>
            </a:p>
          </p:txBody>
        </p:sp>
        <p:sp>
          <p:nvSpPr>
            <p:cNvPr id="77" name="tx77"/>
            <p:cNvSpPr/>
            <p:nvPr/>
          </p:nvSpPr>
          <p:spPr>
            <a:xfrm>
              <a:off x="4959061" y="444832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78" name="tx78"/>
            <p:cNvSpPr/>
            <p:nvPr/>
          </p:nvSpPr>
          <p:spPr>
            <a:xfrm>
              <a:off x="5511075" y="468658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9" name="tx79"/>
            <p:cNvSpPr/>
            <p:nvPr/>
          </p:nvSpPr>
          <p:spPr>
            <a:xfrm>
              <a:off x="6063090" y="477268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80" name="tx80"/>
            <p:cNvSpPr/>
            <p:nvPr/>
          </p:nvSpPr>
          <p:spPr>
            <a:xfrm>
              <a:off x="6586438" y="3670096"/>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a:t>
              </a:r>
            </a:p>
          </p:txBody>
        </p:sp>
        <p:sp>
          <p:nvSpPr>
            <p:cNvPr id="81" name="tx81"/>
            <p:cNvSpPr/>
            <p:nvPr/>
          </p:nvSpPr>
          <p:spPr>
            <a:xfrm>
              <a:off x="7167118" y="435250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a:t>
              </a:r>
            </a:p>
          </p:txBody>
        </p:sp>
        <p:sp>
          <p:nvSpPr>
            <p:cNvPr id="82" name="tx82"/>
            <p:cNvSpPr/>
            <p:nvPr/>
          </p:nvSpPr>
          <p:spPr>
            <a:xfrm>
              <a:off x="7719133" y="459111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a:t>
              </a:r>
            </a:p>
          </p:txBody>
        </p:sp>
        <p:sp>
          <p:nvSpPr>
            <p:cNvPr id="83" name="tx83"/>
            <p:cNvSpPr/>
            <p:nvPr/>
          </p:nvSpPr>
          <p:spPr>
            <a:xfrm>
              <a:off x="8238046"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84" name="tx84"/>
            <p:cNvSpPr/>
            <p:nvPr/>
          </p:nvSpPr>
          <p:spPr>
            <a:xfrm>
              <a:off x="1061858" y="18091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79</a:t>
              </a:r>
            </a:p>
          </p:txBody>
        </p:sp>
        <p:sp>
          <p:nvSpPr>
            <p:cNvPr id="85" name="tx85"/>
            <p:cNvSpPr/>
            <p:nvPr/>
          </p:nvSpPr>
          <p:spPr>
            <a:xfrm>
              <a:off x="1613873"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86" name="tx86"/>
            <p:cNvSpPr/>
            <p:nvPr/>
          </p:nvSpPr>
          <p:spPr>
            <a:xfrm>
              <a:off x="2165887" y="18091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79</a:t>
              </a:r>
            </a:p>
          </p:txBody>
        </p:sp>
        <p:sp>
          <p:nvSpPr>
            <p:cNvPr id="87" name="tx87"/>
            <p:cNvSpPr/>
            <p:nvPr/>
          </p:nvSpPr>
          <p:spPr>
            <a:xfrm>
              <a:off x="2717901" y="18091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79</a:t>
              </a:r>
            </a:p>
          </p:txBody>
        </p:sp>
        <p:sp>
          <p:nvSpPr>
            <p:cNvPr id="88" name="tx88"/>
            <p:cNvSpPr/>
            <p:nvPr/>
          </p:nvSpPr>
          <p:spPr>
            <a:xfrm>
              <a:off x="3269916"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89" name="tx89"/>
            <p:cNvSpPr/>
            <p:nvPr/>
          </p:nvSpPr>
          <p:spPr>
            <a:xfrm>
              <a:off x="3821930"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0" name="tx90"/>
            <p:cNvSpPr/>
            <p:nvPr/>
          </p:nvSpPr>
          <p:spPr>
            <a:xfrm>
              <a:off x="4373945" y="18091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79</a:t>
              </a:r>
            </a:p>
          </p:txBody>
        </p:sp>
        <p:sp>
          <p:nvSpPr>
            <p:cNvPr id="91" name="tx91"/>
            <p:cNvSpPr/>
            <p:nvPr/>
          </p:nvSpPr>
          <p:spPr>
            <a:xfrm>
              <a:off x="4925959" y="17701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80</a:t>
              </a:r>
            </a:p>
          </p:txBody>
        </p:sp>
        <p:sp>
          <p:nvSpPr>
            <p:cNvPr id="92" name="tx92"/>
            <p:cNvSpPr/>
            <p:nvPr/>
          </p:nvSpPr>
          <p:spPr>
            <a:xfrm>
              <a:off x="5477974"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3" name="tx93"/>
            <p:cNvSpPr/>
            <p:nvPr/>
          </p:nvSpPr>
          <p:spPr>
            <a:xfrm>
              <a:off x="6029988" y="20039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74</a:t>
              </a:r>
            </a:p>
          </p:txBody>
        </p:sp>
        <p:sp>
          <p:nvSpPr>
            <p:cNvPr id="94" name="tx94"/>
            <p:cNvSpPr/>
            <p:nvPr/>
          </p:nvSpPr>
          <p:spPr>
            <a:xfrm>
              <a:off x="6582003" y="204289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73</a:t>
              </a:r>
            </a:p>
          </p:txBody>
        </p:sp>
        <p:sp>
          <p:nvSpPr>
            <p:cNvPr id="95" name="tx95"/>
            <p:cNvSpPr/>
            <p:nvPr/>
          </p:nvSpPr>
          <p:spPr>
            <a:xfrm>
              <a:off x="7134017" y="196497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75</a:t>
              </a:r>
            </a:p>
          </p:txBody>
        </p:sp>
        <p:sp>
          <p:nvSpPr>
            <p:cNvPr id="96" name="tx96"/>
            <p:cNvSpPr/>
            <p:nvPr/>
          </p:nvSpPr>
          <p:spPr>
            <a:xfrm>
              <a:off x="7686032" y="204289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73</a:t>
              </a:r>
            </a:p>
          </p:txBody>
        </p:sp>
        <p:sp>
          <p:nvSpPr>
            <p:cNvPr id="97" name="tx97"/>
            <p:cNvSpPr/>
            <p:nvPr/>
          </p:nvSpPr>
          <p:spPr>
            <a:xfrm>
              <a:off x="8238046" y="196497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75</a:t>
              </a:r>
            </a:p>
          </p:txBody>
        </p:sp>
        <p:sp>
          <p:nvSpPr>
            <p:cNvPr id="98" name="tx98"/>
            <p:cNvSpPr/>
            <p:nvPr/>
          </p:nvSpPr>
          <p:spPr>
            <a:xfrm>
              <a:off x="1061858" y="462270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14</a:t>
              </a:r>
            </a:p>
          </p:txBody>
        </p:sp>
        <p:sp>
          <p:nvSpPr>
            <p:cNvPr id="99" name="tx99"/>
            <p:cNvSpPr/>
            <p:nvPr/>
          </p:nvSpPr>
          <p:spPr>
            <a:xfrm>
              <a:off x="1613873" y="462270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14</a:t>
              </a:r>
            </a:p>
          </p:txBody>
        </p:sp>
        <p:sp>
          <p:nvSpPr>
            <p:cNvPr id="100" name="tx100"/>
            <p:cNvSpPr/>
            <p:nvPr/>
          </p:nvSpPr>
          <p:spPr>
            <a:xfrm>
              <a:off x="2165887" y="44279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19</a:t>
              </a:r>
            </a:p>
          </p:txBody>
        </p:sp>
        <p:sp>
          <p:nvSpPr>
            <p:cNvPr id="101" name="tx101"/>
            <p:cNvSpPr/>
            <p:nvPr/>
          </p:nvSpPr>
          <p:spPr>
            <a:xfrm>
              <a:off x="2717901" y="41551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26</a:t>
              </a:r>
            </a:p>
          </p:txBody>
        </p:sp>
        <p:sp>
          <p:nvSpPr>
            <p:cNvPr id="102" name="tx102"/>
            <p:cNvSpPr/>
            <p:nvPr/>
          </p:nvSpPr>
          <p:spPr>
            <a:xfrm>
              <a:off x="3269916" y="325913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49</a:t>
              </a:r>
            </a:p>
          </p:txBody>
        </p:sp>
        <p:sp>
          <p:nvSpPr>
            <p:cNvPr id="103" name="tx103"/>
            <p:cNvSpPr/>
            <p:nvPr/>
          </p:nvSpPr>
          <p:spPr>
            <a:xfrm>
              <a:off x="3821930" y="302538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55</a:t>
              </a:r>
            </a:p>
          </p:txBody>
        </p:sp>
        <p:sp>
          <p:nvSpPr>
            <p:cNvPr id="104" name="tx104"/>
            <p:cNvSpPr/>
            <p:nvPr/>
          </p:nvSpPr>
          <p:spPr>
            <a:xfrm>
              <a:off x="4373945" y="29474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57</a:t>
              </a:r>
            </a:p>
          </p:txBody>
        </p:sp>
        <p:sp>
          <p:nvSpPr>
            <p:cNvPr id="105" name="tx105"/>
            <p:cNvSpPr/>
            <p:nvPr/>
          </p:nvSpPr>
          <p:spPr>
            <a:xfrm>
              <a:off x="4925959" y="271371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63</a:t>
              </a:r>
            </a:p>
          </p:txBody>
        </p:sp>
        <p:sp>
          <p:nvSpPr>
            <p:cNvPr id="106" name="tx106"/>
            <p:cNvSpPr/>
            <p:nvPr/>
          </p:nvSpPr>
          <p:spPr>
            <a:xfrm>
              <a:off x="5477974" y="283059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60</a:t>
              </a:r>
            </a:p>
          </p:txBody>
        </p:sp>
        <p:sp>
          <p:nvSpPr>
            <p:cNvPr id="107" name="tx107"/>
            <p:cNvSpPr/>
            <p:nvPr/>
          </p:nvSpPr>
          <p:spPr>
            <a:xfrm>
              <a:off x="6029988" y="29474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57</a:t>
              </a:r>
            </a:p>
          </p:txBody>
        </p:sp>
        <p:sp>
          <p:nvSpPr>
            <p:cNvPr id="108" name="tx108"/>
            <p:cNvSpPr/>
            <p:nvPr/>
          </p:nvSpPr>
          <p:spPr>
            <a:xfrm>
              <a:off x="6582003" y="290850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58</a:t>
              </a:r>
            </a:p>
          </p:txBody>
        </p:sp>
        <p:sp>
          <p:nvSpPr>
            <p:cNvPr id="109" name="tx109"/>
            <p:cNvSpPr/>
            <p:nvPr/>
          </p:nvSpPr>
          <p:spPr>
            <a:xfrm>
              <a:off x="7134017" y="275267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62</a:t>
              </a:r>
            </a:p>
          </p:txBody>
        </p:sp>
        <p:sp>
          <p:nvSpPr>
            <p:cNvPr id="110" name="tx110"/>
            <p:cNvSpPr/>
            <p:nvPr/>
          </p:nvSpPr>
          <p:spPr>
            <a:xfrm>
              <a:off x="7686032" y="283059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60</a:t>
              </a:r>
            </a:p>
          </p:txBody>
        </p:sp>
        <p:sp>
          <p:nvSpPr>
            <p:cNvPr id="111" name="tx111"/>
            <p:cNvSpPr/>
            <p:nvPr/>
          </p:nvSpPr>
          <p:spPr>
            <a:xfrm>
              <a:off x="8238046" y="279163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61</a:t>
              </a:r>
            </a:p>
          </p:txBody>
        </p:sp>
        <p:sp>
          <p:nvSpPr>
            <p:cNvPr id="112" name="rc112"/>
            <p:cNvSpPr/>
            <p:nvPr/>
          </p:nvSpPr>
          <p:spPr>
            <a:xfrm>
              <a:off x="796852" y="860973"/>
              <a:ext cx="7838605" cy="4414047"/>
            </a:xfrm>
            <a:prstGeom prst="rect">
              <a:avLst/>
            </a:prstGeom>
            <a:noFill/>
            <a:ln w="13550" cap="rnd">
              <a:solidFill>
                <a:srgbClr val="BEBEBE">
                  <a:alpha val="100000"/>
                </a:srgbClr>
              </a:solidFill>
              <a:prstDash val="solid"/>
              <a:round/>
            </a:ln>
          </p:spPr>
          <p:txBody>
            <a:bodyPr/>
            <a:lstStyle/>
            <a:p/>
          </p:txBody>
        </p:sp>
        <p:sp>
          <p:nvSpPr>
            <p:cNvPr id="113" name="tx113"/>
            <p:cNvSpPr/>
            <p:nvPr/>
          </p:nvSpPr>
          <p:spPr>
            <a:xfrm>
              <a:off x="4333981" y="713542"/>
              <a:ext cx="7643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a:t>
              </a:r>
            </a:p>
          </p:txBody>
        </p:sp>
        <p:sp>
          <p:nvSpPr>
            <p:cNvPr id="114" name="tx114"/>
            <p:cNvSpPr/>
            <p:nvPr/>
          </p:nvSpPr>
          <p:spPr>
            <a:xfrm rot="-5400000">
              <a:off x="98669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5" name="tx115"/>
            <p:cNvSpPr/>
            <p:nvPr/>
          </p:nvSpPr>
          <p:spPr>
            <a:xfrm rot="-5400000">
              <a:off x="15387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6" name="tx116"/>
            <p:cNvSpPr/>
            <p:nvPr/>
          </p:nvSpPr>
          <p:spPr>
            <a:xfrm rot="-5400000">
              <a:off x="2090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7" name="tx117"/>
            <p:cNvSpPr/>
            <p:nvPr/>
          </p:nvSpPr>
          <p:spPr>
            <a:xfrm rot="-5400000">
              <a:off x="26427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8" name="tx118"/>
            <p:cNvSpPr/>
            <p:nvPr/>
          </p:nvSpPr>
          <p:spPr>
            <a:xfrm rot="-5400000">
              <a:off x="319475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9" name="tx119"/>
            <p:cNvSpPr/>
            <p:nvPr/>
          </p:nvSpPr>
          <p:spPr>
            <a:xfrm rot="-5400000">
              <a:off x="374676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0" name="tx120"/>
            <p:cNvSpPr/>
            <p:nvPr/>
          </p:nvSpPr>
          <p:spPr>
            <a:xfrm rot="-5400000">
              <a:off x="429878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1" name="tx121"/>
            <p:cNvSpPr/>
            <p:nvPr/>
          </p:nvSpPr>
          <p:spPr>
            <a:xfrm rot="-5400000">
              <a:off x="4850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rot="-5400000">
              <a:off x="540281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3" name="tx123"/>
            <p:cNvSpPr/>
            <p:nvPr/>
          </p:nvSpPr>
          <p:spPr>
            <a:xfrm rot="-5400000">
              <a:off x="595482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4" name="tx124"/>
            <p:cNvSpPr/>
            <p:nvPr/>
          </p:nvSpPr>
          <p:spPr>
            <a:xfrm rot="-5400000">
              <a:off x="650683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5" name="tx125"/>
            <p:cNvSpPr/>
            <p:nvPr/>
          </p:nvSpPr>
          <p:spPr>
            <a:xfrm rot="-5400000">
              <a:off x="705885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6" name="tx126"/>
            <p:cNvSpPr/>
            <p:nvPr/>
          </p:nvSpPr>
          <p:spPr>
            <a:xfrm rot="-5400000">
              <a:off x="761086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7" name="tx127"/>
            <p:cNvSpPr/>
            <p:nvPr/>
          </p:nvSpPr>
          <p:spPr>
            <a:xfrm rot="-5400000">
              <a:off x="816288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8" name="tx128"/>
            <p:cNvSpPr/>
            <p:nvPr/>
          </p:nvSpPr>
          <p:spPr>
            <a:xfrm>
              <a:off x="578865"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9" name="tx129"/>
            <p:cNvSpPr/>
            <p:nvPr/>
          </p:nvSpPr>
          <p:spPr>
            <a:xfrm>
              <a:off x="508182" y="3842927"/>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10K</a:t>
              </a:r>
            </a:p>
          </p:txBody>
        </p:sp>
        <p:sp>
          <p:nvSpPr>
            <p:cNvPr id="130" name="tx130"/>
            <p:cNvSpPr/>
            <p:nvPr/>
          </p:nvSpPr>
          <p:spPr>
            <a:xfrm>
              <a:off x="508182" y="2656962"/>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20K</a:t>
              </a:r>
            </a:p>
          </p:txBody>
        </p:sp>
        <p:sp>
          <p:nvSpPr>
            <p:cNvPr id="131" name="tx131"/>
            <p:cNvSpPr/>
            <p:nvPr/>
          </p:nvSpPr>
          <p:spPr>
            <a:xfrm>
              <a:off x="508182" y="1470997"/>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30K</a:t>
              </a:r>
            </a:p>
          </p:txBody>
        </p:sp>
        <p:sp>
          <p:nvSpPr>
            <p:cNvPr id="132" name="tx132"/>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3" name="tx133"/>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4" name="tx134"/>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5" name="tx135"/>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6" name="tx136"/>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7" name="tx137"/>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8" name="tx138"/>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9" name="tx139"/>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0" name="pl140"/>
            <p:cNvSpPr/>
            <p:nvPr/>
          </p:nvSpPr>
          <p:spPr>
            <a:xfrm>
              <a:off x="3280305"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1" name="pt141"/>
            <p:cNvSpPr/>
            <p:nvPr/>
          </p:nvSpPr>
          <p:spPr>
            <a:xfrm>
              <a:off x="3336486"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2" name="pl142"/>
            <p:cNvSpPr/>
            <p:nvPr/>
          </p:nvSpPr>
          <p:spPr>
            <a:xfrm>
              <a:off x="4027102"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3" name="pt143"/>
            <p:cNvSpPr/>
            <p:nvPr/>
          </p:nvSpPr>
          <p:spPr>
            <a:xfrm>
              <a:off x="4083283"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4" name="tx144"/>
            <p:cNvSpPr/>
            <p:nvPr/>
          </p:nvSpPr>
          <p:spPr>
            <a:xfrm>
              <a:off x="354740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5" name="tx145"/>
            <p:cNvSpPr/>
            <p:nvPr/>
          </p:nvSpPr>
          <p:spPr>
            <a:xfrm>
              <a:off x="4294202"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6" name="rc146"/>
            <p:cNvSpPr/>
            <p:nvPr/>
          </p:nvSpPr>
          <p:spPr>
            <a:xfrm>
              <a:off x="4969721" y="6002425"/>
              <a:ext cx="201456" cy="201456"/>
            </a:xfrm>
            <a:prstGeom prst="rect">
              <a:avLst/>
            </a:prstGeom>
            <a:solidFill>
              <a:srgbClr val="1CABE2">
                <a:alpha val="100000"/>
              </a:srgbClr>
            </a:solidFill>
          </p:spPr>
          <p:txBody>
            <a:bodyPr/>
            <a:lstStyle/>
            <a:p/>
          </p:txBody>
        </p:sp>
        <p:sp>
          <p:nvSpPr>
            <p:cNvPr id="147" name="tx147"/>
            <p:cNvSpPr/>
            <p:nvPr/>
          </p:nvSpPr>
          <p:spPr>
            <a:xfrm>
              <a:off x="5249766"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8" name="tx148"/>
            <p:cNvSpPr/>
            <p:nvPr/>
          </p:nvSpPr>
          <p:spPr>
            <a:xfrm>
              <a:off x="2304242"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9" name="tx149"/>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1" name="tx151"/>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(Southern Africa).
In 2025, there were 16,425 confirmed measles cases - an increase from 2,997 in 2024.
Measles cases were reported in 9 countries (Angola, Botswana, Lesotho, Malawi, Mozambique, Namibia, South Africa, Zambia, and Zimbabwe). Angola reported the highest number of cases (n=11,909), accounting for 73%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Southern Africa, 2 out of 10 (20%) countries had MCV1 coverage below 70% in 2025. These are Mozambique and South Africa.
These countries account for approximately 2.4 million (41%) of the total annual cohort of surviving infants in the region.
There were 2 (20%) countries that achieved MCV1 of 90% or higher, accounting for 1.2 million (20%)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achieved at least 90% MCV1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Zambia had the highest coverage (92%), while Mozambique had the lowest coverage (65%).
MCV1 coverage increased in 4 out of 10 countries between 2024 and 2025. The largest increase was 18% points in Angola from 53% to 71%.
4 countries saw a decrease in coverage (Botswana, Lesotho, Malawi, and South Africa). The largest decline was 14% points in Botswana from 97% to 83%. Coverage remained constant between 2024 and 2025 in the remaining 2 countries.
In 2025, 2 out of 10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4 countries (Angola, Eswatini, Namibia, and Zimbabwe).
The largest increase in coverage was 12% points in Angola from 59% in 2019 to 71% in 2025.
Coverage was lower than in 2019 in 6 countries (Botswana, Lesotho, Malawi, Mozambique, South Africa, and Zambia).
The largest decline in coverage was 18% points in Mozambique from 83% in 2019 to 65%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230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6527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1824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121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25228" y="5527164"/>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9" name="pl9"/>
            <p:cNvSpPr/>
            <p:nvPr/>
          </p:nvSpPr>
          <p:spPr>
            <a:xfrm>
              <a:off x="1425228" y="5020180"/>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0" name="pl10"/>
            <p:cNvSpPr/>
            <p:nvPr/>
          </p:nvSpPr>
          <p:spPr>
            <a:xfrm>
              <a:off x="1425228" y="4513195"/>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1" name="pl11"/>
            <p:cNvSpPr/>
            <p:nvPr/>
          </p:nvSpPr>
          <p:spPr>
            <a:xfrm>
              <a:off x="1425228" y="4006210"/>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2" name="pl12"/>
            <p:cNvSpPr/>
            <p:nvPr/>
          </p:nvSpPr>
          <p:spPr>
            <a:xfrm>
              <a:off x="1425228" y="3499226"/>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3" name="pl13"/>
            <p:cNvSpPr/>
            <p:nvPr/>
          </p:nvSpPr>
          <p:spPr>
            <a:xfrm>
              <a:off x="1425228" y="2992241"/>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4" name="pl14"/>
            <p:cNvSpPr/>
            <p:nvPr/>
          </p:nvSpPr>
          <p:spPr>
            <a:xfrm>
              <a:off x="1425228" y="2485256"/>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5" name="pl15"/>
            <p:cNvSpPr/>
            <p:nvPr/>
          </p:nvSpPr>
          <p:spPr>
            <a:xfrm>
              <a:off x="1425228" y="1978271"/>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6" name="pl16"/>
            <p:cNvSpPr/>
            <p:nvPr/>
          </p:nvSpPr>
          <p:spPr>
            <a:xfrm>
              <a:off x="1425228" y="1471287"/>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7" name="pl17"/>
            <p:cNvSpPr/>
            <p:nvPr/>
          </p:nvSpPr>
          <p:spPr>
            <a:xfrm>
              <a:off x="1425228" y="964302"/>
              <a:ext cx="6833064" cy="0"/>
            </a:xfrm>
            <a:custGeom>
              <a:avLst/>
              <a:pathLst>
                <a:path w="6833064" h="0">
                  <a:moveTo>
                    <a:pt x="0" y="0"/>
                  </a:moveTo>
                  <a:lnTo>
                    <a:pt x="6833064" y="0"/>
                  </a:lnTo>
                  <a:lnTo>
                    <a:pt x="6833064" y="0"/>
                  </a:lnTo>
                </a:path>
              </a:pathLst>
            </a:custGeom>
            <a:ln w="13550" cap="flat">
              <a:solidFill>
                <a:srgbClr val="EBEBEB">
                  <a:alpha val="100000"/>
                </a:srgbClr>
              </a:solidFill>
              <a:prstDash val="solid"/>
              <a:round/>
            </a:ln>
          </p:spPr>
          <p:txBody>
            <a:bodyPr/>
            <a:lstStyle/>
            <a:p/>
          </p:txBody>
        </p:sp>
        <p:sp>
          <p:nvSpPr>
            <p:cNvPr id="18" name="pl18"/>
            <p:cNvSpPr/>
            <p:nvPr/>
          </p:nvSpPr>
          <p:spPr>
            <a:xfrm>
              <a:off x="173582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8879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4176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947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4769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8036" y="964302"/>
              <a:ext cx="621187" cy="0"/>
            </a:xfrm>
            <a:custGeom>
              <a:avLst/>
              <a:pathLst>
                <a:path w="621187" h="0">
                  <a:moveTo>
                    <a:pt x="0" y="0"/>
                  </a:moveTo>
                  <a:lnTo>
                    <a:pt x="124237" y="0"/>
                  </a:lnTo>
                  <a:lnTo>
                    <a:pt x="248475" y="0"/>
                  </a:lnTo>
                  <a:lnTo>
                    <a:pt x="310593" y="0"/>
                  </a:lnTo>
                  <a:lnTo>
                    <a:pt x="372712" y="0"/>
                  </a:lnTo>
                  <a:lnTo>
                    <a:pt x="434831" y="0"/>
                  </a:lnTo>
                  <a:lnTo>
                    <a:pt x="621187" y="0"/>
                  </a:lnTo>
                </a:path>
              </a:pathLst>
            </a:custGeom>
            <a:ln w="108405" cap="flat">
              <a:solidFill>
                <a:srgbClr val="E8E8E8">
                  <a:alpha val="100000"/>
                </a:srgbClr>
              </a:solidFill>
              <a:prstDash val="solid"/>
              <a:round/>
            </a:ln>
          </p:spPr>
          <p:txBody>
            <a:bodyPr/>
            <a:lstStyle/>
            <a:p/>
          </p:txBody>
        </p:sp>
        <p:sp>
          <p:nvSpPr>
            <p:cNvPr id="24" name="pl24"/>
            <p:cNvSpPr/>
            <p:nvPr/>
          </p:nvSpPr>
          <p:spPr>
            <a:xfrm>
              <a:off x="7015917" y="1471287"/>
              <a:ext cx="310593" cy="0"/>
            </a:xfrm>
            <a:custGeom>
              <a:avLst/>
              <a:pathLst>
                <a:path w="310593" h="0">
                  <a:moveTo>
                    <a:pt x="0" y="0"/>
                  </a:moveTo>
                  <a:lnTo>
                    <a:pt x="0" y="0"/>
                  </a:lnTo>
                  <a:lnTo>
                    <a:pt x="186356" y="0"/>
                  </a:lnTo>
                  <a:lnTo>
                    <a:pt x="310593" y="0"/>
                  </a:lnTo>
                  <a:lnTo>
                    <a:pt x="310593" y="0"/>
                  </a:lnTo>
                  <a:lnTo>
                    <a:pt x="310593" y="0"/>
                  </a:lnTo>
                  <a:lnTo>
                    <a:pt x="310593" y="0"/>
                  </a:lnTo>
                </a:path>
              </a:pathLst>
            </a:custGeom>
            <a:ln w="108405" cap="flat">
              <a:solidFill>
                <a:srgbClr val="E8E8E8">
                  <a:alpha val="100000"/>
                </a:srgbClr>
              </a:solidFill>
              <a:prstDash val="solid"/>
              <a:round/>
            </a:ln>
          </p:spPr>
          <p:txBody>
            <a:bodyPr/>
            <a:lstStyle/>
            <a:p/>
          </p:txBody>
        </p:sp>
        <p:sp>
          <p:nvSpPr>
            <p:cNvPr id="25" name="pl25"/>
            <p:cNvSpPr/>
            <p:nvPr/>
          </p:nvSpPr>
          <p:spPr>
            <a:xfrm>
              <a:off x="6456848" y="1978271"/>
              <a:ext cx="745425" cy="0"/>
            </a:xfrm>
            <a:custGeom>
              <a:avLst/>
              <a:pathLst>
                <a:path w="745425" h="0">
                  <a:moveTo>
                    <a:pt x="0" y="0"/>
                  </a:moveTo>
                  <a:lnTo>
                    <a:pt x="248475" y="0"/>
                  </a:lnTo>
                  <a:lnTo>
                    <a:pt x="310593" y="0"/>
                  </a:lnTo>
                  <a:lnTo>
                    <a:pt x="434831" y="0"/>
                  </a:lnTo>
                  <a:lnTo>
                    <a:pt x="559068" y="0"/>
                  </a:lnTo>
                  <a:lnTo>
                    <a:pt x="559068" y="0"/>
                  </a:lnTo>
                  <a:lnTo>
                    <a:pt x="745425" y="0"/>
                  </a:lnTo>
                </a:path>
              </a:pathLst>
            </a:custGeom>
            <a:ln w="108405" cap="flat">
              <a:solidFill>
                <a:srgbClr val="E8E8E8">
                  <a:alpha val="100000"/>
                </a:srgbClr>
              </a:solidFill>
              <a:prstDash val="solid"/>
              <a:round/>
            </a:ln>
          </p:spPr>
          <p:txBody>
            <a:bodyPr/>
            <a:lstStyle/>
            <a:p/>
          </p:txBody>
        </p:sp>
        <p:sp>
          <p:nvSpPr>
            <p:cNvPr id="26" name="pl26"/>
            <p:cNvSpPr/>
            <p:nvPr/>
          </p:nvSpPr>
          <p:spPr>
            <a:xfrm>
              <a:off x="6829561" y="2485256"/>
              <a:ext cx="621187" cy="0"/>
            </a:xfrm>
            <a:custGeom>
              <a:avLst/>
              <a:pathLst>
                <a:path w="621187" h="0">
                  <a:moveTo>
                    <a:pt x="0" y="0"/>
                  </a:moveTo>
                  <a:lnTo>
                    <a:pt x="310593" y="0"/>
                  </a:lnTo>
                  <a:lnTo>
                    <a:pt x="372712" y="0"/>
                  </a:lnTo>
                  <a:lnTo>
                    <a:pt x="434831" y="0"/>
                  </a:lnTo>
                  <a:lnTo>
                    <a:pt x="496950" y="0"/>
                  </a:lnTo>
                  <a:lnTo>
                    <a:pt x="496950" y="0"/>
                  </a:lnTo>
                  <a:lnTo>
                    <a:pt x="621187" y="0"/>
                  </a:lnTo>
                </a:path>
              </a:pathLst>
            </a:custGeom>
            <a:ln w="108405" cap="flat">
              <a:solidFill>
                <a:srgbClr val="E8E8E8">
                  <a:alpha val="100000"/>
                </a:srgbClr>
              </a:solidFill>
              <a:prstDash val="solid"/>
              <a:round/>
            </a:ln>
          </p:spPr>
          <p:txBody>
            <a:bodyPr/>
            <a:lstStyle/>
            <a:p/>
          </p:txBody>
        </p:sp>
        <p:sp>
          <p:nvSpPr>
            <p:cNvPr id="27" name="pl27"/>
            <p:cNvSpPr/>
            <p:nvPr/>
          </p:nvSpPr>
          <p:spPr>
            <a:xfrm>
              <a:off x="6643204" y="2992241"/>
              <a:ext cx="745425" cy="0"/>
            </a:xfrm>
            <a:custGeom>
              <a:avLst/>
              <a:pathLst>
                <a:path w="745425" h="0">
                  <a:moveTo>
                    <a:pt x="0" y="0"/>
                  </a:moveTo>
                  <a:lnTo>
                    <a:pt x="62118" y="0"/>
                  </a:lnTo>
                  <a:lnTo>
                    <a:pt x="310593" y="0"/>
                  </a:lnTo>
                  <a:lnTo>
                    <a:pt x="434831" y="0"/>
                  </a:lnTo>
                  <a:lnTo>
                    <a:pt x="621187" y="0"/>
                  </a:lnTo>
                  <a:lnTo>
                    <a:pt x="683306" y="0"/>
                  </a:lnTo>
                  <a:lnTo>
                    <a:pt x="745425" y="0"/>
                  </a:lnTo>
                </a:path>
              </a:pathLst>
            </a:custGeom>
            <a:ln w="108405" cap="flat">
              <a:solidFill>
                <a:srgbClr val="E8E8E8">
                  <a:alpha val="100000"/>
                </a:srgbClr>
              </a:solidFill>
              <a:prstDash val="solid"/>
              <a:round/>
            </a:ln>
          </p:spPr>
          <p:txBody>
            <a:bodyPr/>
            <a:lstStyle/>
            <a:p/>
          </p:txBody>
        </p:sp>
        <p:sp>
          <p:nvSpPr>
            <p:cNvPr id="28" name="pl28"/>
            <p:cNvSpPr/>
            <p:nvPr/>
          </p:nvSpPr>
          <p:spPr>
            <a:xfrm>
              <a:off x="6891679" y="3499226"/>
              <a:ext cx="869662" cy="0"/>
            </a:xfrm>
            <a:custGeom>
              <a:avLst/>
              <a:pathLst>
                <a:path w="869662" h="0">
                  <a:moveTo>
                    <a:pt x="0" y="0"/>
                  </a:moveTo>
                  <a:lnTo>
                    <a:pt x="248475" y="0"/>
                  </a:lnTo>
                  <a:lnTo>
                    <a:pt x="434831" y="0"/>
                  </a:lnTo>
                  <a:lnTo>
                    <a:pt x="869662" y="0"/>
                  </a:lnTo>
                  <a:lnTo>
                    <a:pt x="869662" y="0"/>
                  </a:lnTo>
                  <a:lnTo>
                    <a:pt x="869662" y="0"/>
                  </a:lnTo>
                  <a:lnTo>
                    <a:pt x="869662" y="0"/>
                  </a:lnTo>
                </a:path>
              </a:pathLst>
            </a:custGeom>
            <a:ln w="108405" cap="flat">
              <a:solidFill>
                <a:srgbClr val="E8E8E8">
                  <a:alpha val="100000"/>
                </a:srgbClr>
              </a:solidFill>
              <a:prstDash val="solid"/>
              <a:round/>
            </a:ln>
          </p:spPr>
          <p:txBody>
            <a:bodyPr/>
            <a:lstStyle/>
            <a:p/>
          </p:txBody>
        </p:sp>
        <p:sp>
          <p:nvSpPr>
            <p:cNvPr id="29" name="pl29"/>
            <p:cNvSpPr/>
            <p:nvPr/>
          </p:nvSpPr>
          <p:spPr>
            <a:xfrm>
              <a:off x="6456848" y="4006210"/>
              <a:ext cx="869662" cy="0"/>
            </a:xfrm>
            <a:custGeom>
              <a:avLst/>
              <a:pathLst>
                <a:path w="869662" h="0">
                  <a:moveTo>
                    <a:pt x="0" y="0"/>
                  </a:moveTo>
                  <a:lnTo>
                    <a:pt x="248475" y="0"/>
                  </a:lnTo>
                  <a:lnTo>
                    <a:pt x="496950" y="0"/>
                  </a:lnTo>
                  <a:lnTo>
                    <a:pt x="869662" y="0"/>
                  </a:lnTo>
                  <a:lnTo>
                    <a:pt x="869662" y="0"/>
                  </a:lnTo>
                  <a:lnTo>
                    <a:pt x="869662" y="0"/>
                  </a:lnTo>
                  <a:lnTo>
                    <a:pt x="869662" y="0"/>
                  </a:lnTo>
                </a:path>
              </a:pathLst>
            </a:custGeom>
            <a:ln w="108405" cap="flat">
              <a:solidFill>
                <a:srgbClr val="E8E8E8">
                  <a:alpha val="100000"/>
                </a:srgbClr>
              </a:solidFill>
              <a:prstDash val="solid"/>
              <a:round/>
            </a:ln>
          </p:spPr>
          <p:txBody>
            <a:bodyPr/>
            <a:lstStyle/>
            <a:p/>
          </p:txBody>
        </p:sp>
        <p:sp>
          <p:nvSpPr>
            <p:cNvPr id="30" name="pl30"/>
            <p:cNvSpPr/>
            <p:nvPr/>
          </p:nvSpPr>
          <p:spPr>
            <a:xfrm>
              <a:off x="4717522" y="4513195"/>
              <a:ext cx="1428731" cy="0"/>
            </a:xfrm>
            <a:custGeom>
              <a:avLst/>
              <a:pathLst>
                <a:path w="1428731" h="0">
                  <a:moveTo>
                    <a:pt x="0" y="0"/>
                  </a:moveTo>
                  <a:lnTo>
                    <a:pt x="124237" y="0"/>
                  </a:lnTo>
                  <a:lnTo>
                    <a:pt x="310593" y="0"/>
                  </a:lnTo>
                  <a:lnTo>
                    <a:pt x="372712" y="0"/>
                  </a:lnTo>
                  <a:lnTo>
                    <a:pt x="683306" y="0"/>
                  </a:lnTo>
                  <a:lnTo>
                    <a:pt x="931781" y="0"/>
                  </a:lnTo>
                  <a:lnTo>
                    <a:pt x="1428731" y="0"/>
                  </a:lnTo>
                </a:path>
              </a:pathLst>
            </a:custGeom>
            <a:ln w="108405" cap="flat">
              <a:solidFill>
                <a:srgbClr val="E8E8E8">
                  <a:alpha val="100000"/>
                </a:srgbClr>
              </a:solidFill>
              <a:prstDash val="solid"/>
              <a:round/>
            </a:ln>
          </p:spPr>
          <p:txBody>
            <a:bodyPr/>
            <a:lstStyle/>
            <a:p/>
          </p:txBody>
        </p:sp>
        <p:sp>
          <p:nvSpPr>
            <p:cNvPr id="31" name="pl31"/>
            <p:cNvSpPr/>
            <p:nvPr/>
          </p:nvSpPr>
          <p:spPr>
            <a:xfrm>
              <a:off x="5835660" y="5020180"/>
              <a:ext cx="1304494" cy="0"/>
            </a:xfrm>
            <a:custGeom>
              <a:avLst/>
              <a:pathLst>
                <a:path w="1304494" h="0">
                  <a:moveTo>
                    <a:pt x="0" y="0"/>
                  </a:moveTo>
                  <a:lnTo>
                    <a:pt x="621187" y="0"/>
                  </a:lnTo>
                  <a:lnTo>
                    <a:pt x="869662" y="0"/>
                  </a:lnTo>
                  <a:lnTo>
                    <a:pt x="1056019" y="0"/>
                  </a:lnTo>
                  <a:lnTo>
                    <a:pt x="1118137" y="0"/>
                  </a:lnTo>
                  <a:lnTo>
                    <a:pt x="1242375" y="0"/>
                  </a:lnTo>
                  <a:lnTo>
                    <a:pt x="1304494" y="0"/>
                  </a:lnTo>
                </a:path>
              </a:pathLst>
            </a:custGeom>
            <a:ln w="108405" cap="flat">
              <a:solidFill>
                <a:srgbClr val="E8E8E8">
                  <a:alpha val="100000"/>
                </a:srgbClr>
              </a:solidFill>
              <a:prstDash val="solid"/>
              <a:round/>
            </a:ln>
          </p:spPr>
          <p:txBody>
            <a:bodyPr/>
            <a:lstStyle/>
            <a:p/>
          </p:txBody>
        </p:sp>
        <p:sp>
          <p:nvSpPr>
            <p:cNvPr id="32" name="pl32"/>
            <p:cNvSpPr/>
            <p:nvPr/>
          </p:nvSpPr>
          <p:spPr>
            <a:xfrm>
              <a:off x="5587185" y="5527164"/>
              <a:ext cx="1304494" cy="0"/>
            </a:xfrm>
            <a:custGeom>
              <a:avLst/>
              <a:pathLst>
                <a:path w="1304494" h="0">
                  <a:moveTo>
                    <a:pt x="0" y="0"/>
                  </a:moveTo>
                  <a:lnTo>
                    <a:pt x="62118" y="0"/>
                  </a:lnTo>
                  <a:lnTo>
                    <a:pt x="186356" y="0"/>
                  </a:lnTo>
                  <a:lnTo>
                    <a:pt x="186356" y="0"/>
                  </a:lnTo>
                  <a:lnTo>
                    <a:pt x="186356" y="0"/>
                  </a:lnTo>
                  <a:lnTo>
                    <a:pt x="683306" y="0"/>
                  </a:lnTo>
                  <a:lnTo>
                    <a:pt x="1304494" y="0"/>
                  </a:lnTo>
                </a:path>
              </a:pathLst>
            </a:custGeom>
            <a:ln w="108405" cap="flat">
              <a:solidFill>
                <a:srgbClr val="E8E8E8">
                  <a:alpha val="100000"/>
                </a:srgbClr>
              </a:solidFill>
              <a:prstDash val="solid"/>
              <a:round/>
            </a:ln>
          </p:spPr>
          <p:txBody>
            <a:bodyPr/>
            <a:lstStyle/>
            <a:p/>
          </p:txBody>
        </p:sp>
        <p:sp>
          <p:nvSpPr>
            <p:cNvPr id="33" name="pt33"/>
            <p:cNvSpPr/>
            <p:nvPr/>
          </p:nvSpPr>
          <p:spPr>
            <a:xfrm>
              <a:off x="5396329"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085735"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4713022"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483726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64480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023616"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14175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56842"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135655"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56842"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322011"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756842"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56842"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887179"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62942"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452348"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70082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87179"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011417"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11417"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9777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2201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32201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2201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94929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45234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32201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700823"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4624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2201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2201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2506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35655"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5989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9777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8717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26599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582685"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64480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76904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76904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76904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00823"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22011"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384130"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59892"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73536"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38704"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49298"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87179"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4929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35655"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73536"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00823"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45234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31160"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08367"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4724"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2201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97773"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07353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8413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46248"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011417"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11417"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97773"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22011"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322011"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22011"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322011"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342126" y="4454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4969414" y="4454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087552" y="4454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702640" y="34405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702640" y="34405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6832977" y="34405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708739" y="1919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957215" y="1919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143571" y="1919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267808"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267808"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6646621"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392046"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205690"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143571"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832977"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5714839"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5714839"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646621" y="29335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584502" y="29335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895096" y="29335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6832977" y="4961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398146" y="4961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5776958" y="4961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454165"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329927"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392046"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6957215" y="1412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267808" y="1412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267808" y="1412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508182" y="5462425"/>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134" name="tx134"/>
            <p:cNvSpPr/>
            <p:nvPr/>
          </p:nvSpPr>
          <p:spPr>
            <a:xfrm>
              <a:off x="601359" y="495544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South</a:t>
              </a:r>
            </a:p>
          </p:txBody>
        </p:sp>
        <p:sp>
          <p:nvSpPr>
            <p:cNvPr id="135" name="tx135"/>
            <p:cNvSpPr/>
            <p:nvPr/>
          </p:nvSpPr>
          <p:spPr>
            <a:xfrm>
              <a:off x="1005433" y="4955440"/>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Africa</a:t>
              </a:r>
            </a:p>
          </p:txBody>
        </p:sp>
        <p:sp>
          <p:nvSpPr>
            <p:cNvPr id="136" name="tx136"/>
            <p:cNvSpPr/>
            <p:nvPr/>
          </p:nvSpPr>
          <p:spPr>
            <a:xfrm>
              <a:off x="927526" y="4448455"/>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Angola</a:t>
              </a:r>
            </a:p>
          </p:txBody>
        </p:sp>
        <p:sp>
          <p:nvSpPr>
            <p:cNvPr id="137" name="tx137"/>
            <p:cNvSpPr/>
            <p:nvPr/>
          </p:nvSpPr>
          <p:spPr>
            <a:xfrm>
              <a:off x="865255" y="3941471"/>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Lesotho</a:t>
              </a:r>
            </a:p>
          </p:txBody>
        </p:sp>
        <p:sp>
          <p:nvSpPr>
            <p:cNvPr id="138" name="tx138"/>
            <p:cNvSpPr/>
            <p:nvPr/>
          </p:nvSpPr>
          <p:spPr>
            <a:xfrm>
              <a:off x="748944" y="3434486"/>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Botswana</a:t>
              </a:r>
            </a:p>
          </p:txBody>
        </p:sp>
        <p:sp>
          <p:nvSpPr>
            <p:cNvPr id="139" name="tx139"/>
            <p:cNvSpPr/>
            <p:nvPr/>
          </p:nvSpPr>
          <p:spPr>
            <a:xfrm>
              <a:off x="850168" y="2927501"/>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Namibia</a:t>
              </a:r>
            </a:p>
          </p:txBody>
        </p:sp>
        <p:sp>
          <p:nvSpPr>
            <p:cNvPr id="140" name="tx140"/>
            <p:cNvSpPr/>
            <p:nvPr/>
          </p:nvSpPr>
          <p:spPr>
            <a:xfrm>
              <a:off x="927892" y="2420517"/>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141" name="tx141"/>
            <p:cNvSpPr/>
            <p:nvPr/>
          </p:nvSpPr>
          <p:spPr>
            <a:xfrm>
              <a:off x="842395" y="1913532"/>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Eswatini</a:t>
              </a:r>
            </a:p>
          </p:txBody>
        </p:sp>
        <p:sp>
          <p:nvSpPr>
            <p:cNvPr id="142" name="tx142"/>
            <p:cNvSpPr/>
            <p:nvPr/>
          </p:nvSpPr>
          <p:spPr>
            <a:xfrm>
              <a:off x="718128" y="1406547"/>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Zimbabwe</a:t>
              </a:r>
            </a:p>
          </p:txBody>
        </p:sp>
        <p:sp>
          <p:nvSpPr>
            <p:cNvPr id="143" name="tx143"/>
            <p:cNvSpPr/>
            <p:nvPr/>
          </p:nvSpPr>
          <p:spPr>
            <a:xfrm>
              <a:off x="842304" y="899563"/>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Zambia*</a:t>
              </a:r>
            </a:p>
          </p:txBody>
        </p:sp>
        <p:sp>
          <p:nvSpPr>
            <p:cNvPr id="144" name="tx144"/>
            <p:cNvSpPr/>
            <p:nvPr/>
          </p:nvSpPr>
          <p:spPr>
            <a:xfrm>
              <a:off x="170473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5" name="tx145"/>
            <p:cNvSpPr/>
            <p:nvPr/>
          </p:nvSpPr>
          <p:spPr>
            <a:xfrm>
              <a:off x="322661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46" name="tx146"/>
            <p:cNvSpPr/>
            <p:nvPr/>
          </p:nvSpPr>
          <p:spPr>
            <a:xfrm>
              <a:off x="477958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7" name="tx147"/>
            <p:cNvSpPr/>
            <p:nvPr/>
          </p:nvSpPr>
          <p:spPr>
            <a:xfrm>
              <a:off x="633255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48" name="tx148"/>
            <p:cNvSpPr/>
            <p:nvPr/>
          </p:nvSpPr>
          <p:spPr>
            <a:xfrm>
              <a:off x="785443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tx149"/>
            <p:cNvSpPr/>
            <p:nvPr/>
          </p:nvSpPr>
          <p:spPr>
            <a:xfrm>
              <a:off x="4410712"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0" name="pt150"/>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5" name="tx155"/>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6" name="tx156"/>
            <p:cNvSpPr/>
            <p:nvPr/>
          </p:nvSpPr>
          <p:spPr>
            <a:xfrm>
              <a:off x="1425228" y="435349"/>
              <a:ext cx="418749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Southern Africa, 2019-2025</a:t>
              </a:r>
            </a:p>
          </p:txBody>
        </p:sp>
        <p:sp>
          <p:nvSpPr>
            <p:cNvPr id="157" name="tx157"/>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59" name="tx159"/>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60" name="tx160"/>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6 (out of 10) countries had lower coverage than in 2019.
In 2025, 4 countries had lower MCV1 coverage than in 2024.
In 2025, 6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Southern Africa from lowest to highest coverage, and the rank of the top 10 countries with the most unvaccinated children, based on absolute numbers.
In 2025, MCV1 coverage ranged from 65% in Mozambique to 92% in Zambia.
2 out of 10 (20%) countries had coverage of at least 90%.
Mozambique had MCV1 coverage of 65% and the highest absolute number of unvaccinated children in the region, followed by Angola.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Mozambique had the lowest MCV1 coverage and also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784" cy="2569234"/>
            </a:xfrm>
            <a:custGeom>
              <a:avLst/>
              <a:pathLst>
                <a:path w="1938784" h="2569234">
                  <a:moveTo>
                    <a:pt x="475355" y="2102286"/>
                  </a:moveTo>
                  <a:lnTo>
                    <a:pt x="540030" y="2124522"/>
                  </a:lnTo>
                  <a:lnTo>
                    <a:pt x="604704" y="2146757"/>
                  </a:lnTo>
                  <a:lnTo>
                    <a:pt x="669378" y="2168993"/>
                  </a:lnTo>
                  <a:lnTo>
                    <a:pt x="734052" y="2191229"/>
                  </a:lnTo>
                  <a:lnTo>
                    <a:pt x="798727" y="2213464"/>
                  </a:lnTo>
                  <a:lnTo>
                    <a:pt x="863401" y="2235700"/>
                  </a:lnTo>
                  <a:lnTo>
                    <a:pt x="928075" y="2257935"/>
                  </a:lnTo>
                  <a:lnTo>
                    <a:pt x="992749" y="2280171"/>
                  </a:lnTo>
                  <a:lnTo>
                    <a:pt x="1057424" y="2302407"/>
                  </a:lnTo>
                  <a:lnTo>
                    <a:pt x="1122098" y="2324642"/>
                  </a:lnTo>
                  <a:lnTo>
                    <a:pt x="1186772" y="2346878"/>
                  </a:lnTo>
                  <a:lnTo>
                    <a:pt x="1251446" y="2369114"/>
                  </a:lnTo>
                  <a:lnTo>
                    <a:pt x="1316121" y="2391349"/>
                  </a:lnTo>
                  <a:lnTo>
                    <a:pt x="1380795" y="2413585"/>
                  </a:lnTo>
                  <a:lnTo>
                    <a:pt x="1445469" y="2435820"/>
                  </a:lnTo>
                  <a:lnTo>
                    <a:pt x="1510143" y="2458056"/>
                  </a:lnTo>
                  <a:lnTo>
                    <a:pt x="1574818" y="2480292"/>
                  </a:lnTo>
                  <a:lnTo>
                    <a:pt x="1639492" y="2502527"/>
                  </a:lnTo>
                  <a:lnTo>
                    <a:pt x="1704166" y="2524763"/>
                  </a:lnTo>
                  <a:lnTo>
                    <a:pt x="1768840" y="2546999"/>
                  </a:lnTo>
                  <a:lnTo>
                    <a:pt x="1833515" y="2569234"/>
                  </a:lnTo>
                  <a:lnTo>
                    <a:pt x="1853863" y="2506610"/>
                  </a:lnTo>
                  <a:lnTo>
                    <a:pt x="1872073" y="2443332"/>
                  </a:lnTo>
                  <a:lnTo>
                    <a:pt x="1888124" y="2379471"/>
                  </a:lnTo>
                  <a:lnTo>
                    <a:pt x="1901997" y="2315102"/>
                  </a:lnTo>
                  <a:lnTo>
                    <a:pt x="1913676" y="2250300"/>
                  </a:lnTo>
                  <a:lnTo>
                    <a:pt x="1923148" y="2185138"/>
                  </a:lnTo>
                  <a:lnTo>
                    <a:pt x="1930402" y="2119692"/>
                  </a:lnTo>
                  <a:lnTo>
                    <a:pt x="1935430" y="2054037"/>
                  </a:lnTo>
                  <a:lnTo>
                    <a:pt x="1938225" y="1988250"/>
                  </a:lnTo>
                  <a:lnTo>
                    <a:pt x="1938784" y="1922405"/>
                  </a:lnTo>
                  <a:lnTo>
                    <a:pt x="1937108" y="1856580"/>
                  </a:lnTo>
                  <a:lnTo>
                    <a:pt x="1933197" y="1790850"/>
                  </a:lnTo>
                  <a:lnTo>
                    <a:pt x="1927056" y="1725290"/>
                  </a:lnTo>
                  <a:lnTo>
                    <a:pt x="1918693" y="1659976"/>
                  </a:lnTo>
                  <a:lnTo>
                    <a:pt x="1908117" y="1594984"/>
                  </a:lnTo>
                  <a:lnTo>
                    <a:pt x="1895339" y="1530389"/>
                  </a:lnTo>
                  <a:lnTo>
                    <a:pt x="1880376" y="1466265"/>
                  </a:lnTo>
                  <a:lnTo>
                    <a:pt x="1863244" y="1402686"/>
                  </a:lnTo>
                  <a:lnTo>
                    <a:pt x="1843963" y="1339725"/>
                  </a:lnTo>
                  <a:lnTo>
                    <a:pt x="1822555" y="1277456"/>
                  </a:lnTo>
                  <a:lnTo>
                    <a:pt x="1799045" y="1215949"/>
                  </a:lnTo>
                  <a:lnTo>
                    <a:pt x="1773460" y="1155276"/>
                  </a:lnTo>
                  <a:lnTo>
                    <a:pt x="1745830" y="1095507"/>
                  </a:lnTo>
                  <a:lnTo>
                    <a:pt x="1716186" y="1036711"/>
                  </a:lnTo>
                  <a:lnTo>
                    <a:pt x="1684562" y="978955"/>
                  </a:lnTo>
                  <a:lnTo>
                    <a:pt x="1650995" y="922306"/>
                  </a:lnTo>
                  <a:lnTo>
                    <a:pt x="1615525" y="866830"/>
                  </a:lnTo>
                  <a:lnTo>
                    <a:pt x="1578190" y="812590"/>
                  </a:lnTo>
                  <a:lnTo>
                    <a:pt x="1539036" y="759649"/>
                  </a:lnTo>
                  <a:lnTo>
                    <a:pt x="1498106" y="708069"/>
                  </a:lnTo>
                  <a:lnTo>
                    <a:pt x="1455449" y="657907"/>
                  </a:lnTo>
                  <a:lnTo>
                    <a:pt x="1411113" y="609224"/>
                  </a:lnTo>
                  <a:lnTo>
                    <a:pt x="1365149" y="562074"/>
                  </a:lnTo>
                  <a:lnTo>
                    <a:pt x="1317611" y="516512"/>
                  </a:lnTo>
                  <a:lnTo>
                    <a:pt x="1268553" y="472590"/>
                  </a:lnTo>
                  <a:lnTo>
                    <a:pt x="1218031" y="430360"/>
                  </a:lnTo>
                  <a:lnTo>
                    <a:pt x="1166105" y="389869"/>
                  </a:lnTo>
                  <a:lnTo>
                    <a:pt x="1112834" y="351165"/>
                  </a:lnTo>
                  <a:lnTo>
                    <a:pt x="1058280" y="314293"/>
                  </a:lnTo>
                  <a:lnTo>
                    <a:pt x="1002504" y="279294"/>
                  </a:lnTo>
                  <a:lnTo>
                    <a:pt x="945573" y="246209"/>
                  </a:lnTo>
                  <a:lnTo>
                    <a:pt x="887551" y="215076"/>
                  </a:lnTo>
                  <a:lnTo>
                    <a:pt x="828505" y="185932"/>
                  </a:lnTo>
                  <a:lnTo>
                    <a:pt x="768504" y="158810"/>
                  </a:lnTo>
                  <a:lnTo>
                    <a:pt x="707616" y="133740"/>
                  </a:lnTo>
                  <a:lnTo>
                    <a:pt x="645912" y="110753"/>
                  </a:lnTo>
                  <a:lnTo>
                    <a:pt x="583463" y="89874"/>
                  </a:lnTo>
                  <a:lnTo>
                    <a:pt x="520341" y="71128"/>
                  </a:lnTo>
                  <a:lnTo>
                    <a:pt x="456619" y="54536"/>
                  </a:lnTo>
                  <a:lnTo>
                    <a:pt x="392370" y="40117"/>
                  </a:lnTo>
                  <a:lnTo>
                    <a:pt x="327669" y="27888"/>
                  </a:lnTo>
                  <a:lnTo>
                    <a:pt x="262590" y="17864"/>
                  </a:lnTo>
                  <a:lnTo>
                    <a:pt x="197208" y="10055"/>
                  </a:lnTo>
                  <a:lnTo>
                    <a:pt x="131598" y="4471"/>
                  </a:lnTo>
                  <a:lnTo>
                    <a:pt x="65837" y="1118"/>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8078" y="1440820"/>
                  </a:lnTo>
                  <a:lnTo>
                    <a:pt x="134903" y="1454629"/>
                  </a:lnTo>
                  <a:lnTo>
                    <a:pt x="199241" y="1477361"/>
                  </a:lnTo>
                  <a:lnTo>
                    <a:pt x="259908" y="1508598"/>
                  </a:lnTo>
                  <a:lnTo>
                    <a:pt x="315786" y="1547763"/>
                  </a:lnTo>
                  <a:lnTo>
                    <a:pt x="365844" y="1594135"/>
                  </a:lnTo>
                  <a:lnTo>
                    <a:pt x="409160" y="1646860"/>
                  </a:lnTo>
                  <a:lnTo>
                    <a:pt x="444937" y="1704965"/>
                  </a:lnTo>
                  <a:lnTo>
                    <a:pt x="472514" y="1767381"/>
                  </a:lnTo>
                  <a:lnTo>
                    <a:pt x="491384" y="1832956"/>
                  </a:lnTo>
                  <a:lnTo>
                    <a:pt x="501199" y="1900483"/>
                  </a:lnTo>
                  <a:lnTo>
                    <a:pt x="501778" y="1968716"/>
                  </a:lnTo>
                  <a:lnTo>
                    <a:pt x="493110" y="2036400"/>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5" name="pg5"/>
            <p:cNvSpPr/>
            <p:nvPr/>
          </p:nvSpPr>
          <p:spPr>
            <a:xfrm>
              <a:off x="2290340" y="4110210"/>
              <a:ext cx="2744242" cy="1775220"/>
            </a:xfrm>
            <a:custGeom>
              <a:avLst/>
              <a:pathLst>
                <a:path w="2744242" h="1775220">
                  <a:moveTo>
                    <a:pt x="674612" y="280328"/>
                  </a:moveTo>
                  <a:lnTo>
                    <a:pt x="642488" y="340703"/>
                  </a:lnTo>
                  <a:lnTo>
                    <a:pt x="610363" y="401079"/>
                  </a:lnTo>
                  <a:lnTo>
                    <a:pt x="578239" y="461454"/>
                  </a:lnTo>
                  <a:lnTo>
                    <a:pt x="546115" y="521830"/>
                  </a:lnTo>
                  <a:lnTo>
                    <a:pt x="513990" y="582205"/>
                  </a:lnTo>
                  <a:lnTo>
                    <a:pt x="481866" y="642581"/>
                  </a:lnTo>
                  <a:lnTo>
                    <a:pt x="449741" y="702957"/>
                  </a:lnTo>
                  <a:lnTo>
                    <a:pt x="417617" y="763332"/>
                  </a:lnTo>
                  <a:lnTo>
                    <a:pt x="385493" y="823708"/>
                  </a:lnTo>
                  <a:lnTo>
                    <a:pt x="353368" y="884083"/>
                  </a:lnTo>
                  <a:lnTo>
                    <a:pt x="321244" y="944459"/>
                  </a:lnTo>
                  <a:lnTo>
                    <a:pt x="289119" y="1004834"/>
                  </a:lnTo>
                  <a:lnTo>
                    <a:pt x="256995" y="1065210"/>
                  </a:lnTo>
                  <a:lnTo>
                    <a:pt x="224870" y="1125585"/>
                  </a:lnTo>
                  <a:lnTo>
                    <a:pt x="192746" y="1185961"/>
                  </a:lnTo>
                  <a:lnTo>
                    <a:pt x="160622" y="1246336"/>
                  </a:lnTo>
                  <a:lnTo>
                    <a:pt x="128497" y="1306712"/>
                  </a:lnTo>
                  <a:lnTo>
                    <a:pt x="96373" y="1367087"/>
                  </a:lnTo>
                  <a:lnTo>
                    <a:pt x="64248" y="1427463"/>
                  </a:lnTo>
                  <a:lnTo>
                    <a:pt x="32124" y="1487838"/>
                  </a:lnTo>
                  <a:lnTo>
                    <a:pt x="0" y="1548214"/>
                  </a:lnTo>
                  <a:lnTo>
                    <a:pt x="58527" y="1578094"/>
                  </a:lnTo>
                  <a:lnTo>
                    <a:pt x="118034" y="1605973"/>
                  </a:lnTo>
                  <a:lnTo>
                    <a:pt x="178451" y="1631819"/>
                  </a:lnTo>
                  <a:lnTo>
                    <a:pt x="239709" y="1655604"/>
                  </a:lnTo>
                  <a:lnTo>
                    <a:pt x="301738" y="1677299"/>
                  </a:lnTo>
                  <a:lnTo>
                    <a:pt x="364467" y="1696879"/>
                  </a:lnTo>
                  <a:lnTo>
                    <a:pt x="427823" y="1714322"/>
                  </a:lnTo>
                  <a:lnTo>
                    <a:pt x="491734" y="1729608"/>
                  </a:lnTo>
                  <a:lnTo>
                    <a:pt x="556126" y="1742720"/>
                  </a:lnTo>
                  <a:lnTo>
                    <a:pt x="620926" y="1753642"/>
                  </a:lnTo>
                  <a:lnTo>
                    <a:pt x="686058" y="1762361"/>
                  </a:lnTo>
                  <a:lnTo>
                    <a:pt x="751449" y="1768869"/>
                  </a:lnTo>
                  <a:lnTo>
                    <a:pt x="817023" y="1773157"/>
                  </a:lnTo>
                  <a:lnTo>
                    <a:pt x="882704" y="1775220"/>
                  </a:lnTo>
                  <a:lnTo>
                    <a:pt x="948417" y="1775056"/>
                  </a:lnTo>
                  <a:lnTo>
                    <a:pt x="1014087" y="1772665"/>
                  </a:lnTo>
                  <a:lnTo>
                    <a:pt x="1079639" y="1768050"/>
                  </a:lnTo>
                  <a:lnTo>
                    <a:pt x="1144996" y="1761217"/>
                  </a:lnTo>
                  <a:lnTo>
                    <a:pt x="1210084" y="1752173"/>
                  </a:lnTo>
                  <a:lnTo>
                    <a:pt x="1274828" y="1740928"/>
                  </a:lnTo>
                  <a:lnTo>
                    <a:pt x="1339155" y="1727495"/>
                  </a:lnTo>
                  <a:lnTo>
                    <a:pt x="1402988" y="1711890"/>
                  </a:lnTo>
                  <a:lnTo>
                    <a:pt x="1466257" y="1694131"/>
                  </a:lnTo>
                  <a:lnTo>
                    <a:pt x="1528887" y="1674239"/>
                  </a:lnTo>
                  <a:lnTo>
                    <a:pt x="1590807" y="1652235"/>
                  </a:lnTo>
                  <a:lnTo>
                    <a:pt x="1651946" y="1628145"/>
                  </a:lnTo>
                  <a:lnTo>
                    <a:pt x="1712234" y="1601998"/>
                  </a:lnTo>
                  <a:lnTo>
                    <a:pt x="1771601" y="1573822"/>
                  </a:lnTo>
                  <a:lnTo>
                    <a:pt x="1829978" y="1543651"/>
                  </a:lnTo>
                  <a:lnTo>
                    <a:pt x="1887300" y="1511519"/>
                  </a:lnTo>
                  <a:lnTo>
                    <a:pt x="1943500" y="1477463"/>
                  </a:lnTo>
                  <a:lnTo>
                    <a:pt x="1998514" y="1441521"/>
                  </a:lnTo>
                  <a:lnTo>
                    <a:pt x="2052278" y="1403736"/>
                  </a:lnTo>
                  <a:lnTo>
                    <a:pt x="2104731" y="1364151"/>
                  </a:lnTo>
                  <a:lnTo>
                    <a:pt x="2155812" y="1322811"/>
                  </a:lnTo>
                  <a:lnTo>
                    <a:pt x="2205463" y="1279764"/>
                  </a:lnTo>
                  <a:lnTo>
                    <a:pt x="2253626" y="1235059"/>
                  </a:lnTo>
                  <a:lnTo>
                    <a:pt x="2300247" y="1188747"/>
                  </a:lnTo>
                  <a:lnTo>
                    <a:pt x="2345272" y="1140882"/>
                  </a:lnTo>
                  <a:lnTo>
                    <a:pt x="2388649" y="1091519"/>
                  </a:lnTo>
                  <a:lnTo>
                    <a:pt x="2430328" y="1040714"/>
                  </a:lnTo>
                  <a:lnTo>
                    <a:pt x="2470261" y="988526"/>
                  </a:lnTo>
                  <a:lnTo>
                    <a:pt x="2508403" y="935015"/>
                  </a:lnTo>
                  <a:lnTo>
                    <a:pt x="2544710" y="880242"/>
                  </a:lnTo>
                  <a:lnTo>
                    <a:pt x="2579140" y="824270"/>
                  </a:lnTo>
                  <a:lnTo>
                    <a:pt x="2611653" y="767163"/>
                  </a:lnTo>
                  <a:lnTo>
                    <a:pt x="2642212" y="708987"/>
                  </a:lnTo>
                  <a:lnTo>
                    <a:pt x="2670782" y="649809"/>
                  </a:lnTo>
                  <a:lnTo>
                    <a:pt x="2697330" y="589697"/>
                  </a:lnTo>
                  <a:lnTo>
                    <a:pt x="2721826" y="528720"/>
                  </a:lnTo>
                  <a:lnTo>
                    <a:pt x="2744242" y="466948"/>
                  </a:lnTo>
                  <a:lnTo>
                    <a:pt x="2679568" y="444712"/>
                  </a:lnTo>
                  <a:lnTo>
                    <a:pt x="2614893" y="422476"/>
                  </a:lnTo>
                  <a:lnTo>
                    <a:pt x="2550219" y="400241"/>
                  </a:lnTo>
                  <a:lnTo>
                    <a:pt x="2485545" y="378005"/>
                  </a:lnTo>
                  <a:lnTo>
                    <a:pt x="2420871" y="355770"/>
                  </a:lnTo>
                  <a:lnTo>
                    <a:pt x="2356196" y="333534"/>
                  </a:lnTo>
                  <a:lnTo>
                    <a:pt x="2291522" y="311298"/>
                  </a:lnTo>
                  <a:lnTo>
                    <a:pt x="2226848" y="289063"/>
                  </a:lnTo>
                  <a:lnTo>
                    <a:pt x="2162174" y="266827"/>
                  </a:lnTo>
                  <a:lnTo>
                    <a:pt x="2097499" y="244591"/>
                  </a:lnTo>
                  <a:lnTo>
                    <a:pt x="2032825" y="222356"/>
                  </a:lnTo>
                  <a:lnTo>
                    <a:pt x="1968151" y="200120"/>
                  </a:lnTo>
                  <a:lnTo>
                    <a:pt x="1903477" y="177885"/>
                  </a:lnTo>
                  <a:lnTo>
                    <a:pt x="1838802" y="155649"/>
                  </a:lnTo>
                  <a:lnTo>
                    <a:pt x="1774128" y="133413"/>
                  </a:lnTo>
                  <a:lnTo>
                    <a:pt x="1709454" y="111178"/>
                  </a:lnTo>
                  <a:lnTo>
                    <a:pt x="1644780" y="88942"/>
                  </a:lnTo>
                  <a:lnTo>
                    <a:pt x="1580105" y="66706"/>
                  </a:lnTo>
                  <a:lnTo>
                    <a:pt x="1515431" y="44471"/>
                  </a:lnTo>
                  <a:lnTo>
                    <a:pt x="1450757" y="22235"/>
                  </a:lnTo>
                  <a:lnTo>
                    <a:pt x="1386083" y="0"/>
                  </a:lnTo>
                  <a:lnTo>
                    <a:pt x="1360219" y="61579"/>
                  </a:lnTo>
                  <a:lnTo>
                    <a:pt x="1326419" y="119186"/>
                  </a:lnTo>
                  <a:lnTo>
                    <a:pt x="1285279" y="171804"/>
                  </a:lnTo>
                  <a:lnTo>
                    <a:pt x="1237528" y="218503"/>
                  </a:lnTo>
                  <a:lnTo>
                    <a:pt x="1184006" y="258458"/>
                  </a:lnTo>
                  <a:lnTo>
                    <a:pt x="1125659" y="290965"/>
                  </a:lnTo>
                  <a:lnTo>
                    <a:pt x="1063518" y="315450"/>
                  </a:lnTo>
                  <a:lnTo>
                    <a:pt x="998679" y="331479"/>
                  </a:lnTo>
                  <a:lnTo>
                    <a:pt x="932288" y="338771"/>
                  </a:lnTo>
                  <a:lnTo>
                    <a:pt x="865515" y="337196"/>
                  </a:lnTo>
                  <a:lnTo>
                    <a:pt x="799541" y="326783"/>
                  </a:lnTo>
                  <a:lnTo>
                    <a:pt x="735530" y="30771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6" name="pg6"/>
            <p:cNvSpPr/>
            <p:nvPr/>
          </p:nvSpPr>
          <p:spPr>
            <a:xfrm>
              <a:off x="1262234" y="2826744"/>
              <a:ext cx="1702718" cy="2831681"/>
            </a:xfrm>
            <a:custGeom>
              <a:avLst/>
              <a:pathLst>
                <a:path w="1702718" h="2831681">
                  <a:moveTo>
                    <a:pt x="1528524" y="829655"/>
                  </a:moveTo>
                  <a:lnTo>
                    <a:pt x="1472700" y="790148"/>
                  </a:lnTo>
                  <a:lnTo>
                    <a:pt x="1416876" y="750640"/>
                  </a:lnTo>
                  <a:lnTo>
                    <a:pt x="1361052" y="711133"/>
                  </a:lnTo>
                  <a:lnTo>
                    <a:pt x="1305227" y="671625"/>
                  </a:lnTo>
                  <a:lnTo>
                    <a:pt x="1249403" y="632118"/>
                  </a:lnTo>
                  <a:lnTo>
                    <a:pt x="1193579" y="592611"/>
                  </a:lnTo>
                  <a:lnTo>
                    <a:pt x="1137754" y="553103"/>
                  </a:lnTo>
                  <a:lnTo>
                    <a:pt x="1081930" y="513596"/>
                  </a:lnTo>
                  <a:lnTo>
                    <a:pt x="1026106" y="474088"/>
                  </a:lnTo>
                  <a:lnTo>
                    <a:pt x="970282" y="434581"/>
                  </a:lnTo>
                  <a:lnTo>
                    <a:pt x="914457" y="395074"/>
                  </a:lnTo>
                  <a:lnTo>
                    <a:pt x="858633" y="355566"/>
                  </a:lnTo>
                  <a:lnTo>
                    <a:pt x="802809" y="316059"/>
                  </a:lnTo>
                  <a:lnTo>
                    <a:pt x="746985" y="276551"/>
                  </a:lnTo>
                  <a:lnTo>
                    <a:pt x="691160" y="237044"/>
                  </a:lnTo>
                  <a:lnTo>
                    <a:pt x="635336" y="197537"/>
                  </a:lnTo>
                  <a:lnTo>
                    <a:pt x="579512" y="158029"/>
                  </a:lnTo>
                  <a:lnTo>
                    <a:pt x="523688" y="118522"/>
                  </a:lnTo>
                  <a:lnTo>
                    <a:pt x="467863" y="79014"/>
                  </a:lnTo>
                  <a:lnTo>
                    <a:pt x="412039" y="39507"/>
                  </a:lnTo>
                  <a:lnTo>
                    <a:pt x="356215" y="0"/>
                  </a:lnTo>
                  <a:lnTo>
                    <a:pt x="319105" y="54371"/>
                  </a:lnTo>
                  <a:lnTo>
                    <a:pt x="283862" y="109971"/>
                  </a:lnTo>
                  <a:lnTo>
                    <a:pt x="250526" y="166735"/>
                  </a:lnTo>
                  <a:lnTo>
                    <a:pt x="219137" y="224598"/>
                  </a:lnTo>
                  <a:lnTo>
                    <a:pt x="189731" y="283494"/>
                  </a:lnTo>
                  <a:lnTo>
                    <a:pt x="162341" y="343353"/>
                  </a:lnTo>
                  <a:lnTo>
                    <a:pt x="136998" y="404109"/>
                  </a:lnTo>
                  <a:lnTo>
                    <a:pt x="113733" y="465689"/>
                  </a:lnTo>
                  <a:lnTo>
                    <a:pt x="92571" y="528024"/>
                  </a:lnTo>
                  <a:lnTo>
                    <a:pt x="73538" y="591041"/>
                  </a:lnTo>
                  <a:lnTo>
                    <a:pt x="56655" y="654668"/>
                  </a:lnTo>
                  <a:lnTo>
                    <a:pt x="41942" y="718831"/>
                  </a:lnTo>
                  <a:lnTo>
                    <a:pt x="29416" y="783457"/>
                  </a:lnTo>
                  <a:lnTo>
                    <a:pt x="19090" y="848471"/>
                  </a:lnTo>
                  <a:lnTo>
                    <a:pt x="10978" y="913798"/>
                  </a:lnTo>
                  <a:lnTo>
                    <a:pt x="5088" y="979362"/>
                  </a:lnTo>
                  <a:lnTo>
                    <a:pt x="1427" y="1045089"/>
                  </a:lnTo>
                  <a:lnTo>
                    <a:pt x="0" y="1110902"/>
                  </a:lnTo>
                  <a:lnTo>
                    <a:pt x="807" y="1176726"/>
                  </a:lnTo>
                  <a:lnTo>
                    <a:pt x="3849" y="1242485"/>
                  </a:lnTo>
                  <a:lnTo>
                    <a:pt x="9121" y="1308102"/>
                  </a:lnTo>
                  <a:lnTo>
                    <a:pt x="16617" y="1373502"/>
                  </a:lnTo>
                  <a:lnTo>
                    <a:pt x="26330" y="1438610"/>
                  </a:lnTo>
                  <a:lnTo>
                    <a:pt x="38247" y="1503351"/>
                  </a:lnTo>
                  <a:lnTo>
                    <a:pt x="52355" y="1567651"/>
                  </a:lnTo>
                  <a:lnTo>
                    <a:pt x="68638" y="1631434"/>
                  </a:lnTo>
                  <a:lnTo>
                    <a:pt x="87077" y="1694627"/>
                  </a:lnTo>
                  <a:lnTo>
                    <a:pt x="107650" y="1757159"/>
                  </a:lnTo>
                  <a:lnTo>
                    <a:pt x="130334" y="1818955"/>
                  </a:lnTo>
                  <a:lnTo>
                    <a:pt x="155103" y="1879946"/>
                  </a:lnTo>
                  <a:lnTo>
                    <a:pt x="181928" y="1940062"/>
                  </a:lnTo>
                  <a:lnTo>
                    <a:pt x="210779" y="1999231"/>
                  </a:lnTo>
                  <a:lnTo>
                    <a:pt x="241621" y="2057388"/>
                  </a:lnTo>
                  <a:lnTo>
                    <a:pt x="274420" y="2114463"/>
                  </a:lnTo>
                  <a:lnTo>
                    <a:pt x="309138" y="2170393"/>
                  </a:lnTo>
                  <a:lnTo>
                    <a:pt x="345734" y="2225111"/>
                  </a:lnTo>
                  <a:lnTo>
                    <a:pt x="384167" y="2278556"/>
                  </a:lnTo>
                  <a:lnTo>
                    <a:pt x="424392" y="2330665"/>
                  </a:lnTo>
                  <a:lnTo>
                    <a:pt x="466363" y="2381379"/>
                  </a:lnTo>
                  <a:lnTo>
                    <a:pt x="510031" y="2430639"/>
                  </a:lnTo>
                  <a:lnTo>
                    <a:pt x="555346" y="2478387"/>
                  </a:lnTo>
                  <a:lnTo>
                    <a:pt x="602256" y="2524570"/>
                  </a:lnTo>
                  <a:lnTo>
                    <a:pt x="650707" y="2569134"/>
                  </a:lnTo>
                  <a:lnTo>
                    <a:pt x="700643" y="2612028"/>
                  </a:lnTo>
                  <a:lnTo>
                    <a:pt x="752006" y="2653201"/>
                  </a:lnTo>
                  <a:lnTo>
                    <a:pt x="804737" y="2692607"/>
                  </a:lnTo>
                  <a:lnTo>
                    <a:pt x="858776" y="2730200"/>
                  </a:lnTo>
                  <a:lnTo>
                    <a:pt x="914059" y="2765937"/>
                  </a:lnTo>
                  <a:lnTo>
                    <a:pt x="970524" y="2799777"/>
                  </a:lnTo>
                  <a:lnTo>
                    <a:pt x="1028105" y="2831681"/>
                  </a:lnTo>
                  <a:lnTo>
                    <a:pt x="1060230" y="2771305"/>
                  </a:lnTo>
                  <a:lnTo>
                    <a:pt x="1092354" y="2710930"/>
                  </a:lnTo>
                  <a:lnTo>
                    <a:pt x="1124479" y="2650554"/>
                  </a:lnTo>
                  <a:lnTo>
                    <a:pt x="1156603" y="2590179"/>
                  </a:lnTo>
                  <a:lnTo>
                    <a:pt x="1188727" y="2529803"/>
                  </a:lnTo>
                  <a:lnTo>
                    <a:pt x="1220852" y="2469428"/>
                  </a:lnTo>
                  <a:lnTo>
                    <a:pt x="1252976" y="2409052"/>
                  </a:lnTo>
                  <a:lnTo>
                    <a:pt x="1285101" y="2348676"/>
                  </a:lnTo>
                  <a:lnTo>
                    <a:pt x="1317225" y="2288301"/>
                  </a:lnTo>
                  <a:lnTo>
                    <a:pt x="1349350" y="2227925"/>
                  </a:lnTo>
                  <a:lnTo>
                    <a:pt x="1381474" y="2167550"/>
                  </a:lnTo>
                  <a:lnTo>
                    <a:pt x="1413598" y="2107174"/>
                  </a:lnTo>
                  <a:lnTo>
                    <a:pt x="1445723" y="2046799"/>
                  </a:lnTo>
                  <a:lnTo>
                    <a:pt x="1477847" y="1986423"/>
                  </a:lnTo>
                  <a:lnTo>
                    <a:pt x="1509972" y="1926048"/>
                  </a:lnTo>
                  <a:lnTo>
                    <a:pt x="1542096" y="1865672"/>
                  </a:lnTo>
                  <a:lnTo>
                    <a:pt x="1574220" y="1805297"/>
                  </a:lnTo>
                  <a:lnTo>
                    <a:pt x="1606345" y="1744921"/>
                  </a:lnTo>
                  <a:lnTo>
                    <a:pt x="1638469" y="1684546"/>
                  </a:lnTo>
                  <a:lnTo>
                    <a:pt x="1670594" y="1624170"/>
                  </a:lnTo>
                  <a:lnTo>
                    <a:pt x="1702718" y="1563795"/>
                  </a:lnTo>
                  <a:lnTo>
                    <a:pt x="1646942" y="1529269"/>
                  </a:lnTo>
                  <a:lnTo>
                    <a:pt x="1596136" y="1487774"/>
                  </a:lnTo>
                  <a:lnTo>
                    <a:pt x="1551167" y="1440016"/>
                  </a:lnTo>
                  <a:lnTo>
                    <a:pt x="1512799" y="1386809"/>
                  </a:lnTo>
                  <a:lnTo>
                    <a:pt x="1481687" y="1329059"/>
                  </a:lnTo>
                  <a:lnTo>
                    <a:pt x="1458360" y="1267749"/>
                  </a:lnTo>
                  <a:lnTo>
                    <a:pt x="1443216" y="1203923"/>
                  </a:lnTo>
                  <a:lnTo>
                    <a:pt x="1436512" y="1138669"/>
                  </a:lnTo>
                  <a:lnTo>
                    <a:pt x="1438363" y="1073097"/>
                  </a:lnTo>
                  <a:lnTo>
                    <a:pt x="1448737" y="1008325"/>
                  </a:lnTo>
                  <a:lnTo>
                    <a:pt x="1467457" y="945455"/>
                  </a:lnTo>
                  <a:lnTo>
                    <a:pt x="1494204" y="88555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7" name="pg7"/>
            <p:cNvSpPr/>
            <p:nvPr/>
          </p:nvSpPr>
          <p:spPr>
            <a:xfrm>
              <a:off x="1618449" y="2354620"/>
              <a:ext cx="1295765" cy="1301778"/>
            </a:xfrm>
            <a:custGeom>
              <a:avLst/>
              <a:pathLst>
                <a:path w="1295765" h="1301778">
                  <a:moveTo>
                    <a:pt x="1295765" y="1179376"/>
                  </a:moveTo>
                  <a:lnTo>
                    <a:pt x="1256737" y="1123215"/>
                  </a:lnTo>
                  <a:lnTo>
                    <a:pt x="1217710" y="1067054"/>
                  </a:lnTo>
                  <a:lnTo>
                    <a:pt x="1178682" y="1010894"/>
                  </a:lnTo>
                  <a:lnTo>
                    <a:pt x="1139655" y="954733"/>
                  </a:lnTo>
                  <a:lnTo>
                    <a:pt x="1100627" y="898572"/>
                  </a:lnTo>
                  <a:lnTo>
                    <a:pt x="1061600" y="842411"/>
                  </a:lnTo>
                  <a:lnTo>
                    <a:pt x="1022572" y="786251"/>
                  </a:lnTo>
                  <a:lnTo>
                    <a:pt x="983544" y="730090"/>
                  </a:lnTo>
                  <a:lnTo>
                    <a:pt x="944517" y="673929"/>
                  </a:lnTo>
                  <a:lnTo>
                    <a:pt x="905489" y="617768"/>
                  </a:lnTo>
                  <a:lnTo>
                    <a:pt x="866462" y="561607"/>
                  </a:lnTo>
                  <a:lnTo>
                    <a:pt x="827434" y="505447"/>
                  </a:lnTo>
                  <a:lnTo>
                    <a:pt x="788407" y="449286"/>
                  </a:lnTo>
                  <a:lnTo>
                    <a:pt x="749379" y="393125"/>
                  </a:lnTo>
                  <a:lnTo>
                    <a:pt x="710352" y="336964"/>
                  </a:lnTo>
                  <a:lnTo>
                    <a:pt x="671324" y="280803"/>
                  </a:lnTo>
                  <a:lnTo>
                    <a:pt x="632297" y="224643"/>
                  </a:lnTo>
                  <a:lnTo>
                    <a:pt x="593269" y="168482"/>
                  </a:lnTo>
                  <a:lnTo>
                    <a:pt x="554242" y="112321"/>
                  </a:lnTo>
                  <a:lnTo>
                    <a:pt x="515214" y="56160"/>
                  </a:lnTo>
                  <a:lnTo>
                    <a:pt x="476186" y="0"/>
                  </a:lnTo>
                  <a:lnTo>
                    <a:pt x="421522" y="39413"/>
                  </a:lnTo>
                  <a:lnTo>
                    <a:pt x="368261" y="80703"/>
                  </a:lnTo>
                  <a:lnTo>
                    <a:pt x="316466" y="123819"/>
                  </a:lnTo>
                  <a:lnTo>
                    <a:pt x="266202" y="168709"/>
                  </a:lnTo>
                  <a:lnTo>
                    <a:pt x="217527" y="215318"/>
                  </a:lnTo>
                  <a:lnTo>
                    <a:pt x="170502" y="263592"/>
                  </a:lnTo>
                  <a:lnTo>
                    <a:pt x="125183" y="313470"/>
                  </a:lnTo>
                  <a:lnTo>
                    <a:pt x="81625" y="364893"/>
                  </a:lnTo>
                  <a:lnTo>
                    <a:pt x="39880" y="417798"/>
                  </a:lnTo>
                  <a:lnTo>
                    <a:pt x="0" y="472123"/>
                  </a:lnTo>
                  <a:lnTo>
                    <a:pt x="55824" y="511630"/>
                  </a:lnTo>
                  <a:lnTo>
                    <a:pt x="111648" y="551138"/>
                  </a:lnTo>
                  <a:lnTo>
                    <a:pt x="167472" y="590645"/>
                  </a:lnTo>
                  <a:lnTo>
                    <a:pt x="223297" y="630153"/>
                  </a:lnTo>
                  <a:lnTo>
                    <a:pt x="279121" y="669660"/>
                  </a:lnTo>
                  <a:lnTo>
                    <a:pt x="334945" y="709167"/>
                  </a:lnTo>
                  <a:lnTo>
                    <a:pt x="390769" y="748675"/>
                  </a:lnTo>
                  <a:lnTo>
                    <a:pt x="446594" y="788182"/>
                  </a:lnTo>
                  <a:lnTo>
                    <a:pt x="502418" y="827690"/>
                  </a:lnTo>
                  <a:lnTo>
                    <a:pt x="558242" y="867197"/>
                  </a:lnTo>
                  <a:lnTo>
                    <a:pt x="614066" y="906704"/>
                  </a:lnTo>
                  <a:lnTo>
                    <a:pt x="669891" y="946212"/>
                  </a:lnTo>
                  <a:lnTo>
                    <a:pt x="725715" y="985719"/>
                  </a:lnTo>
                  <a:lnTo>
                    <a:pt x="781539" y="1025227"/>
                  </a:lnTo>
                  <a:lnTo>
                    <a:pt x="837363" y="1064734"/>
                  </a:lnTo>
                  <a:lnTo>
                    <a:pt x="893188" y="1104241"/>
                  </a:lnTo>
                  <a:lnTo>
                    <a:pt x="949012" y="1143749"/>
                  </a:lnTo>
                  <a:lnTo>
                    <a:pt x="1004836" y="1183256"/>
                  </a:lnTo>
                  <a:lnTo>
                    <a:pt x="1060660" y="1222764"/>
                  </a:lnTo>
                  <a:lnTo>
                    <a:pt x="1116485" y="1262271"/>
                  </a:lnTo>
                  <a:lnTo>
                    <a:pt x="1172309" y="1301778"/>
                  </a:lnTo>
                  <a:lnTo>
                    <a:pt x="1228705" y="1235199"/>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8" name="pg8"/>
            <p:cNvSpPr/>
            <p:nvPr/>
          </p:nvSpPr>
          <p:spPr>
            <a:xfrm>
              <a:off x="2094636" y="2138536"/>
              <a:ext cx="925057" cy="1395460"/>
            </a:xfrm>
            <a:custGeom>
              <a:avLst/>
              <a:pathLst>
                <a:path w="925057" h="1395460">
                  <a:moveTo>
                    <a:pt x="925057" y="1339438"/>
                  </a:moveTo>
                  <a:lnTo>
                    <a:pt x="900380" y="1275656"/>
                  </a:lnTo>
                  <a:lnTo>
                    <a:pt x="875704" y="1211873"/>
                  </a:lnTo>
                  <a:lnTo>
                    <a:pt x="851027" y="1148090"/>
                  </a:lnTo>
                  <a:lnTo>
                    <a:pt x="826350" y="1084307"/>
                  </a:lnTo>
                  <a:lnTo>
                    <a:pt x="801674" y="1020524"/>
                  </a:lnTo>
                  <a:lnTo>
                    <a:pt x="776997" y="956742"/>
                  </a:lnTo>
                  <a:lnTo>
                    <a:pt x="752320" y="892959"/>
                  </a:lnTo>
                  <a:lnTo>
                    <a:pt x="727644" y="829176"/>
                  </a:lnTo>
                  <a:lnTo>
                    <a:pt x="702967" y="765393"/>
                  </a:lnTo>
                  <a:lnTo>
                    <a:pt x="678291" y="701610"/>
                  </a:lnTo>
                  <a:lnTo>
                    <a:pt x="653614" y="637828"/>
                  </a:lnTo>
                  <a:lnTo>
                    <a:pt x="628937" y="574045"/>
                  </a:lnTo>
                  <a:lnTo>
                    <a:pt x="604261" y="510262"/>
                  </a:lnTo>
                  <a:lnTo>
                    <a:pt x="579584" y="446479"/>
                  </a:lnTo>
                  <a:lnTo>
                    <a:pt x="554907" y="382696"/>
                  </a:lnTo>
                  <a:lnTo>
                    <a:pt x="530231" y="318914"/>
                  </a:lnTo>
                  <a:lnTo>
                    <a:pt x="505554" y="255131"/>
                  </a:lnTo>
                  <a:lnTo>
                    <a:pt x="480877" y="191348"/>
                  </a:lnTo>
                  <a:lnTo>
                    <a:pt x="456201" y="127565"/>
                  </a:lnTo>
                  <a:lnTo>
                    <a:pt x="431524" y="63782"/>
                  </a:lnTo>
                  <a:lnTo>
                    <a:pt x="406847" y="0"/>
                  </a:lnTo>
                  <a:lnTo>
                    <a:pt x="345742" y="24843"/>
                  </a:lnTo>
                  <a:lnTo>
                    <a:pt x="285517" y="51752"/>
                  </a:lnTo>
                  <a:lnTo>
                    <a:pt x="226243" y="80693"/>
                  </a:lnTo>
                  <a:lnTo>
                    <a:pt x="167987" y="111633"/>
                  </a:lnTo>
                  <a:lnTo>
                    <a:pt x="110817" y="144538"/>
                  </a:lnTo>
                  <a:lnTo>
                    <a:pt x="54800" y="179368"/>
                  </a:lnTo>
                  <a:lnTo>
                    <a:pt x="0" y="216084"/>
                  </a:lnTo>
                  <a:lnTo>
                    <a:pt x="39027" y="272245"/>
                  </a:lnTo>
                  <a:lnTo>
                    <a:pt x="78055" y="328405"/>
                  </a:lnTo>
                  <a:lnTo>
                    <a:pt x="117082" y="384566"/>
                  </a:lnTo>
                  <a:lnTo>
                    <a:pt x="156110" y="440727"/>
                  </a:lnTo>
                  <a:lnTo>
                    <a:pt x="195137" y="496888"/>
                  </a:lnTo>
                  <a:lnTo>
                    <a:pt x="234165" y="553048"/>
                  </a:lnTo>
                  <a:lnTo>
                    <a:pt x="273192" y="609209"/>
                  </a:lnTo>
                  <a:lnTo>
                    <a:pt x="312220" y="665370"/>
                  </a:lnTo>
                  <a:lnTo>
                    <a:pt x="351247" y="721531"/>
                  </a:lnTo>
                  <a:lnTo>
                    <a:pt x="390275" y="777692"/>
                  </a:lnTo>
                  <a:lnTo>
                    <a:pt x="429302" y="833852"/>
                  </a:lnTo>
                  <a:lnTo>
                    <a:pt x="468330" y="890013"/>
                  </a:lnTo>
                  <a:lnTo>
                    <a:pt x="507358" y="946174"/>
                  </a:lnTo>
                  <a:lnTo>
                    <a:pt x="546385" y="1002335"/>
                  </a:lnTo>
                  <a:lnTo>
                    <a:pt x="585413" y="1058496"/>
                  </a:lnTo>
                  <a:lnTo>
                    <a:pt x="624440" y="1114656"/>
                  </a:lnTo>
                  <a:lnTo>
                    <a:pt x="663468" y="1170817"/>
                  </a:lnTo>
                  <a:lnTo>
                    <a:pt x="702495" y="1226978"/>
                  </a:lnTo>
                  <a:lnTo>
                    <a:pt x="741523" y="1283139"/>
                  </a:lnTo>
                  <a:lnTo>
                    <a:pt x="780550" y="1339299"/>
                  </a:lnTo>
                  <a:lnTo>
                    <a:pt x="819578" y="139546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9" name="pg9"/>
            <p:cNvSpPr/>
            <p:nvPr/>
          </p:nvSpPr>
          <p:spPr>
            <a:xfrm>
              <a:off x="2501484" y="2032088"/>
              <a:ext cx="620470" cy="1445887"/>
            </a:xfrm>
            <a:custGeom>
              <a:avLst/>
              <a:pathLst>
                <a:path w="620470" h="1445887">
                  <a:moveTo>
                    <a:pt x="620470" y="1418289"/>
                  </a:moveTo>
                  <a:lnTo>
                    <a:pt x="609706" y="1350751"/>
                  </a:lnTo>
                  <a:lnTo>
                    <a:pt x="598942" y="1283214"/>
                  </a:lnTo>
                  <a:lnTo>
                    <a:pt x="588179" y="1215676"/>
                  </a:lnTo>
                  <a:lnTo>
                    <a:pt x="577415" y="1148139"/>
                  </a:lnTo>
                  <a:lnTo>
                    <a:pt x="566651" y="1080601"/>
                  </a:lnTo>
                  <a:lnTo>
                    <a:pt x="555888" y="1013063"/>
                  </a:lnTo>
                  <a:lnTo>
                    <a:pt x="545124" y="945526"/>
                  </a:lnTo>
                  <a:lnTo>
                    <a:pt x="534360" y="877988"/>
                  </a:lnTo>
                  <a:lnTo>
                    <a:pt x="523597" y="810451"/>
                  </a:lnTo>
                  <a:lnTo>
                    <a:pt x="512833" y="742913"/>
                  </a:lnTo>
                  <a:lnTo>
                    <a:pt x="502069" y="675375"/>
                  </a:lnTo>
                  <a:lnTo>
                    <a:pt x="491306" y="607838"/>
                  </a:lnTo>
                  <a:lnTo>
                    <a:pt x="480542" y="540300"/>
                  </a:lnTo>
                  <a:lnTo>
                    <a:pt x="469778" y="472763"/>
                  </a:lnTo>
                  <a:lnTo>
                    <a:pt x="459015" y="405225"/>
                  </a:lnTo>
                  <a:lnTo>
                    <a:pt x="448251" y="337687"/>
                  </a:lnTo>
                  <a:lnTo>
                    <a:pt x="437487" y="270150"/>
                  </a:lnTo>
                  <a:lnTo>
                    <a:pt x="426724" y="202612"/>
                  </a:lnTo>
                  <a:lnTo>
                    <a:pt x="415960" y="135075"/>
                  </a:lnTo>
                  <a:lnTo>
                    <a:pt x="405196" y="67537"/>
                  </a:lnTo>
                  <a:lnTo>
                    <a:pt x="394433" y="0"/>
                  </a:lnTo>
                  <a:lnTo>
                    <a:pt x="327268" y="11919"/>
                  </a:lnTo>
                  <a:lnTo>
                    <a:pt x="260565" y="26193"/>
                  </a:lnTo>
                  <a:lnTo>
                    <a:pt x="194405" y="42806"/>
                  </a:lnTo>
                  <a:lnTo>
                    <a:pt x="128870" y="61735"/>
                  </a:lnTo>
                  <a:lnTo>
                    <a:pt x="64041" y="82958"/>
                  </a:lnTo>
                  <a:lnTo>
                    <a:pt x="0" y="106448"/>
                  </a:lnTo>
                  <a:lnTo>
                    <a:pt x="24676" y="170231"/>
                  </a:lnTo>
                  <a:lnTo>
                    <a:pt x="49353" y="234013"/>
                  </a:lnTo>
                  <a:lnTo>
                    <a:pt x="74029" y="297796"/>
                  </a:lnTo>
                  <a:lnTo>
                    <a:pt x="98706" y="361579"/>
                  </a:lnTo>
                  <a:lnTo>
                    <a:pt x="123383" y="425362"/>
                  </a:lnTo>
                  <a:lnTo>
                    <a:pt x="148059" y="489145"/>
                  </a:lnTo>
                  <a:lnTo>
                    <a:pt x="172736" y="552927"/>
                  </a:lnTo>
                  <a:lnTo>
                    <a:pt x="197413" y="616710"/>
                  </a:lnTo>
                  <a:lnTo>
                    <a:pt x="222089" y="680493"/>
                  </a:lnTo>
                  <a:lnTo>
                    <a:pt x="246766" y="744276"/>
                  </a:lnTo>
                  <a:lnTo>
                    <a:pt x="271443" y="808059"/>
                  </a:lnTo>
                  <a:lnTo>
                    <a:pt x="296119" y="871841"/>
                  </a:lnTo>
                  <a:lnTo>
                    <a:pt x="320796" y="935624"/>
                  </a:lnTo>
                  <a:lnTo>
                    <a:pt x="345473" y="999407"/>
                  </a:lnTo>
                  <a:lnTo>
                    <a:pt x="370149" y="1063190"/>
                  </a:lnTo>
                  <a:lnTo>
                    <a:pt x="394826" y="1126973"/>
                  </a:lnTo>
                  <a:lnTo>
                    <a:pt x="419502" y="1190755"/>
                  </a:lnTo>
                  <a:lnTo>
                    <a:pt x="444179" y="1254538"/>
                  </a:lnTo>
                  <a:lnTo>
                    <a:pt x="468856" y="1318321"/>
                  </a:lnTo>
                  <a:lnTo>
                    <a:pt x="493532" y="1382104"/>
                  </a:lnTo>
                  <a:lnTo>
                    <a:pt x="518209" y="144588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0" name="pg10"/>
            <p:cNvSpPr/>
            <p:nvPr/>
          </p:nvSpPr>
          <p:spPr>
            <a:xfrm>
              <a:off x="2895917" y="2018552"/>
              <a:ext cx="252590" cy="1431825"/>
            </a:xfrm>
            <a:custGeom>
              <a:avLst/>
              <a:pathLst>
                <a:path w="252590" h="1431825">
                  <a:moveTo>
                    <a:pt x="252590" y="1428316"/>
                  </a:moveTo>
                  <a:lnTo>
                    <a:pt x="245440" y="1360301"/>
                  </a:lnTo>
                  <a:lnTo>
                    <a:pt x="238289" y="1292286"/>
                  </a:lnTo>
                  <a:lnTo>
                    <a:pt x="231138" y="1224271"/>
                  </a:lnTo>
                  <a:lnTo>
                    <a:pt x="223987" y="1156256"/>
                  </a:lnTo>
                  <a:lnTo>
                    <a:pt x="216836" y="1088240"/>
                  </a:lnTo>
                  <a:lnTo>
                    <a:pt x="209685" y="1020225"/>
                  </a:lnTo>
                  <a:lnTo>
                    <a:pt x="202535" y="952210"/>
                  </a:lnTo>
                  <a:lnTo>
                    <a:pt x="195384" y="884195"/>
                  </a:lnTo>
                  <a:lnTo>
                    <a:pt x="188233" y="816180"/>
                  </a:lnTo>
                  <a:lnTo>
                    <a:pt x="181082" y="748165"/>
                  </a:lnTo>
                  <a:lnTo>
                    <a:pt x="173931" y="680150"/>
                  </a:lnTo>
                  <a:lnTo>
                    <a:pt x="166780" y="612135"/>
                  </a:lnTo>
                  <a:lnTo>
                    <a:pt x="159629" y="544120"/>
                  </a:lnTo>
                  <a:lnTo>
                    <a:pt x="152479" y="476105"/>
                  </a:lnTo>
                  <a:lnTo>
                    <a:pt x="145328" y="408090"/>
                  </a:lnTo>
                  <a:lnTo>
                    <a:pt x="138177" y="340075"/>
                  </a:lnTo>
                  <a:lnTo>
                    <a:pt x="131026" y="272060"/>
                  </a:lnTo>
                  <a:lnTo>
                    <a:pt x="123875" y="204045"/>
                  </a:lnTo>
                  <a:lnTo>
                    <a:pt x="116724" y="136030"/>
                  </a:lnTo>
                  <a:lnTo>
                    <a:pt x="109574" y="68015"/>
                  </a:lnTo>
                  <a:lnTo>
                    <a:pt x="102423" y="0"/>
                  </a:lnTo>
                  <a:lnTo>
                    <a:pt x="0" y="13536"/>
                  </a:lnTo>
                  <a:lnTo>
                    <a:pt x="10763" y="81073"/>
                  </a:lnTo>
                  <a:lnTo>
                    <a:pt x="21527" y="148611"/>
                  </a:lnTo>
                  <a:lnTo>
                    <a:pt x="32290" y="216148"/>
                  </a:lnTo>
                  <a:lnTo>
                    <a:pt x="43054" y="283686"/>
                  </a:lnTo>
                  <a:lnTo>
                    <a:pt x="53818" y="351224"/>
                  </a:lnTo>
                  <a:lnTo>
                    <a:pt x="64581" y="418761"/>
                  </a:lnTo>
                  <a:lnTo>
                    <a:pt x="75345" y="486299"/>
                  </a:lnTo>
                  <a:lnTo>
                    <a:pt x="86109" y="553836"/>
                  </a:lnTo>
                  <a:lnTo>
                    <a:pt x="96872" y="621374"/>
                  </a:lnTo>
                  <a:lnTo>
                    <a:pt x="107636" y="688912"/>
                  </a:lnTo>
                  <a:lnTo>
                    <a:pt x="118400" y="756449"/>
                  </a:lnTo>
                  <a:lnTo>
                    <a:pt x="129163" y="823987"/>
                  </a:lnTo>
                  <a:lnTo>
                    <a:pt x="139927" y="891524"/>
                  </a:lnTo>
                  <a:lnTo>
                    <a:pt x="150691" y="959062"/>
                  </a:lnTo>
                  <a:lnTo>
                    <a:pt x="161454" y="1026600"/>
                  </a:lnTo>
                  <a:lnTo>
                    <a:pt x="172218" y="1094137"/>
                  </a:lnTo>
                  <a:lnTo>
                    <a:pt x="182982" y="1161675"/>
                  </a:lnTo>
                  <a:lnTo>
                    <a:pt x="193745" y="1229212"/>
                  </a:lnTo>
                  <a:lnTo>
                    <a:pt x="204509" y="1296750"/>
                  </a:lnTo>
                  <a:lnTo>
                    <a:pt x="215273" y="1364288"/>
                  </a:lnTo>
                  <a:lnTo>
                    <a:pt x="226036" y="143182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1" name="pg11"/>
            <p:cNvSpPr/>
            <p:nvPr/>
          </p:nvSpPr>
          <p:spPr>
            <a:xfrm>
              <a:off x="2998340" y="2011265"/>
              <a:ext cx="173227" cy="1435602"/>
            </a:xfrm>
            <a:custGeom>
              <a:avLst/>
              <a:pathLst>
                <a:path w="173227" h="1435602">
                  <a:moveTo>
                    <a:pt x="173227" y="1433713"/>
                  </a:moveTo>
                  <a:lnTo>
                    <a:pt x="169214" y="1365441"/>
                  </a:lnTo>
                  <a:lnTo>
                    <a:pt x="165200" y="1297169"/>
                  </a:lnTo>
                  <a:lnTo>
                    <a:pt x="161187" y="1228897"/>
                  </a:lnTo>
                  <a:lnTo>
                    <a:pt x="157174" y="1160625"/>
                  </a:lnTo>
                  <a:lnTo>
                    <a:pt x="153160" y="1092353"/>
                  </a:lnTo>
                  <a:lnTo>
                    <a:pt x="149147" y="1024081"/>
                  </a:lnTo>
                  <a:lnTo>
                    <a:pt x="145133" y="955808"/>
                  </a:lnTo>
                  <a:lnTo>
                    <a:pt x="141120" y="887536"/>
                  </a:lnTo>
                  <a:lnTo>
                    <a:pt x="137107" y="819264"/>
                  </a:lnTo>
                  <a:lnTo>
                    <a:pt x="133093" y="750992"/>
                  </a:lnTo>
                  <a:lnTo>
                    <a:pt x="129080" y="682720"/>
                  </a:lnTo>
                  <a:lnTo>
                    <a:pt x="125066" y="614448"/>
                  </a:lnTo>
                  <a:lnTo>
                    <a:pt x="121053" y="546176"/>
                  </a:lnTo>
                  <a:lnTo>
                    <a:pt x="117039" y="477904"/>
                  </a:lnTo>
                  <a:lnTo>
                    <a:pt x="113026" y="409632"/>
                  </a:lnTo>
                  <a:lnTo>
                    <a:pt x="109013" y="341360"/>
                  </a:lnTo>
                  <a:lnTo>
                    <a:pt x="104999" y="273088"/>
                  </a:lnTo>
                  <a:lnTo>
                    <a:pt x="100986" y="204816"/>
                  </a:lnTo>
                  <a:lnTo>
                    <a:pt x="96972" y="136544"/>
                  </a:lnTo>
                  <a:lnTo>
                    <a:pt x="92959" y="68272"/>
                  </a:lnTo>
                  <a:lnTo>
                    <a:pt x="88945" y="0"/>
                  </a:lnTo>
                  <a:lnTo>
                    <a:pt x="0" y="7286"/>
                  </a:lnTo>
                  <a:lnTo>
                    <a:pt x="7150" y="75301"/>
                  </a:lnTo>
                  <a:lnTo>
                    <a:pt x="14301" y="143316"/>
                  </a:lnTo>
                  <a:lnTo>
                    <a:pt x="21452" y="211331"/>
                  </a:lnTo>
                  <a:lnTo>
                    <a:pt x="28603" y="279346"/>
                  </a:lnTo>
                  <a:lnTo>
                    <a:pt x="35754" y="347361"/>
                  </a:lnTo>
                  <a:lnTo>
                    <a:pt x="42905" y="415376"/>
                  </a:lnTo>
                  <a:lnTo>
                    <a:pt x="50055" y="483391"/>
                  </a:lnTo>
                  <a:lnTo>
                    <a:pt x="57206" y="551406"/>
                  </a:lnTo>
                  <a:lnTo>
                    <a:pt x="64357" y="619421"/>
                  </a:lnTo>
                  <a:lnTo>
                    <a:pt x="71508" y="687436"/>
                  </a:lnTo>
                  <a:lnTo>
                    <a:pt x="78659" y="755451"/>
                  </a:lnTo>
                  <a:lnTo>
                    <a:pt x="85810" y="823466"/>
                  </a:lnTo>
                  <a:lnTo>
                    <a:pt x="92961" y="891481"/>
                  </a:lnTo>
                  <a:lnTo>
                    <a:pt x="100111" y="959497"/>
                  </a:lnTo>
                  <a:lnTo>
                    <a:pt x="107262" y="1027512"/>
                  </a:lnTo>
                  <a:lnTo>
                    <a:pt x="114413" y="1095527"/>
                  </a:lnTo>
                  <a:lnTo>
                    <a:pt x="121564" y="1163542"/>
                  </a:lnTo>
                  <a:lnTo>
                    <a:pt x="128715" y="1231557"/>
                  </a:lnTo>
                  <a:lnTo>
                    <a:pt x="135866" y="1299572"/>
                  </a:lnTo>
                  <a:lnTo>
                    <a:pt x="143016" y="1367587"/>
                  </a:lnTo>
                  <a:lnTo>
                    <a:pt x="150167" y="143560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2" name="pg12"/>
            <p:cNvSpPr/>
            <p:nvPr/>
          </p:nvSpPr>
          <p:spPr>
            <a:xfrm>
              <a:off x="3087286" y="2008134"/>
              <a:ext cx="106382" cy="1436844"/>
            </a:xfrm>
            <a:custGeom>
              <a:avLst/>
              <a:pathLst>
                <a:path w="106382" h="1436844">
                  <a:moveTo>
                    <a:pt x="106382" y="1436033"/>
                  </a:moveTo>
                  <a:lnTo>
                    <a:pt x="105376" y="1367650"/>
                  </a:lnTo>
                  <a:lnTo>
                    <a:pt x="104369" y="1299268"/>
                  </a:lnTo>
                  <a:lnTo>
                    <a:pt x="103363" y="1230885"/>
                  </a:lnTo>
                  <a:lnTo>
                    <a:pt x="102356" y="1162502"/>
                  </a:lnTo>
                  <a:lnTo>
                    <a:pt x="101350" y="1094120"/>
                  </a:lnTo>
                  <a:lnTo>
                    <a:pt x="100343" y="1025737"/>
                  </a:lnTo>
                  <a:lnTo>
                    <a:pt x="99337" y="957355"/>
                  </a:lnTo>
                  <a:lnTo>
                    <a:pt x="98330" y="888972"/>
                  </a:lnTo>
                  <a:lnTo>
                    <a:pt x="97324" y="820590"/>
                  </a:lnTo>
                  <a:lnTo>
                    <a:pt x="96317" y="752207"/>
                  </a:lnTo>
                  <a:lnTo>
                    <a:pt x="95311" y="683825"/>
                  </a:lnTo>
                  <a:lnTo>
                    <a:pt x="94304" y="615442"/>
                  </a:lnTo>
                  <a:lnTo>
                    <a:pt x="93298" y="547060"/>
                  </a:lnTo>
                  <a:lnTo>
                    <a:pt x="92292" y="478677"/>
                  </a:lnTo>
                  <a:lnTo>
                    <a:pt x="91285" y="410295"/>
                  </a:lnTo>
                  <a:lnTo>
                    <a:pt x="90279" y="341912"/>
                  </a:lnTo>
                  <a:lnTo>
                    <a:pt x="89272" y="273530"/>
                  </a:lnTo>
                  <a:lnTo>
                    <a:pt x="88266" y="205147"/>
                  </a:lnTo>
                  <a:lnTo>
                    <a:pt x="87259" y="136765"/>
                  </a:lnTo>
                  <a:lnTo>
                    <a:pt x="86253" y="68382"/>
                  </a:lnTo>
                  <a:lnTo>
                    <a:pt x="85246" y="0"/>
                  </a:lnTo>
                  <a:lnTo>
                    <a:pt x="0" y="3131"/>
                  </a:lnTo>
                  <a:lnTo>
                    <a:pt x="4013" y="71403"/>
                  </a:lnTo>
                  <a:lnTo>
                    <a:pt x="8026" y="139675"/>
                  </a:lnTo>
                  <a:lnTo>
                    <a:pt x="12040" y="207947"/>
                  </a:lnTo>
                  <a:lnTo>
                    <a:pt x="16053" y="276219"/>
                  </a:lnTo>
                  <a:lnTo>
                    <a:pt x="20067" y="344491"/>
                  </a:lnTo>
                  <a:lnTo>
                    <a:pt x="24080" y="412763"/>
                  </a:lnTo>
                  <a:lnTo>
                    <a:pt x="28093" y="481035"/>
                  </a:lnTo>
                  <a:lnTo>
                    <a:pt x="32107" y="549308"/>
                  </a:lnTo>
                  <a:lnTo>
                    <a:pt x="36120" y="617580"/>
                  </a:lnTo>
                  <a:lnTo>
                    <a:pt x="40134" y="685852"/>
                  </a:lnTo>
                  <a:lnTo>
                    <a:pt x="44147" y="754124"/>
                  </a:lnTo>
                  <a:lnTo>
                    <a:pt x="48161" y="822396"/>
                  </a:lnTo>
                  <a:lnTo>
                    <a:pt x="52174" y="890668"/>
                  </a:lnTo>
                  <a:lnTo>
                    <a:pt x="56187" y="958940"/>
                  </a:lnTo>
                  <a:lnTo>
                    <a:pt x="60201" y="1027212"/>
                  </a:lnTo>
                  <a:lnTo>
                    <a:pt x="64214" y="1095484"/>
                  </a:lnTo>
                  <a:lnTo>
                    <a:pt x="68228" y="1163756"/>
                  </a:lnTo>
                  <a:lnTo>
                    <a:pt x="72241" y="1232028"/>
                  </a:lnTo>
                  <a:lnTo>
                    <a:pt x="76255" y="1300300"/>
                  </a:lnTo>
                  <a:lnTo>
                    <a:pt x="80268" y="1368572"/>
                  </a:lnTo>
                  <a:lnTo>
                    <a:pt x="84281" y="143684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3" name="pg13"/>
            <p:cNvSpPr/>
            <p:nvPr/>
          </p:nvSpPr>
          <p:spPr>
            <a:xfrm>
              <a:off x="3172533" y="2007924"/>
              <a:ext cx="28533" cy="1436243"/>
            </a:xfrm>
            <a:custGeom>
              <a:avLst/>
              <a:pathLst>
                <a:path w="28533" h="1436243">
                  <a:moveTo>
                    <a:pt x="28533" y="1436188"/>
                  </a:moveTo>
                  <a:lnTo>
                    <a:pt x="28533" y="1367798"/>
                  </a:lnTo>
                  <a:lnTo>
                    <a:pt x="28533" y="1299408"/>
                  </a:lnTo>
                  <a:lnTo>
                    <a:pt x="28533" y="1231018"/>
                  </a:lnTo>
                  <a:lnTo>
                    <a:pt x="28533" y="1162628"/>
                  </a:lnTo>
                  <a:lnTo>
                    <a:pt x="28533" y="1094238"/>
                  </a:lnTo>
                  <a:lnTo>
                    <a:pt x="28533" y="1025849"/>
                  </a:lnTo>
                  <a:lnTo>
                    <a:pt x="28533" y="957459"/>
                  </a:lnTo>
                  <a:lnTo>
                    <a:pt x="28533" y="889069"/>
                  </a:lnTo>
                  <a:lnTo>
                    <a:pt x="28533" y="820679"/>
                  </a:lnTo>
                  <a:lnTo>
                    <a:pt x="28533" y="752289"/>
                  </a:lnTo>
                  <a:lnTo>
                    <a:pt x="28533" y="683899"/>
                  </a:lnTo>
                  <a:lnTo>
                    <a:pt x="28533" y="615509"/>
                  </a:lnTo>
                  <a:lnTo>
                    <a:pt x="28533" y="547119"/>
                  </a:lnTo>
                  <a:lnTo>
                    <a:pt x="28533" y="478729"/>
                  </a:lnTo>
                  <a:lnTo>
                    <a:pt x="28533" y="410339"/>
                  </a:lnTo>
                  <a:lnTo>
                    <a:pt x="28533" y="341949"/>
                  </a:lnTo>
                  <a:lnTo>
                    <a:pt x="28533" y="273559"/>
                  </a:lnTo>
                  <a:lnTo>
                    <a:pt x="28533" y="205169"/>
                  </a:lnTo>
                  <a:lnTo>
                    <a:pt x="28533" y="136779"/>
                  </a:lnTo>
                  <a:lnTo>
                    <a:pt x="28533" y="68389"/>
                  </a:lnTo>
                  <a:lnTo>
                    <a:pt x="28533" y="0"/>
                  </a:lnTo>
                  <a:lnTo>
                    <a:pt x="0" y="209"/>
                  </a:lnTo>
                  <a:lnTo>
                    <a:pt x="1006" y="68592"/>
                  </a:lnTo>
                  <a:lnTo>
                    <a:pt x="2012" y="136975"/>
                  </a:lnTo>
                  <a:lnTo>
                    <a:pt x="3019" y="205357"/>
                  </a:lnTo>
                  <a:lnTo>
                    <a:pt x="4025" y="273740"/>
                  </a:lnTo>
                  <a:lnTo>
                    <a:pt x="5032" y="342122"/>
                  </a:lnTo>
                  <a:lnTo>
                    <a:pt x="6038" y="410505"/>
                  </a:lnTo>
                  <a:lnTo>
                    <a:pt x="7045" y="478887"/>
                  </a:lnTo>
                  <a:lnTo>
                    <a:pt x="8051" y="547270"/>
                  </a:lnTo>
                  <a:lnTo>
                    <a:pt x="9058" y="615652"/>
                  </a:lnTo>
                  <a:lnTo>
                    <a:pt x="10064" y="684035"/>
                  </a:lnTo>
                  <a:lnTo>
                    <a:pt x="11071" y="752417"/>
                  </a:lnTo>
                  <a:lnTo>
                    <a:pt x="12077" y="820800"/>
                  </a:lnTo>
                  <a:lnTo>
                    <a:pt x="13084" y="889182"/>
                  </a:lnTo>
                  <a:lnTo>
                    <a:pt x="14090" y="957565"/>
                  </a:lnTo>
                  <a:lnTo>
                    <a:pt x="15097" y="1025947"/>
                  </a:lnTo>
                  <a:lnTo>
                    <a:pt x="16103" y="1094330"/>
                  </a:lnTo>
                  <a:lnTo>
                    <a:pt x="17110" y="1162712"/>
                  </a:lnTo>
                  <a:lnTo>
                    <a:pt x="18116" y="1231095"/>
                  </a:lnTo>
                  <a:lnTo>
                    <a:pt x="19123" y="1299477"/>
                  </a:lnTo>
                  <a:lnTo>
                    <a:pt x="20129" y="1367860"/>
                  </a:lnTo>
                  <a:lnTo>
                    <a:pt x="21136" y="1436243"/>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4" name="tx14"/>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1.4m</a:t>
              </a:r>
            </a:p>
          </p:txBody>
        </p:sp>
        <p:sp>
          <p:nvSpPr>
            <p:cNvPr id="15" name="tx15"/>
            <p:cNvSpPr/>
            <p:nvPr/>
          </p:nvSpPr>
          <p:spPr>
            <a:xfrm>
              <a:off x="5696635" y="2764686"/>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6" name="rc16"/>
            <p:cNvSpPr/>
            <p:nvPr/>
          </p:nvSpPr>
          <p:spPr>
            <a:xfrm>
              <a:off x="5705635" y="295803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7" name="rc17"/>
            <p:cNvSpPr/>
            <p:nvPr/>
          </p:nvSpPr>
          <p:spPr>
            <a:xfrm>
              <a:off x="5705635" y="317748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8" name="rc18"/>
            <p:cNvSpPr/>
            <p:nvPr/>
          </p:nvSpPr>
          <p:spPr>
            <a:xfrm>
              <a:off x="5705635" y="339694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9" name="rc19"/>
            <p:cNvSpPr/>
            <p:nvPr/>
          </p:nvSpPr>
          <p:spPr>
            <a:xfrm>
              <a:off x="5705635" y="361640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0" name="rc20"/>
            <p:cNvSpPr/>
            <p:nvPr/>
          </p:nvSpPr>
          <p:spPr>
            <a:xfrm>
              <a:off x="5705635" y="383585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1" name="rc21"/>
            <p:cNvSpPr/>
            <p:nvPr/>
          </p:nvSpPr>
          <p:spPr>
            <a:xfrm>
              <a:off x="5705635" y="405531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2" name="rc22"/>
            <p:cNvSpPr/>
            <p:nvPr/>
          </p:nvSpPr>
          <p:spPr>
            <a:xfrm>
              <a:off x="5705635" y="427476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3" name="rc23"/>
            <p:cNvSpPr/>
            <p:nvPr/>
          </p:nvSpPr>
          <p:spPr>
            <a:xfrm>
              <a:off x="5705635" y="449422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4" name="rc24"/>
            <p:cNvSpPr/>
            <p:nvPr/>
          </p:nvSpPr>
          <p:spPr>
            <a:xfrm>
              <a:off x="5705635" y="471368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05635" y="493313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6" name="tx26"/>
            <p:cNvSpPr/>
            <p:nvPr/>
          </p:nvSpPr>
          <p:spPr>
            <a:xfrm>
              <a:off x="5985680" y="3018756"/>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Mozambique: 439,000 (30.3%) </a:t>
              </a:r>
            </a:p>
          </p:txBody>
        </p:sp>
        <p:sp>
          <p:nvSpPr>
            <p:cNvPr id="27" name="tx27"/>
            <p:cNvSpPr/>
            <p:nvPr/>
          </p:nvSpPr>
          <p:spPr>
            <a:xfrm>
              <a:off x="5985680" y="3238212"/>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Angola: 399,000 (27.5%) </a:t>
              </a:r>
            </a:p>
          </p:txBody>
        </p:sp>
        <p:sp>
          <p:nvSpPr>
            <p:cNvPr id="28" name="tx28"/>
            <p:cNvSpPr/>
            <p:nvPr/>
          </p:nvSpPr>
          <p:spPr>
            <a:xfrm>
              <a:off x="5985680" y="3457668"/>
              <a:ext cx="15599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South Africa: 392,000 (27%) </a:t>
              </a:r>
            </a:p>
          </p:txBody>
        </p:sp>
        <p:sp>
          <p:nvSpPr>
            <p:cNvPr id="29" name="tx29"/>
            <p:cNvSpPr/>
            <p:nvPr/>
          </p:nvSpPr>
          <p:spPr>
            <a:xfrm>
              <a:off x="5985680" y="3677124"/>
              <a:ext cx="1273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Malawi: 80,000 (5.5%) </a:t>
              </a:r>
            </a:p>
          </p:txBody>
        </p:sp>
        <p:sp>
          <p:nvSpPr>
            <p:cNvPr id="30" name="tx30"/>
            <p:cNvSpPr/>
            <p:nvPr/>
          </p:nvSpPr>
          <p:spPr>
            <a:xfrm>
              <a:off x="5985680" y="3896580"/>
              <a:ext cx="12987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Zambia: 55,000 (3.8%) </a:t>
              </a:r>
            </a:p>
          </p:txBody>
        </p:sp>
        <p:sp>
          <p:nvSpPr>
            <p:cNvPr id="31" name="tx31"/>
            <p:cNvSpPr/>
            <p:nvPr/>
          </p:nvSpPr>
          <p:spPr>
            <a:xfrm>
              <a:off x="5985680" y="4116036"/>
              <a:ext cx="14415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Zimbabwe: 49,000 (3.4%) </a:t>
              </a:r>
            </a:p>
          </p:txBody>
        </p:sp>
        <p:sp>
          <p:nvSpPr>
            <p:cNvPr id="32" name="tx32"/>
            <p:cNvSpPr/>
            <p:nvPr/>
          </p:nvSpPr>
          <p:spPr>
            <a:xfrm>
              <a:off x="5985680" y="4335492"/>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Namibia: 12,000 (&lt;1%) </a:t>
              </a:r>
            </a:p>
          </p:txBody>
        </p:sp>
        <p:sp>
          <p:nvSpPr>
            <p:cNvPr id="33" name="tx33"/>
            <p:cNvSpPr/>
            <p:nvPr/>
          </p:nvSpPr>
          <p:spPr>
            <a:xfrm>
              <a:off x="5985680" y="4554948"/>
              <a:ext cx="12876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Lesotho: 11,000 (&lt;1%) </a:t>
              </a:r>
            </a:p>
          </p:txBody>
        </p:sp>
        <p:sp>
          <p:nvSpPr>
            <p:cNvPr id="34" name="tx34"/>
            <p:cNvSpPr/>
            <p:nvPr/>
          </p:nvSpPr>
          <p:spPr>
            <a:xfrm>
              <a:off x="5985680" y="4774404"/>
              <a:ext cx="13889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Botswana: 10,000 (&lt;1%) </a:t>
              </a:r>
            </a:p>
          </p:txBody>
        </p:sp>
        <p:sp>
          <p:nvSpPr>
            <p:cNvPr id="35" name="tx35"/>
            <p:cNvSpPr/>
            <p:nvPr/>
          </p:nvSpPr>
          <p:spPr>
            <a:xfrm>
              <a:off x="5985680" y="4993860"/>
              <a:ext cx="13141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Eswatini: 3,000 (&lt;1%) </a:t>
              </a:r>
            </a:p>
          </p:txBody>
        </p:sp>
        <p:sp>
          <p:nvSpPr>
            <p:cNvPr id="36" name="tx36"/>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37" name="tx37"/>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 name="tx38"/>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9" name="tx39"/>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(57.8%) of all children unprotected against measles in Southern Africa.
Mozambique had the highest number of children who did not receive MCV1 (n=439,000), which is approximately 30.3% of all children unprotected against measles in Southern Africa (n=1.4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children unprotected against measles in Southern Africa, with Mozambique contributing the highest share.</a:t>
            </a:r>
          </a:p>
        </p:txBody>
      </p:sp>
      <p:grpSp xmlns:pic="http://schemas.openxmlformats.org/drawingml/2006/picture">
        <p:nvGrpSpPr>
          <p:cNvPr id="42" name=""/>
          <p:cNvGrpSpPr/>
          <p:nvPr/>
        </p:nvGrpSpPr>
        <p:grpSpPr>
          <a:xfrm>
            <a:off x="292608" y="914400"/>
            <a:ext cx="8595360" cy="28575"/>
            <a:chOff x="292608" y="914400"/>
            <a:chExt cx="8595360" cy="28575"/>
          </a:xfrm>
        </p:grpSpPr>
        <p:sp>
          <p:nvSpPr>
            <p:cNvPr id="4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85252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1693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48612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8029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11973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451092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382772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14453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2461334"/>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0564" y="2461334"/>
              <a:ext cx="3494291" cy="1776309"/>
            </a:xfrm>
            <a:custGeom>
              <a:avLst/>
              <a:pathLst>
                <a:path w="3494291" h="1776309">
                  <a:moveTo>
                    <a:pt x="0" y="0"/>
                  </a:moveTo>
                  <a:lnTo>
                    <a:pt x="139771" y="136639"/>
                  </a:lnTo>
                  <a:lnTo>
                    <a:pt x="279543" y="136639"/>
                  </a:lnTo>
                  <a:lnTo>
                    <a:pt x="419315" y="409917"/>
                  </a:lnTo>
                  <a:lnTo>
                    <a:pt x="559086" y="683195"/>
                  </a:lnTo>
                  <a:lnTo>
                    <a:pt x="698858" y="956474"/>
                  </a:lnTo>
                  <a:lnTo>
                    <a:pt x="838630" y="956474"/>
                  </a:lnTo>
                  <a:lnTo>
                    <a:pt x="978401" y="956474"/>
                  </a:lnTo>
                  <a:lnTo>
                    <a:pt x="1118173" y="1229752"/>
                  </a:lnTo>
                  <a:lnTo>
                    <a:pt x="1257945" y="1366391"/>
                  </a:lnTo>
                  <a:lnTo>
                    <a:pt x="1397716" y="1503031"/>
                  </a:lnTo>
                  <a:lnTo>
                    <a:pt x="1537488" y="1366391"/>
                  </a:lnTo>
                  <a:lnTo>
                    <a:pt x="1677260" y="1366391"/>
                  </a:lnTo>
                  <a:lnTo>
                    <a:pt x="1817031" y="1639670"/>
                  </a:lnTo>
                  <a:lnTo>
                    <a:pt x="1956803" y="1503031"/>
                  </a:lnTo>
                  <a:lnTo>
                    <a:pt x="2096575" y="1503031"/>
                  </a:lnTo>
                  <a:lnTo>
                    <a:pt x="2236346" y="1639670"/>
                  </a:lnTo>
                  <a:lnTo>
                    <a:pt x="2376118" y="1639670"/>
                  </a:lnTo>
                  <a:lnTo>
                    <a:pt x="2515890" y="1639670"/>
                  </a:lnTo>
                  <a:lnTo>
                    <a:pt x="2655661" y="1776309"/>
                  </a:lnTo>
                  <a:lnTo>
                    <a:pt x="2795433" y="1639670"/>
                  </a:lnTo>
                  <a:lnTo>
                    <a:pt x="2935205" y="1503031"/>
                  </a:lnTo>
                  <a:lnTo>
                    <a:pt x="3074976" y="1366391"/>
                  </a:lnTo>
                  <a:lnTo>
                    <a:pt x="3214748" y="1503031"/>
                  </a:lnTo>
                  <a:lnTo>
                    <a:pt x="3354520" y="1503031"/>
                  </a:lnTo>
                  <a:lnTo>
                    <a:pt x="3494291" y="1503031"/>
                  </a:lnTo>
                </a:path>
              </a:pathLst>
            </a:custGeom>
            <a:ln w="27101" cap="flat">
              <a:solidFill>
                <a:srgbClr val="00377D">
                  <a:alpha val="50196"/>
                </a:srgbClr>
              </a:solidFill>
              <a:prstDash val="solid"/>
              <a:round/>
            </a:ln>
          </p:spPr>
          <p:txBody>
            <a:bodyPr/>
            <a:lstStyle/>
            <a:p/>
          </p:txBody>
        </p:sp>
        <p:sp>
          <p:nvSpPr>
            <p:cNvPr id="23" name="pl23"/>
            <p:cNvSpPr/>
            <p:nvPr/>
          </p:nvSpPr>
          <p:spPr>
            <a:xfrm>
              <a:off x="970564" y="2871252"/>
              <a:ext cx="3494291" cy="1503031"/>
            </a:xfrm>
            <a:custGeom>
              <a:avLst/>
              <a:pathLst>
                <a:path w="3494291" h="1503031">
                  <a:moveTo>
                    <a:pt x="0" y="136639"/>
                  </a:moveTo>
                  <a:lnTo>
                    <a:pt x="139771" y="546556"/>
                  </a:lnTo>
                  <a:lnTo>
                    <a:pt x="279543" y="0"/>
                  </a:lnTo>
                  <a:lnTo>
                    <a:pt x="419315" y="546556"/>
                  </a:lnTo>
                  <a:lnTo>
                    <a:pt x="559086" y="546556"/>
                  </a:lnTo>
                  <a:lnTo>
                    <a:pt x="698858" y="1093113"/>
                  </a:lnTo>
                  <a:lnTo>
                    <a:pt x="838630" y="683195"/>
                  </a:lnTo>
                  <a:lnTo>
                    <a:pt x="978401" y="273278"/>
                  </a:lnTo>
                  <a:lnTo>
                    <a:pt x="1118173" y="409917"/>
                  </a:lnTo>
                  <a:lnTo>
                    <a:pt x="1257945" y="819835"/>
                  </a:lnTo>
                  <a:lnTo>
                    <a:pt x="1397716" y="683195"/>
                  </a:lnTo>
                  <a:lnTo>
                    <a:pt x="1537488" y="956474"/>
                  </a:lnTo>
                  <a:lnTo>
                    <a:pt x="1677260" y="1093113"/>
                  </a:lnTo>
                  <a:lnTo>
                    <a:pt x="1817031" y="1366391"/>
                  </a:lnTo>
                  <a:lnTo>
                    <a:pt x="1956803" y="1229752"/>
                  </a:lnTo>
                  <a:lnTo>
                    <a:pt x="2096575" y="1229752"/>
                  </a:lnTo>
                  <a:lnTo>
                    <a:pt x="2236346" y="1366391"/>
                  </a:lnTo>
                  <a:lnTo>
                    <a:pt x="2376118" y="1503031"/>
                  </a:lnTo>
                  <a:lnTo>
                    <a:pt x="2515890" y="1503031"/>
                  </a:lnTo>
                  <a:lnTo>
                    <a:pt x="2655661" y="1503031"/>
                  </a:lnTo>
                  <a:lnTo>
                    <a:pt x="2795433" y="1093113"/>
                  </a:lnTo>
                  <a:lnTo>
                    <a:pt x="2935205" y="683195"/>
                  </a:lnTo>
                  <a:lnTo>
                    <a:pt x="3074976" y="409917"/>
                  </a:lnTo>
                  <a:lnTo>
                    <a:pt x="3214748" y="683195"/>
                  </a:lnTo>
                  <a:lnTo>
                    <a:pt x="3354520" y="819835"/>
                  </a:lnTo>
                  <a:lnTo>
                    <a:pt x="3494291" y="683195"/>
                  </a:lnTo>
                </a:path>
              </a:pathLst>
            </a:custGeom>
            <a:ln w="27101" cap="flat">
              <a:solidFill>
                <a:srgbClr val="80BD41">
                  <a:alpha val="50196"/>
                </a:srgbClr>
              </a:solidFill>
              <a:prstDash val="solid"/>
              <a:round/>
            </a:ln>
          </p:spPr>
          <p:txBody>
            <a:bodyPr/>
            <a:lstStyle/>
            <a:p/>
          </p:txBody>
        </p:sp>
        <p:sp>
          <p:nvSpPr>
            <p:cNvPr id="24" name="pl24"/>
            <p:cNvSpPr/>
            <p:nvPr/>
          </p:nvSpPr>
          <p:spPr>
            <a:xfrm>
              <a:off x="970564" y="2871252"/>
              <a:ext cx="3494291" cy="1503031"/>
            </a:xfrm>
            <a:custGeom>
              <a:avLst/>
              <a:pathLst>
                <a:path w="3494291" h="1503031">
                  <a:moveTo>
                    <a:pt x="0" y="136639"/>
                  </a:moveTo>
                  <a:lnTo>
                    <a:pt x="139771" y="546556"/>
                  </a:lnTo>
                  <a:lnTo>
                    <a:pt x="279543" y="0"/>
                  </a:lnTo>
                  <a:lnTo>
                    <a:pt x="419315" y="546556"/>
                  </a:lnTo>
                  <a:lnTo>
                    <a:pt x="559086" y="546556"/>
                  </a:lnTo>
                  <a:lnTo>
                    <a:pt x="698858" y="1093113"/>
                  </a:lnTo>
                  <a:lnTo>
                    <a:pt x="838630" y="683195"/>
                  </a:lnTo>
                  <a:lnTo>
                    <a:pt x="978401" y="273278"/>
                  </a:lnTo>
                  <a:lnTo>
                    <a:pt x="1118173" y="409917"/>
                  </a:lnTo>
                  <a:lnTo>
                    <a:pt x="1257945" y="819835"/>
                  </a:lnTo>
                  <a:lnTo>
                    <a:pt x="1397716" y="683195"/>
                  </a:lnTo>
                  <a:lnTo>
                    <a:pt x="1537488" y="956474"/>
                  </a:lnTo>
                  <a:lnTo>
                    <a:pt x="1677260" y="1093113"/>
                  </a:lnTo>
                  <a:lnTo>
                    <a:pt x="1817031" y="1366391"/>
                  </a:lnTo>
                  <a:lnTo>
                    <a:pt x="1956803" y="1229752"/>
                  </a:lnTo>
                  <a:lnTo>
                    <a:pt x="2096575" y="1229752"/>
                  </a:lnTo>
                  <a:lnTo>
                    <a:pt x="2236346" y="1366391"/>
                  </a:lnTo>
                  <a:lnTo>
                    <a:pt x="2376118" y="1503031"/>
                  </a:lnTo>
                  <a:lnTo>
                    <a:pt x="2515890" y="1503031"/>
                  </a:lnTo>
                  <a:lnTo>
                    <a:pt x="2655661" y="1503031"/>
                  </a:lnTo>
                  <a:lnTo>
                    <a:pt x="2795433" y="1093113"/>
                  </a:lnTo>
                  <a:lnTo>
                    <a:pt x="2935205" y="683195"/>
                  </a:lnTo>
                  <a:lnTo>
                    <a:pt x="3074976" y="409917"/>
                  </a:lnTo>
                  <a:lnTo>
                    <a:pt x="3214748" y="683195"/>
                  </a:lnTo>
                  <a:lnTo>
                    <a:pt x="3354520" y="819835"/>
                  </a:lnTo>
                  <a:lnTo>
                    <a:pt x="3494291" y="683195"/>
                  </a:lnTo>
                </a:path>
              </a:pathLst>
            </a:custGeom>
            <a:ln w="65043" cap="flat">
              <a:solidFill>
                <a:srgbClr val="000000">
                  <a:alpha val="100000"/>
                </a:srgbClr>
              </a:solidFill>
              <a:prstDash val="solid"/>
              <a:round/>
            </a:ln>
          </p:spPr>
          <p:txBody>
            <a:bodyPr/>
            <a:lstStyle/>
            <a:p/>
          </p:txBody>
        </p:sp>
        <p:sp>
          <p:nvSpPr>
            <p:cNvPr id="25" name="pl25"/>
            <p:cNvSpPr/>
            <p:nvPr/>
          </p:nvSpPr>
          <p:spPr>
            <a:xfrm>
              <a:off x="970564" y="2871252"/>
              <a:ext cx="3494291" cy="1503031"/>
            </a:xfrm>
            <a:custGeom>
              <a:avLst/>
              <a:pathLst>
                <a:path w="3494291" h="1503031">
                  <a:moveTo>
                    <a:pt x="0" y="136639"/>
                  </a:moveTo>
                  <a:lnTo>
                    <a:pt x="139771" y="546556"/>
                  </a:lnTo>
                  <a:lnTo>
                    <a:pt x="279543" y="0"/>
                  </a:lnTo>
                  <a:lnTo>
                    <a:pt x="419315" y="546556"/>
                  </a:lnTo>
                  <a:lnTo>
                    <a:pt x="559086" y="546556"/>
                  </a:lnTo>
                  <a:lnTo>
                    <a:pt x="698858" y="1093113"/>
                  </a:lnTo>
                  <a:lnTo>
                    <a:pt x="838630" y="683195"/>
                  </a:lnTo>
                  <a:lnTo>
                    <a:pt x="978401" y="273278"/>
                  </a:lnTo>
                  <a:lnTo>
                    <a:pt x="1118173" y="409917"/>
                  </a:lnTo>
                  <a:lnTo>
                    <a:pt x="1257945" y="819835"/>
                  </a:lnTo>
                  <a:lnTo>
                    <a:pt x="1397716" y="683195"/>
                  </a:lnTo>
                  <a:lnTo>
                    <a:pt x="1537488" y="956474"/>
                  </a:lnTo>
                  <a:lnTo>
                    <a:pt x="1677260" y="1093113"/>
                  </a:lnTo>
                  <a:lnTo>
                    <a:pt x="1817031" y="1366391"/>
                  </a:lnTo>
                  <a:lnTo>
                    <a:pt x="1956803" y="1229752"/>
                  </a:lnTo>
                  <a:lnTo>
                    <a:pt x="2096575" y="1229752"/>
                  </a:lnTo>
                  <a:lnTo>
                    <a:pt x="2236346" y="1366391"/>
                  </a:lnTo>
                  <a:lnTo>
                    <a:pt x="2376118" y="1503031"/>
                  </a:lnTo>
                  <a:lnTo>
                    <a:pt x="2515890" y="1503031"/>
                  </a:lnTo>
                  <a:lnTo>
                    <a:pt x="2655661" y="1503031"/>
                  </a:lnTo>
                  <a:lnTo>
                    <a:pt x="2795433" y="1093113"/>
                  </a:lnTo>
                  <a:lnTo>
                    <a:pt x="2935205" y="683195"/>
                  </a:lnTo>
                  <a:lnTo>
                    <a:pt x="3074976" y="409917"/>
                  </a:lnTo>
                  <a:lnTo>
                    <a:pt x="3214748" y="683195"/>
                  </a:lnTo>
                  <a:lnTo>
                    <a:pt x="3354520" y="819835"/>
                  </a:lnTo>
                  <a:lnTo>
                    <a:pt x="3494291" y="683195"/>
                  </a:lnTo>
                </a:path>
              </a:pathLst>
            </a:custGeom>
            <a:ln w="40651" cap="flat">
              <a:solidFill>
                <a:srgbClr val="80BD41">
                  <a:alpha val="100000"/>
                </a:srgbClr>
              </a:solidFill>
              <a:prstDash val="solid"/>
              <a:round/>
            </a:ln>
          </p:spPr>
          <p:txBody>
            <a:bodyPr/>
            <a:lstStyle/>
            <a:p/>
          </p:txBody>
        </p:sp>
        <p:sp>
          <p:nvSpPr>
            <p:cNvPr id="26" name="pl26"/>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7" name="pl27"/>
            <p:cNvSpPr/>
            <p:nvPr/>
          </p:nvSpPr>
          <p:spPr>
            <a:xfrm>
              <a:off x="970564" y="2570646"/>
              <a:ext cx="0" cy="437245"/>
            </a:xfrm>
            <a:custGeom>
              <a:avLst/>
              <a:pathLst>
                <a:path w="0" h="437245">
                  <a:moveTo>
                    <a:pt x="0" y="0"/>
                  </a:moveTo>
                  <a:lnTo>
                    <a:pt x="0" y="437245"/>
                  </a:lnTo>
                </a:path>
              </a:pathLst>
            </a:custGeom>
            <a:ln w="13550" cap="flat">
              <a:solidFill>
                <a:srgbClr val="000000">
                  <a:alpha val="100000"/>
                </a:srgbClr>
              </a:solidFill>
              <a:prstDash val="dot"/>
              <a:round/>
            </a:ln>
          </p:spPr>
          <p:txBody>
            <a:bodyPr/>
            <a:lstStyle/>
            <a:p/>
          </p:txBody>
        </p:sp>
        <p:sp>
          <p:nvSpPr>
            <p:cNvPr id="28" name="pl28"/>
            <p:cNvSpPr/>
            <p:nvPr/>
          </p:nvSpPr>
          <p:spPr>
            <a:xfrm>
              <a:off x="1669422" y="3718415"/>
              <a:ext cx="0" cy="245950"/>
            </a:xfrm>
            <a:custGeom>
              <a:avLst/>
              <a:pathLst>
                <a:path w="0" h="245950">
                  <a:moveTo>
                    <a:pt x="0" y="0"/>
                  </a:moveTo>
                  <a:lnTo>
                    <a:pt x="0" y="245950"/>
                  </a:lnTo>
                </a:path>
              </a:pathLst>
            </a:custGeom>
            <a:ln w="13550" cap="flat">
              <a:solidFill>
                <a:srgbClr val="000000">
                  <a:alpha val="100000"/>
                </a:srgbClr>
              </a:solidFill>
              <a:prstDash val="dot"/>
              <a:round/>
            </a:ln>
          </p:spPr>
          <p:txBody>
            <a:bodyPr/>
            <a:lstStyle/>
            <a:p/>
          </p:txBody>
        </p:sp>
        <p:sp>
          <p:nvSpPr>
            <p:cNvPr id="29" name="pl29"/>
            <p:cNvSpPr/>
            <p:nvPr/>
          </p:nvSpPr>
          <p:spPr>
            <a:xfrm>
              <a:off x="2368281" y="3226514"/>
              <a:ext cx="0" cy="327934"/>
            </a:xfrm>
            <a:custGeom>
              <a:avLst/>
              <a:pathLst>
                <a:path w="0" h="327934">
                  <a:moveTo>
                    <a:pt x="0" y="0"/>
                  </a:moveTo>
                  <a:lnTo>
                    <a:pt x="0" y="327934"/>
                  </a:lnTo>
                </a:path>
              </a:pathLst>
            </a:custGeom>
            <a:ln w="13550" cap="flat">
              <a:solidFill>
                <a:srgbClr val="000000">
                  <a:alpha val="100000"/>
                </a:srgbClr>
              </a:solidFill>
              <a:prstDash val="dot"/>
              <a:round/>
            </a:ln>
          </p:spPr>
          <p:txBody>
            <a:bodyPr/>
            <a:lstStyle/>
            <a:p/>
          </p:txBody>
        </p:sp>
        <p:sp>
          <p:nvSpPr>
            <p:cNvPr id="30" name="pl30"/>
            <p:cNvSpPr/>
            <p:nvPr/>
          </p:nvSpPr>
          <p:spPr>
            <a:xfrm>
              <a:off x="3067139" y="3882382"/>
              <a:ext cx="0" cy="218622"/>
            </a:xfrm>
            <a:custGeom>
              <a:avLst/>
              <a:pathLst>
                <a:path w="0" h="218622">
                  <a:moveTo>
                    <a:pt x="0" y="0"/>
                  </a:moveTo>
                  <a:lnTo>
                    <a:pt x="0" y="218622"/>
                  </a:lnTo>
                </a:path>
              </a:pathLst>
            </a:custGeom>
            <a:ln w="13550" cap="flat">
              <a:solidFill>
                <a:srgbClr val="000000">
                  <a:alpha val="100000"/>
                </a:srgbClr>
              </a:solidFill>
              <a:prstDash val="dot"/>
              <a:round/>
            </a:ln>
          </p:spPr>
          <p:txBody>
            <a:bodyPr/>
            <a:lstStyle/>
            <a:p/>
          </p:txBody>
        </p:sp>
        <p:sp>
          <p:nvSpPr>
            <p:cNvPr id="31" name="pl31"/>
            <p:cNvSpPr/>
            <p:nvPr/>
          </p:nvSpPr>
          <p:spPr>
            <a:xfrm>
              <a:off x="3626226" y="4210316"/>
              <a:ext cx="0" cy="163967"/>
            </a:xfrm>
            <a:custGeom>
              <a:avLst/>
              <a:pathLst>
                <a:path w="0" h="163967">
                  <a:moveTo>
                    <a:pt x="0" y="0"/>
                  </a:moveTo>
                  <a:lnTo>
                    <a:pt x="0" y="163967"/>
                  </a:lnTo>
                </a:path>
              </a:pathLst>
            </a:custGeom>
            <a:ln w="13550" cap="flat">
              <a:solidFill>
                <a:srgbClr val="000000">
                  <a:alpha val="100000"/>
                </a:srgbClr>
              </a:solidFill>
              <a:prstDash val="dot"/>
              <a:round/>
            </a:ln>
          </p:spPr>
          <p:txBody>
            <a:bodyPr/>
            <a:lstStyle/>
            <a:p/>
          </p:txBody>
        </p:sp>
        <p:sp>
          <p:nvSpPr>
            <p:cNvPr id="32" name="pl32"/>
            <p:cNvSpPr/>
            <p:nvPr/>
          </p:nvSpPr>
          <p:spPr>
            <a:xfrm>
              <a:off x="4325084"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33" name="pl33"/>
            <p:cNvSpPr/>
            <p:nvPr/>
          </p:nvSpPr>
          <p:spPr>
            <a:xfrm>
              <a:off x="4464856" y="3226514"/>
              <a:ext cx="0" cy="327934"/>
            </a:xfrm>
            <a:custGeom>
              <a:avLst/>
              <a:pathLst>
                <a:path w="0" h="327934">
                  <a:moveTo>
                    <a:pt x="0" y="0"/>
                  </a:moveTo>
                  <a:lnTo>
                    <a:pt x="0" y="327934"/>
                  </a:lnTo>
                </a:path>
              </a:pathLst>
            </a:custGeom>
            <a:ln w="13550" cap="flat">
              <a:solidFill>
                <a:srgbClr val="000000">
                  <a:alpha val="100000"/>
                </a:srgbClr>
              </a:solidFill>
              <a:prstDash val="dot"/>
              <a:round/>
            </a:ln>
          </p:spPr>
          <p:txBody>
            <a:bodyPr/>
            <a:lstStyle/>
            <a:p/>
          </p:txBody>
        </p:sp>
        <p:sp>
          <p:nvSpPr>
            <p:cNvPr id="34" name="pg34"/>
            <p:cNvSpPr/>
            <p:nvPr/>
          </p:nvSpPr>
          <p:spPr>
            <a:xfrm>
              <a:off x="883975" y="271521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4328" y="274556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36" name="pg36"/>
            <p:cNvSpPr/>
            <p:nvPr/>
          </p:nvSpPr>
          <p:spPr>
            <a:xfrm>
              <a:off x="1610951" y="367168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1304" y="370204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38" name="pg38"/>
            <p:cNvSpPr/>
            <p:nvPr/>
          </p:nvSpPr>
          <p:spPr>
            <a:xfrm>
              <a:off x="2281692" y="3261769"/>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12045" y="329212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40" name="pg40"/>
            <p:cNvSpPr/>
            <p:nvPr/>
          </p:nvSpPr>
          <p:spPr>
            <a:xfrm>
              <a:off x="3008668" y="380832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39021" y="383867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42" name="pg42"/>
            <p:cNvSpPr/>
            <p:nvPr/>
          </p:nvSpPr>
          <p:spPr>
            <a:xfrm>
              <a:off x="3567755" y="408160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8108" y="411195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4" name="pg44"/>
            <p:cNvSpPr/>
            <p:nvPr/>
          </p:nvSpPr>
          <p:spPr>
            <a:xfrm>
              <a:off x="4242244" y="3398408"/>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72598" y="3428761"/>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46" name="pg46"/>
            <p:cNvSpPr/>
            <p:nvPr/>
          </p:nvSpPr>
          <p:spPr>
            <a:xfrm>
              <a:off x="4378267" y="3261769"/>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8620" y="329212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48" name="tx48"/>
            <p:cNvSpPr/>
            <p:nvPr/>
          </p:nvSpPr>
          <p:spPr>
            <a:xfrm>
              <a:off x="4584395" y="391910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9</a:t>
              </a:r>
            </a:p>
          </p:txBody>
        </p:sp>
        <p:sp>
          <p:nvSpPr>
            <p:cNvPr id="49" name="tx49"/>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0" name="tx50"/>
            <p:cNvSpPr/>
            <p:nvPr/>
          </p:nvSpPr>
          <p:spPr>
            <a:xfrm>
              <a:off x="655495" y="446090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1" name="tx51"/>
            <p:cNvSpPr/>
            <p:nvPr/>
          </p:nvSpPr>
          <p:spPr>
            <a:xfrm>
              <a:off x="577771" y="377770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2" name="tx52"/>
            <p:cNvSpPr/>
            <p:nvPr/>
          </p:nvSpPr>
          <p:spPr>
            <a:xfrm>
              <a:off x="577771" y="30945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3" name="tx53"/>
            <p:cNvSpPr/>
            <p:nvPr/>
          </p:nvSpPr>
          <p:spPr>
            <a:xfrm>
              <a:off x="577771" y="24113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4" name="tx54"/>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5" name="tx55"/>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6" name="tx56"/>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7" name="tx57"/>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8" name="tx58"/>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9" name="tx59"/>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0" name="tx60"/>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1" name="tx61"/>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2" name="pl62"/>
            <p:cNvSpPr/>
            <p:nvPr/>
          </p:nvSpPr>
          <p:spPr>
            <a:xfrm>
              <a:off x="1759460"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3" name="pl63"/>
            <p:cNvSpPr/>
            <p:nvPr/>
          </p:nvSpPr>
          <p:spPr>
            <a:xfrm>
              <a:off x="2475258" y="6172552"/>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64" name="pl64"/>
            <p:cNvSpPr/>
            <p:nvPr/>
          </p:nvSpPr>
          <p:spPr>
            <a:xfrm>
              <a:off x="2475258" y="6172552"/>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65" name="tx65"/>
            <p:cNvSpPr/>
            <p:nvPr/>
          </p:nvSpPr>
          <p:spPr>
            <a:xfrm>
              <a:off x="2026559"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66" name="tx66"/>
            <p:cNvSpPr/>
            <p:nvPr/>
          </p:nvSpPr>
          <p:spPr>
            <a:xfrm>
              <a:off x="2742358" y="6122535"/>
              <a:ext cx="9555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Southern Africa</a:t>
              </a:r>
            </a:p>
          </p:txBody>
        </p:sp>
        <p:sp>
          <p:nvSpPr>
            <p:cNvPr id="67" name="tx67"/>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8" name="tx68"/>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9" name="pl69"/>
            <p:cNvSpPr/>
            <p:nvPr/>
          </p:nvSpPr>
          <p:spPr>
            <a:xfrm>
              <a:off x="5161100" y="485252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0" name="pl70"/>
            <p:cNvSpPr/>
            <p:nvPr/>
          </p:nvSpPr>
          <p:spPr>
            <a:xfrm>
              <a:off x="5161100" y="41693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1" name="pl71"/>
            <p:cNvSpPr/>
            <p:nvPr/>
          </p:nvSpPr>
          <p:spPr>
            <a:xfrm>
              <a:off x="5161100" y="348612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28029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211973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5" name="pl75"/>
            <p:cNvSpPr/>
            <p:nvPr/>
          </p:nvSpPr>
          <p:spPr>
            <a:xfrm>
              <a:off x="5161100" y="451092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6" name="pl76"/>
            <p:cNvSpPr/>
            <p:nvPr/>
          </p:nvSpPr>
          <p:spPr>
            <a:xfrm>
              <a:off x="5161100" y="382772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314453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2461334"/>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35815" y="2324695"/>
              <a:ext cx="3494291" cy="1639670"/>
            </a:xfrm>
            <a:custGeom>
              <a:avLst/>
              <a:pathLst>
                <a:path w="3494291" h="1639670">
                  <a:moveTo>
                    <a:pt x="0" y="0"/>
                  </a:moveTo>
                  <a:lnTo>
                    <a:pt x="139771" y="273278"/>
                  </a:lnTo>
                  <a:lnTo>
                    <a:pt x="279543" y="409917"/>
                  </a:lnTo>
                  <a:lnTo>
                    <a:pt x="419315" y="546556"/>
                  </a:lnTo>
                  <a:lnTo>
                    <a:pt x="559086" y="683195"/>
                  </a:lnTo>
                  <a:lnTo>
                    <a:pt x="698858" y="819835"/>
                  </a:lnTo>
                  <a:lnTo>
                    <a:pt x="838630" y="956474"/>
                  </a:lnTo>
                  <a:lnTo>
                    <a:pt x="978401" y="819835"/>
                  </a:lnTo>
                  <a:lnTo>
                    <a:pt x="1118173" y="956474"/>
                  </a:lnTo>
                  <a:lnTo>
                    <a:pt x="1257945" y="1366391"/>
                  </a:lnTo>
                  <a:lnTo>
                    <a:pt x="1397716" y="1639670"/>
                  </a:lnTo>
                  <a:lnTo>
                    <a:pt x="1537488" y="1366391"/>
                  </a:lnTo>
                  <a:lnTo>
                    <a:pt x="1677260" y="1503031"/>
                  </a:lnTo>
                  <a:lnTo>
                    <a:pt x="1817031" y="1639670"/>
                  </a:lnTo>
                  <a:lnTo>
                    <a:pt x="1956803" y="1366391"/>
                  </a:lnTo>
                  <a:lnTo>
                    <a:pt x="2096575" y="1229752"/>
                  </a:lnTo>
                  <a:lnTo>
                    <a:pt x="2236346" y="956474"/>
                  </a:lnTo>
                  <a:lnTo>
                    <a:pt x="2376118" y="1229752"/>
                  </a:lnTo>
                  <a:lnTo>
                    <a:pt x="2515890" y="1093113"/>
                  </a:lnTo>
                  <a:lnTo>
                    <a:pt x="2655661" y="1093113"/>
                  </a:lnTo>
                  <a:lnTo>
                    <a:pt x="2795433" y="1093113"/>
                  </a:lnTo>
                  <a:lnTo>
                    <a:pt x="2935205" y="956474"/>
                  </a:lnTo>
                  <a:lnTo>
                    <a:pt x="3074976" y="819835"/>
                  </a:lnTo>
                  <a:lnTo>
                    <a:pt x="3214748" y="819835"/>
                  </a:lnTo>
                  <a:lnTo>
                    <a:pt x="3354520" y="956474"/>
                  </a:lnTo>
                  <a:lnTo>
                    <a:pt x="3494291" y="956474"/>
                  </a:lnTo>
                </a:path>
              </a:pathLst>
            </a:custGeom>
            <a:ln w="27101" cap="flat">
              <a:solidFill>
                <a:srgbClr val="00377D">
                  <a:alpha val="50196"/>
                </a:srgbClr>
              </a:solidFill>
              <a:prstDash val="solid"/>
              <a:round/>
            </a:ln>
          </p:spPr>
          <p:txBody>
            <a:bodyPr/>
            <a:lstStyle/>
            <a:p/>
          </p:txBody>
        </p:sp>
        <p:sp>
          <p:nvSpPr>
            <p:cNvPr id="87" name="pl87"/>
            <p:cNvSpPr/>
            <p:nvPr/>
          </p:nvSpPr>
          <p:spPr>
            <a:xfrm>
              <a:off x="5335815" y="2734613"/>
              <a:ext cx="3494291" cy="1912948"/>
            </a:xfrm>
            <a:custGeom>
              <a:avLst/>
              <a:pathLst>
                <a:path w="3494291" h="1912948">
                  <a:moveTo>
                    <a:pt x="0" y="409917"/>
                  </a:moveTo>
                  <a:lnTo>
                    <a:pt x="139771" y="1229752"/>
                  </a:lnTo>
                  <a:lnTo>
                    <a:pt x="279543" y="819835"/>
                  </a:lnTo>
                  <a:lnTo>
                    <a:pt x="419315" y="546556"/>
                  </a:lnTo>
                  <a:lnTo>
                    <a:pt x="559086" y="409917"/>
                  </a:lnTo>
                  <a:lnTo>
                    <a:pt x="698858" y="136639"/>
                  </a:lnTo>
                  <a:lnTo>
                    <a:pt x="838630" y="0"/>
                  </a:lnTo>
                  <a:lnTo>
                    <a:pt x="978401" y="273278"/>
                  </a:lnTo>
                  <a:lnTo>
                    <a:pt x="1118173" y="409917"/>
                  </a:lnTo>
                  <a:lnTo>
                    <a:pt x="1257945" y="1366391"/>
                  </a:lnTo>
                  <a:lnTo>
                    <a:pt x="1397716" y="1503031"/>
                  </a:lnTo>
                  <a:lnTo>
                    <a:pt x="1537488" y="1503031"/>
                  </a:lnTo>
                  <a:lnTo>
                    <a:pt x="1677260" y="1912948"/>
                  </a:lnTo>
                  <a:lnTo>
                    <a:pt x="1817031" y="1503031"/>
                  </a:lnTo>
                  <a:lnTo>
                    <a:pt x="1956803" y="1093113"/>
                  </a:lnTo>
                  <a:lnTo>
                    <a:pt x="2096575" y="1229752"/>
                  </a:lnTo>
                  <a:lnTo>
                    <a:pt x="2236346" y="1093113"/>
                  </a:lnTo>
                  <a:lnTo>
                    <a:pt x="2376118" y="1093113"/>
                  </a:lnTo>
                  <a:lnTo>
                    <a:pt x="2515890" y="1229752"/>
                  </a:lnTo>
                  <a:lnTo>
                    <a:pt x="2655661" y="1366391"/>
                  </a:lnTo>
                  <a:lnTo>
                    <a:pt x="2795433" y="1366391"/>
                  </a:lnTo>
                  <a:lnTo>
                    <a:pt x="2935205" y="956474"/>
                  </a:lnTo>
                  <a:lnTo>
                    <a:pt x="3074976" y="819835"/>
                  </a:lnTo>
                  <a:lnTo>
                    <a:pt x="3214748" y="683195"/>
                  </a:lnTo>
                  <a:lnTo>
                    <a:pt x="3354520" y="683195"/>
                  </a:lnTo>
                  <a:lnTo>
                    <a:pt x="3494291" y="1366391"/>
                  </a:lnTo>
                </a:path>
              </a:pathLst>
            </a:custGeom>
            <a:ln w="27101" cap="flat">
              <a:solidFill>
                <a:srgbClr val="80BD41">
                  <a:alpha val="50196"/>
                </a:srgbClr>
              </a:solidFill>
              <a:prstDash val="solid"/>
              <a:round/>
            </a:ln>
          </p:spPr>
          <p:txBody>
            <a:bodyPr/>
            <a:lstStyle/>
            <a:p/>
          </p:txBody>
        </p:sp>
        <p:sp>
          <p:nvSpPr>
            <p:cNvPr id="88" name="pl88"/>
            <p:cNvSpPr/>
            <p:nvPr/>
          </p:nvSpPr>
          <p:spPr>
            <a:xfrm>
              <a:off x="5335815" y="2734613"/>
              <a:ext cx="3494291" cy="1912948"/>
            </a:xfrm>
            <a:custGeom>
              <a:avLst/>
              <a:pathLst>
                <a:path w="3494291" h="1912948">
                  <a:moveTo>
                    <a:pt x="0" y="409917"/>
                  </a:moveTo>
                  <a:lnTo>
                    <a:pt x="139771" y="1229752"/>
                  </a:lnTo>
                  <a:lnTo>
                    <a:pt x="279543" y="819835"/>
                  </a:lnTo>
                  <a:lnTo>
                    <a:pt x="419315" y="546556"/>
                  </a:lnTo>
                  <a:lnTo>
                    <a:pt x="559086" y="409917"/>
                  </a:lnTo>
                  <a:lnTo>
                    <a:pt x="698858" y="136639"/>
                  </a:lnTo>
                  <a:lnTo>
                    <a:pt x="838630" y="0"/>
                  </a:lnTo>
                  <a:lnTo>
                    <a:pt x="978401" y="273278"/>
                  </a:lnTo>
                  <a:lnTo>
                    <a:pt x="1118173" y="409917"/>
                  </a:lnTo>
                  <a:lnTo>
                    <a:pt x="1257945" y="1366391"/>
                  </a:lnTo>
                  <a:lnTo>
                    <a:pt x="1397716" y="1503031"/>
                  </a:lnTo>
                  <a:lnTo>
                    <a:pt x="1537488" y="1503031"/>
                  </a:lnTo>
                  <a:lnTo>
                    <a:pt x="1677260" y="1912948"/>
                  </a:lnTo>
                  <a:lnTo>
                    <a:pt x="1817031" y="1503031"/>
                  </a:lnTo>
                  <a:lnTo>
                    <a:pt x="1956803" y="1093113"/>
                  </a:lnTo>
                  <a:lnTo>
                    <a:pt x="2096575" y="1229752"/>
                  </a:lnTo>
                  <a:lnTo>
                    <a:pt x="2236346" y="1093113"/>
                  </a:lnTo>
                  <a:lnTo>
                    <a:pt x="2376118" y="1093113"/>
                  </a:lnTo>
                  <a:lnTo>
                    <a:pt x="2515890" y="1229752"/>
                  </a:lnTo>
                  <a:lnTo>
                    <a:pt x="2655661" y="1366391"/>
                  </a:lnTo>
                  <a:lnTo>
                    <a:pt x="2795433" y="1366391"/>
                  </a:lnTo>
                  <a:lnTo>
                    <a:pt x="2935205" y="956474"/>
                  </a:lnTo>
                  <a:lnTo>
                    <a:pt x="3074976" y="819835"/>
                  </a:lnTo>
                  <a:lnTo>
                    <a:pt x="3214748" y="683195"/>
                  </a:lnTo>
                  <a:lnTo>
                    <a:pt x="3354520" y="683195"/>
                  </a:lnTo>
                  <a:lnTo>
                    <a:pt x="3494291" y="1366391"/>
                  </a:lnTo>
                </a:path>
              </a:pathLst>
            </a:custGeom>
            <a:ln w="65043" cap="flat">
              <a:solidFill>
                <a:srgbClr val="000000">
                  <a:alpha val="100000"/>
                </a:srgbClr>
              </a:solidFill>
              <a:prstDash val="solid"/>
              <a:round/>
            </a:ln>
          </p:spPr>
          <p:txBody>
            <a:bodyPr/>
            <a:lstStyle/>
            <a:p/>
          </p:txBody>
        </p:sp>
        <p:sp>
          <p:nvSpPr>
            <p:cNvPr id="89" name="pl89"/>
            <p:cNvSpPr/>
            <p:nvPr/>
          </p:nvSpPr>
          <p:spPr>
            <a:xfrm>
              <a:off x="5335815" y="2734613"/>
              <a:ext cx="3494291" cy="1912948"/>
            </a:xfrm>
            <a:custGeom>
              <a:avLst/>
              <a:pathLst>
                <a:path w="3494291" h="1912948">
                  <a:moveTo>
                    <a:pt x="0" y="409917"/>
                  </a:moveTo>
                  <a:lnTo>
                    <a:pt x="139771" y="1229752"/>
                  </a:lnTo>
                  <a:lnTo>
                    <a:pt x="279543" y="819835"/>
                  </a:lnTo>
                  <a:lnTo>
                    <a:pt x="419315" y="546556"/>
                  </a:lnTo>
                  <a:lnTo>
                    <a:pt x="559086" y="409917"/>
                  </a:lnTo>
                  <a:lnTo>
                    <a:pt x="698858" y="136639"/>
                  </a:lnTo>
                  <a:lnTo>
                    <a:pt x="838630" y="0"/>
                  </a:lnTo>
                  <a:lnTo>
                    <a:pt x="978401" y="273278"/>
                  </a:lnTo>
                  <a:lnTo>
                    <a:pt x="1118173" y="409917"/>
                  </a:lnTo>
                  <a:lnTo>
                    <a:pt x="1257945" y="1366391"/>
                  </a:lnTo>
                  <a:lnTo>
                    <a:pt x="1397716" y="1503031"/>
                  </a:lnTo>
                  <a:lnTo>
                    <a:pt x="1537488" y="1503031"/>
                  </a:lnTo>
                  <a:lnTo>
                    <a:pt x="1677260" y="1912948"/>
                  </a:lnTo>
                  <a:lnTo>
                    <a:pt x="1817031" y="1503031"/>
                  </a:lnTo>
                  <a:lnTo>
                    <a:pt x="1956803" y="1093113"/>
                  </a:lnTo>
                  <a:lnTo>
                    <a:pt x="2096575" y="1229752"/>
                  </a:lnTo>
                  <a:lnTo>
                    <a:pt x="2236346" y="1093113"/>
                  </a:lnTo>
                  <a:lnTo>
                    <a:pt x="2376118" y="1093113"/>
                  </a:lnTo>
                  <a:lnTo>
                    <a:pt x="2515890" y="1229752"/>
                  </a:lnTo>
                  <a:lnTo>
                    <a:pt x="2655661" y="1366391"/>
                  </a:lnTo>
                  <a:lnTo>
                    <a:pt x="2795433" y="1366391"/>
                  </a:lnTo>
                  <a:lnTo>
                    <a:pt x="2935205" y="956474"/>
                  </a:lnTo>
                  <a:lnTo>
                    <a:pt x="3074976" y="819835"/>
                  </a:lnTo>
                  <a:lnTo>
                    <a:pt x="3214748" y="683195"/>
                  </a:lnTo>
                  <a:lnTo>
                    <a:pt x="3354520" y="683195"/>
                  </a:lnTo>
                  <a:lnTo>
                    <a:pt x="3494291" y="1366391"/>
                  </a:lnTo>
                </a:path>
              </a:pathLst>
            </a:custGeom>
            <a:ln w="40651" cap="flat">
              <a:solidFill>
                <a:srgbClr val="80BD41">
                  <a:alpha val="100000"/>
                </a:srgbClr>
              </a:solidFill>
              <a:prstDash val="solid"/>
              <a:round/>
            </a:ln>
          </p:spPr>
          <p:txBody>
            <a:bodyPr/>
            <a:lstStyle/>
            <a:p/>
          </p:txBody>
        </p:sp>
        <p:sp>
          <p:nvSpPr>
            <p:cNvPr id="90" name="pl90"/>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1" name="pl91"/>
            <p:cNvSpPr/>
            <p:nvPr/>
          </p:nvSpPr>
          <p:spPr>
            <a:xfrm>
              <a:off x="5335815" y="2734613"/>
              <a:ext cx="0" cy="409917"/>
            </a:xfrm>
            <a:custGeom>
              <a:avLst/>
              <a:pathLst>
                <a:path w="0" h="409917">
                  <a:moveTo>
                    <a:pt x="0" y="0"/>
                  </a:moveTo>
                  <a:lnTo>
                    <a:pt x="0" y="409917"/>
                  </a:lnTo>
                </a:path>
              </a:pathLst>
            </a:custGeom>
            <a:ln w="13550" cap="flat">
              <a:solidFill>
                <a:srgbClr val="000000">
                  <a:alpha val="100000"/>
                </a:srgbClr>
              </a:solidFill>
              <a:prstDash val="dot"/>
              <a:round/>
            </a:ln>
          </p:spPr>
          <p:txBody>
            <a:bodyPr/>
            <a:lstStyle/>
            <a:p/>
          </p:txBody>
        </p:sp>
        <p:sp>
          <p:nvSpPr>
            <p:cNvPr id="92" name="pl92"/>
            <p:cNvSpPr/>
            <p:nvPr/>
          </p:nvSpPr>
          <p:spPr>
            <a:xfrm>
              <a:off x="6034673" y="2406679"/>
              <a:ext cx="0" cy="464573"/>
            </a:xfrm>
            <a:custGeom>
              <a:avLst/>
              <a:pathLst>
                <a:path w="0" h="464573">
                  <a:moveTo>
                    <a:pt x="0" y="0"/>
                  </a:moveTo>
                  <a:lnTo>
                    <a:pt x="0" y="464573"/>
                  </a:lnTo>
                </a:path>
              </a:pathLst>
            </a:custGeom>
            <a:ln w="13550" cap="flat">
              <a:solidFill>
                <a:srgbClr val="000000">
                  <a:alpha val="100000"/>
                </a:srgbClr>
              </a:solidFill>
              <a:prstDash val="dot"/>
              <a:round/>
            </a:ln>
          </p:spPr>
          <p:txBody>
            <a:bodyPr/>
            <a:lstStyle/>
            <a:p/>
          </p:txBody>
        </p:sp>
        <p:sp>
          <p:nvSpPr>
            <p:cNvPr id="93" name="pl93"/>
            <p:cNvSpPr/>
            <p:nvPr/>
          </p:nvSpPr>
          <p:spPr>
            <a:xfrm>
              <a:off x="6733532" y="4046349"/>
              <a:ext cx="0" cy="191294"/>
            </a:xfrm>
            <a:custGeom>
              <a:avLst/>
              <a:pathLst>
                <a:path w="0" h="191294">
                  <a:moveTo>
                    <a:pt x="0" y="0"/>
                  </a:moveTo>
                  <a:lnTo>
                    <a:pt x="0" y="191294"/>
                  </a:lnTo>
                </a:path>
              </a:pathLst>
            </a:custGeom>
            <a:ln w="13550" cap="flat">
              <a:solidFill>
                <a:srgbClr val="000000">
                  <a:alpha val="100000"/>
                </a:srgbClr>
              </a:solidFill>
              <a:prstDash val="dot"/>
              <a:round/>
            </a:ln>
          </p:spPr>
          <p:txBody>
            <a:bodyPr/>
            <a:lstStyle/>
            <a:p/>
          </p:txBody>
        </p:sp>
        <p:sp>
          <p:nvSpPr>
            <p:cNvPr id="94" name="pl94"/>
            <p:cNvSpPr/>
            <p:nvPr/>
          </p:nvSpPr>
          <p:spPr>
            <a:xfrm>
              <a:off x="7432390" y="3718415"/>
              <a:ext cx="0" cy="245950"/>
            </a:xfrm>
            <a:custGeom>
              <a:avLst/>
              <a:pathLst>
                <a:path w="0" h="245950">
                  <a:moveTo>
                    <a:pt x="0" y="0"/>
                  </a:moveTo>
                  <a:lnTo>
                    <a:pt x="0" y="245950"/>
                  </a:lnTo>
                </a:path>
              </a:pathLst>
            </a:custGeom>
            <a:ln w="13550" cap="flat">
              <a:solidFill>
                <a:srgbClr val="000000">
                  <a:alpha val="100000"/>
                </a:srgbClr>
              </a:solidFill>
              <a:prstDash val="dot"/>
              <a:round/>
            </a:ln>
          </p:spPr>
          <p:txBody>
            <a:bodyPr/>
            <a:lstStyle/>
            <a:p/>
          </p:txBody>
        </p:sp>
        <p:sp>
          <p:nvSpPr>
            <p:cNvPr id="95" name="pl95"/>
            <p:cNvSpPr/>
            <p:nvPr/>
          </p:nvSpPr>
          <p:spPr>
            <a:xfrm>
              <a:off x="7991477" y="3882382"/>
              <a:ext cx="0" cy="218622"/>
            </a:xfrm>
            <a:custGeom>
              <a:avLst/>
              <a:pathLst>
                <a:path w="0" h="218622">
                  <a:moveTo>
                    <a:pt x="0" y="0"/>
                  </a:moveTo>
                  <a:lnTo>
                    <a:pt x="0" y="218622"/>
                  </a:lnTo>
                </a:path>
              </a:pathLst>
            </a:custGeom>
            <a:ln w="13550" cap="flat">
              <a:solidFill>
                <a:srgbClr val="000000">
                  <a:alpha val="100000"/>
                </a:srgbClr>
              </a:solidFill>
              <a:prstDash val="dot"/>
              <a:round/>
            </a:ln>
          </p:spPr>
          <p:txBody>
            <a:bodyPr/>
            <a:lstStyle/>
            <a:p/>
          </p:txBody>
        </p:sp>
        <p:sp>
          <p:nvSpPr>
            <p:cNvPr id="96" name="pl96"/>
            <p:cNvSpPr/>
            <p:nvPr/>
          </p:nvSpPr>
          <p:spPr>
            <a:xfrm>
              <a:off x="8690335" y="3062547"/>
              <a:ext cx="0" cy="355261"/>
            </a:xfrm>
            <a:custGeom>
              <a:avLst/>
              <a:pathLst>
                <a:path w="0" h="355261">
                  <a:moveTo>
                    <a:pt x="0" y="0"/>
                  </a:moveTo>
                  <a:lnTo>
                    <a:pt x="0" y="355261"/>
                  </a:lnTo>
                </a:path>
              </a:pathLst>
            </a:custGeom>
            <a:ln w="13550" cap="flat">
              <a:solidFill>
                <a:srgbClr val="000000">
                  <a:alpha val="100000"/>
                </a:srgbClr>
              </a:solidFill>
              <a:prstDash val="dot"/>
              <a:round/>
            </a:ln>
          </p:spPr>
          <p:txBody>
            <a:bodyPr/>
            <a:lstStyle/>
            <a:p/>
          </p:txBody>
        </p:sp>
        <p:sp>
          <p:nvSpPr>
            <p:cNvPr id="97" name="pl97"/>
            <p:cNvSpPr/>
            <p:nvPr/>
          </p:nvSpPr>
          <p:spPr>
            <a:xfrm>
              <a:off x="8830107" y="3882382"/>
              <a:ext cx="0" cy="218622"/>
            </a:xfrm>
            <a:custGeom>
              <a:avLst/>
              <a:pathLst>
                <a:path w="0" h="218622">
                  <a:moveTo>
                    <a:pt x="0" y="0"/>
                  </a:moveTo>
                  <a:lnTo>
                    <a:pt x="0" y="218622"/>
                  </a:lnTo>
                </a:path>
              </a:pathLst>
            </a:custGeom>
            <a:ln w="13550" cap="flat">
              <a:solidFill>
                <a:srgbClr val="000000">
                  <a:alpha val="100000"/>
                </a:srgbClr>
              </a:solidFill>
              <a:prstDash val="dot"/>
              <a:round/>
            </a:ln>
          </p:spPr>
          <p:txBody>
            <a:bodyPr/>
            <a:lstStyle/>
            <a:p/>
          </p:txBody>
        </p:sp>
        <p:sp>
          <p:nvSpPr>
            <p:cNvPr id="98" name="pg98"/>
            <p:cNvSpPr/>
            <p:nvPr/>
          </p:nvSpPr>
          <p:spPr>
            <a:xfrm>
              <a:off x="5249226" y="285185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5279579" y="288220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100" name="pg100"/>
            <p:cNvSpPr/>
            <p:nvPr/>
          </p:nvSpPr>
          <p:spPr>
            <a:xfrm>
              <a:off x="5948084" y="257857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978438" y="260892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102" name="pg102"/>
            <p:cNvSpPr/>
            <p:nvPr/>
          </p:nvSpPr>
          <p:spPr>
            <a:xfrm>
              <a:off x="6675060" y="394496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705414" y="397531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104" name="pg104"/>
            <p:cNvSpPr/>
            <p:nvPr/>
          </p:nvSpPr>
          <p:spPr>
            <a:xfrm>
              <a:off x="7373919" y="367168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7404272" y="370204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106" name="pg106"/>
            <p:cNvSpPr/>
            <p:nvPr/>
          </p:nvSpPr>
          <p:spPr>
            <a:xfrm>
              <a:off x="7933006" y="380832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963359" y="383867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108" name="pg108"/>
            <p:cNvSpPr/>
            <p:nvPr/>
          </p:nvSpPr>
          <p:spPr>
            <a:xfrm>
              <a:off x="8603746" y="3125130"/>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634100" y="315548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110" name="pg110"/>
            <p:cNvSpPr/>
            <p:nvPr/>
          </p:nvSpPr>
          <p:spPr>
            <a:xfrm>
              <a:off x="8771636" y="380832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801989" y="383867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112" name="tx112"/>
            <p:cNvSpPr/>
            <p:nvPr/>
          </p:nvSpPr>
          <p:spPr>
            <a:xfrm>
              <a:off x="9069186" y="323590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14</a:t>
              </a:r>
            </a:p>
          </p:txBody>
        </p:sp>
        <p:sp>
          <p:nvSpPr>
            <p:cNvPr id="113" name="tx113"/>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4" name="tx114"/>
            <p:cNvSpPr/>
            <p:nvPr/>
          </p:nvSpPr>
          <p:spPr>
            <a:xfrm>
              <a:off x="5020746" y="446090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5" name="tx115"/>
            <p:cNvSpPr/>
            <p:nvPr/>
          </p:nvSpPr>
          <p:spPr>
            <a:xfrm>
              <a:off x="4943022" y="377770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6" name="tx116"/>
            <p:cNvSpPr/>
            <p:nvPr/>
          </p:nvSpPr>
          <p:spPr>
            <a:xfrm>
              <a:off x="4943022" y="30945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7" name="tx117"/>
            <p:cNvSpPr/>
            <p:nvPr/>
          </p:nvSpPr>
          <p:spPr>
            <a:xfrm>
              <a:off x="4943022" y="24113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8" name="tx118"/>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9" name="tx119"/>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0" name="tx120"/>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1" name="tx121"/>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2" name="tx122"/>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4" name="tx124"/>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5" name="tx125"/>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6" name="pl126"/>
            <p:cNvSpPr/>
            <p:nvPr/>
          </p:nvSpPr>
          <p:spPr>
            <a:xfrm>
              <a:off x="6124711"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7" name="pl127"/>
            <p:cNvSpPr/>
            <p:nvPr/>
          </p:nvSpPr>
          <p:spPr>
            <a:xfrm>
              <a:off x="6840509" y="6172552"/>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128" name="pl128"/>
            <p:cNvSpPr/>
            <p:nvPr/>
          </p:nvSpPr>
          <p:spPr>
            <a:xfrm>
              <a:off x="6840509" y="6172552"/>
              <a:ext cx="175564" cy="0"/>
            </a:xfrm>
            <a:custGeom>
              <a:avLst/>
              <a:pathLst>
                <a:path w="175564" h="0">
                  <a:moveTo>
                    <a:pt x="0" y="0"/>
                  </a:moveTo>
                  <a:lnTo>
                    <a:pt x="175564" y="0"/>
                  </a:lnTo>
                </a:path>
              </a:pathLst>
            </a:custGeom>
            <a:ln w="40651" cap="flat">
              <a:solidFill>
                <a:srgbClr val="80BD41">
                  <a:alpha val="100000"/>
                </a:srgbClr>
              </a:solidFill>
              <a:prstDash val="solid"/>
              <a:round/>
            </a:ln>
          </p:spPr>
          <p:txBody>
            <a:bodyPr/>
            <a:lstStyle/>
            <a:p/>
          </p:txBody>
        </p:sp>
        <p:sp>
          <p:nvSpPr>
            <p:cNvPr id="129" name="tx129"/>
            <p:cNvSpPr/>
            <p:nvPr/>
          </p:nvSpPr>
          <p:spPr>
            <a:xfrm>
              <a:off x="6391810"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130" name="tx130"/>
            <p:cNvSpPr/>
            <p:nvPr/>
          </p:nvSpPr>
          <p:spPr>
            <a:xfrm>
              <a:off x="7107609" y="6122535"/>
              <a:ext cx="9555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Southern Africa</a:t>
              </a:r>
            </a:p>
          </p:txBody>
        </p:sp>
        <p:sp>
          <p:nvSpPr>
            <p:cNvPr id="131" name="tx131"/>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32" name="tx132"/>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3" name="tx133"/>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5" name="tx135"/>
            <p:cNvSpPr/>
            <p:nvPr/>
          </p:nvSpPr>
          <p:spPr>
            <a:xfrm>
              <a:off x="3015691" y="1368037"/>
              <a:ext cx="33869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Southern Africa, 2000-2025</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12% of children who received DTP1 did not receive DTP3 (left), and 8% of children who received DTP1 did not receive MCV1 (right).
The high DTP drop-out rates imply poor ability to provide a complete series of vaccines early in life. The medium DTP-MCV drop-out rates imply moderate retention in immunization programmes and ability to provide a full course of vaccines in infancy (up to one year).
In 2025, Southern Africa DTP drop-out was NA and DTP-MCV drop-out was NA than global drop-out rates, respectively.</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DTP1-DTP3 drop-out was high (12%) and DTP1-MCV1 drop-out was moderate (8%) in Southern Africa</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454334"/>
            </a:xfrm>
            <a:prstGeom prst="rect">
              <a:avLst/>
            </a:prstGeom>
            <a:solidFill>
              <a:srgbClr val="EBEBEB">
                <a:alpha val="100000"/>
              </a:srgbClr>
            </a:solidFill>
          </p:spPr>
          <p:txBody>
            <a:bodyPr/>
            <a:lstStyle/>
            <a:p/>
          </p:txBody>
        </p:sp>
        <p:sp>
          <p:nvSpPr>
            <p:cNvPr id="6" name="pl6"/>
            <p:cNvSpPr/>
            <p:nvPr/>
          </p:nvSpPr>
          <p:spPr>
            <a:xfrm>
              <a:off x="695171" y="197325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39337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68331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1034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1" name="pl11"/>
            <p:cNvSpPr/>
            <p:nvPr/>
          </p:nvSpPr>
          <p:spPr>
            <a:xfrm>
              <a:off x="788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532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3185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8384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491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1143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3796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64494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88017" y="1938460"/>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20" name="pl20"/>
            <p:cNvSpPr/>
            <p:nvPr/>
          </p:nvSpPr>
          <p:spPr>
            <a:xfrm>
              <a:off x="788017" y="1706509"/>
              <a:ext cx="1856925" cy="255146"/>
            </a:xfrm>
            <a:custGeom>
              <a:avLst/>
              <a:pathLst>
                <a:path w="1856925" h="255146">
                  <a:moveTo>
                    <a:pt x="0" y="208756"/>
                  </a:moveTo>
                  <a:lnTo>
                    <a:pt x="265275" y="255146"/>
                  </a:lnTo>
                  <a:lnTo>
                    <a:pt x="530550" y="139170"/>
                  </a:lnTo>
                  <a:lnTo>
                    <a:pt x="795825" y="23195"/>
                  </a:lnTo>
                  <a:lnTo>
                    <a:pt x="1061100" y="0"/>
                  </a:lnTo>
                  <a:lnTo>
                    <a:pt x="1326375" y="0"/>
                  </a:lnTo>
                  <a:lnTo>
                    <a:pt x="1591650" y="162365"/>
                  </a:lnTo>
                  <a:lnTo>
                    <a:pt x="1856925" y="46390"/>
                  </a:lnTo>
                </a:path>
              </a:pathLst>
            </a:custGeom>
            <a:ln w="40651" cap="flat">
              <a:solidFill>
                <a:srgbClr val="BEBEBE">
                  <a:alpha val="69803"/>
                </a:srgbClr>
              </a:solidFill>
              <a:prstDash val="solid"/>
              <a:round/>
            </a:ln>
          </p:spPr>
          <p:txBody>
            <a:bodyPr/>
            <a:lstStyle/>
            <a:p/>
          </p:txBody>
        </p:sp>
        <p:sp>
          <p:nvSpPr>
            <p:cNvPr id="21" name="pl21"/>
            <p:cNvSpPr/>
            <p:nvPr/>
          </p:nvSpPr>
          <p:spPr>
            <a:xfrm>
              <a:off x="788017" y="1706509"/>
              <a:ext cx="1856925" cy="255146"/>
            </a:xfrm>
            <a:custGeom>
              <a:avLst/>
              <a:pathLst>
                <a:path w="1856925" h="255146">
                  <a:moveTo>
                    <a:pt x="0" y="208756"/>
                  </a:moveTo>
                  <a:lnTo>
                    <a:pt x="265275" y="255146"/>
                  </a:lnTo>
                  <a:lnTo>
                    <a:pt x="530550" y="139170"/>
                  </a:lnTo>
                  <a:lnTo>
                    <a:pt x="795825" y="23195"/>
                  </a:lnTo>
                  <a:lnTo>
                    <a:pt x="1061100" y="0"/>
                  </a:lnTo>
                  <a:lnTo>
                    <a:pt x="1326375" y="0"/>
                  </a:lnTo>
                  <a:lnTo>
                    <a:pt x="1591650" y="162365"/>
                  </a:lnTo>
                  <a:lnTo>
                    <a:pt x="1856925" y="46390"/>
                  </a:lnTo>
                </a:path>
              </a:pathLst>
            </a:custGeom>
            <a:ln w="35231" cap="flat">
              <a:solidFill>
                <a:srgbClr val="BEBEBE">
                  <a:alpha val="69803"/>
                </a:srgbClr>
              </a:solidFill>
              <a:prstDash val="solid"/>
              <a:round/>
            </a:ln>
          </p:spPr>
          <p:txBody>
            <a:bodyPr/>
            <a:lstStyle/>
            <a:p/>
          </p:txBody>
        </p:sp>
        <p:sp>
          <p:nvSpPr>
            <p:cNvPr id="22" name="pl22"/>
            <p:cNvSpPr/>
            <p:nvPr/>
          </p:nvSpPr>
          <p:spPr>
            <a:xfrm>
              <a:off x="788017" y="1938460"/>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23" name="pl23"/>
            <p:cNvSpPr/>
            <p:nvPr/>
          </p:nvSpPr>
          <p:spPr>
            <a:xfrm>
              <a:off x="788017" y="1706509"/>
              <a:ext cx="1856925" cy="255146"/>
            </a:xfrm>
            <a:custGeom>
              <a:avLst/>
              <a:pathLst>
                <a:path w="1856925" h="255146">
                  <a:moveTo>
                    <a:pt x="0" y="208756"/>
                  </a:moveTo>
                  <a:lnTo>
                    <a:pt x="265275" y="255146"/>
                  </a:lnTo>
                  <a:lnTo>
                    <a:pt x="530550" y="139170"/>
                  </a:lnTo>
                  <a:lnTo>
                    <a:pt x="795825" y="23195"/>
                  </a:lnTo>
                  <a:lnTo>
                    <a:pt x="1061100" y="0"/>
                  </a:lnTo>
                  <a:lnTo>
                    <a:pt x="1326375" y="0"/>
                  </a:lnTo>
                  <a:lnTo>
                    <a:pt x="1591650" y="162365"/>
                  </a:lnTo>
                  <a:lnTo>
                    <a:pt x="1856925" y="46390"/>
                  </a:lnTo>
                </a:path>
              </a:pathLst>
            </a:custGeom>
            <a:ln w="40651" cap="flat">
              <a:solidFill>
                <a:srgbClr val="000000">
                  <a:alpha val="100000"/>
                </a:srgbClr>
              </a:solidFill>
              <a:prstDash val="solid"/>
              <a:round/>
            </a:ln>
          </p:spPr>
          <p:txBody>
            <a:bodyPr/>
            <a:lstStyle/>
            <a:p/>
          </p:txBody>
        </p:sp>
        <p:sp>
          <p:nvSpPr>
            <p:cNvPr id="24" name="pl24"/>
            <p:cNvSpPr/>
            <p:nvPr/>
          </p:nvSpPr>
          <p:spPr>
            <a:xfrm>
              <a:off x="788017" y="1706509"/>
              <a:ext cx="1856925" cy="255146"/>
            </a:xfrm>
            <a:custGeom>
              <a:avLst/>
              <a:pathLst>
                <a:path w="1856925" h="255146">
                  <a:moveTo>
                    <a:pt x="0" y="208756"/>
                  </a:moveTo>
                  <a:lnTo>
                    <a:pt x="265275" y="255146"/>
                  </a:lnTo>
                  <a:lnTo>
                    <a:pt x="530550" y="139170"/>
                  </a:lnTo>
                  <a:lnTo>
                    <a:pt x="795825" y="23195"/>
                  </a:lnTo>
                  <a:lnTo>
                    <a:pt x="1061100" y="0"/>
                  </a:lnTo>
                  <a:lnTo>
                    <a:pt x="1326375" y="0"/>
                  </a:lnTo>
                  <a:lnTo>
                    <a:pt x="1591650" y="162365"/>
                  </a:lnTo>
                  <a:lnTo>
                    <a:pt x="1856925" y="46390"/>
                  </a:lnTo>
                </a:path>
              </a:pathLst>
            </a:custGeom>
            <a:ln w="35231" cap="flat">
              <a:solidFill>
                <a:srgbClr val="F26A21">
                  <a:alpha val="100000"/>
                </a:srgbClr>
              </a:solidFill>
              <a:prstDash val="solid"/>
              <a:round/>
            </a:ln>
          </p:spPr>
          <p:txBody>
            <a:bodyPr/>
            <a:lstStyle/>
            <a:p/>
          </p:txBody>
        </p:sp>
        <p:sp>
          <p:nvSpPr>
            <p:cNvPr id="25" name="pl25"/>
            <p:cNvSpPr/>
            <p:nvPr/>
          </p:nvSpPr>
          <p:spPr>
            <a:xfrm>
              <a:off x="695171"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6" name="tx26"/>
            <p:cNvSpPr/>
            <p:nvPr/>
          </p:nvSpPr>
          <p:spPr>
            <a:xfrm>
              <a:off x="727758" y="1752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 name="tx27"/>
            <p:cNvSpPr/>
            <p:nvPr/>
          </p:nvSpPr>
          <p:spPr>
            <a:xfrm>
              <a:off x="993033" y="1798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8" name="tx28"/>
            <p:cNvSpPr/>
            <p:nvPr/>
          </p:nvSpPr>
          <p:spPr>
            <a:xfrm>
              <a:off x="1258308" y="16826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9" name="tx29"/>
            <p:cNvSpPr/>
            <p:nvPr/>
          </p:nvSpPr>
          <p:spPr>
            <a:xfrm>
              <a:off x="1523583" y="1566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0" name="tx30"/>
            <p:cNvSpPr/>
            <p:nvPr/>
          </p:nvSpPr>
          <p:spPr>
            <a:xfrm>
              <a:off x="1788858" y="1543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1" name="tx31"/>
            <p:cNvSpPr/>
            <p:nvPr/>
          </p:nvSpPr>
          <p:spPr>
            <a:xfrm>
              <a:off x="2054133" y="1543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2319408" y="17058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3" name="tx33"/>
            <p:cNvSpPr/>
            <p:nvPr/>
          </p:nvSpPr>
          <p:spPr>
            <a:xfrm>
              <a:off x="2584684" y="15898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rc34"/>
            <p:cNvSpPr/>
            <p:nvPr/>
          </p:nvSpPr>
          <p:spPr>
            <a:xfrm>
              <a:off x="695171" y="2613739"/>
              <a:ext cx="2042618" cy="1454334"/>
            </a:xfrm>
            <a:prstGeom prst="rect">
              <a:avLst/>
            </a:prstGeom>
            <a:solidFill>
              <a:srgbClr val="EBEBEB">
                <a:alpha val="100000"/>
              </a:srgbClr>
            </a:solidFill>
          </p:spPr>
          <p:txBody>
            <a:bodyPr/>
            <a:lstStyle/>
            <a:p/>
          </p:txBody>
        </p:sp>
        <p:sp>
          <p:nvSpPr>
            <p:cNvPr id="35" name="pl35"/>
            <p:cNvSpPr/>
            <p:nvPr/>
          </p:nvSpPr>
          <p:spPr>
            <a:xfrm>
              <a:off x="695171" y="37120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1321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 name="pl37"/>
            <p:cNvSpPr/>
            <p:nvPr/>
          </p:nvSpPr>
          <p:spPr>
            <a:xfrm>
              <a:off x="695171"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342208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84221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 name="pl40"/>
            <p:cNvSpPr/>
            <p:nvPr/>
          </p:nvSpPr>
          <p:spPr>
            <a:xfrm>
              <a:off x="788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532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3185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58384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8491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1143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3796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64494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88017" y="3677236"/>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49" name="pl49"/>
            <p:cNvSpPr/>
            <p:nvPr/>
          </p:nvSpPr>
          <p:spPr>
            <a:xfrm>
              <a:off x="788017" y="3909187"/>
              <a:ext cx="1856925" cy="69585"/>
            </a:xfrm>
            <a:custGeom>
              <a:avLst/>
              <a:pathLst>
                <a:path w="1856925" h="69585">
                  <a:moveTo>
                    <a:pt x="0" y="0"/>
                  </a:moveTo>
                  <a:lnTo>
                    <a:pt x="265275" y="46390"/>
                  </a:lnTo>
                  <a:lnTo>
                    <a:pt x="530550" y="69585"/>
                  </a:lnTo>
                  <a:lnTo>
                    <a:pt x="795825" y="46390"/>
                  </a:lnTo>
                  <a:lnTo>
                    <a:pt x="1061100" y="23195"/>
                  </a:lnTo>
                  <a:lnTo>
                    <a:pt x="1326375" y="0"/>
                  </a:lnTo>
                  <a:lnTo>
                    <a:pt x="1591650" y="23195"/>
                  </a:lnTo>
                  <a:lnTo>
                    <a:pt x="1856925" y="0"/>
                  </a:lnTo>
                </a:path>
              </a:pathLst>
            </a:custGeom>
            <a:ln w="40651" cap="flat">
              <a:solidFill>
                <a:srgbClr val="BEBEBE">
                  <a:alpha val="69803"/>
                </a:srgbClr>
              </a:solidFill>
              <a:prstDash val="solid"/>
              <a:round/>
            </a:ln>
          </p:spPr>
          <p:txBody>
            <a:bodyPr/>
            <a:lstStyle/>
            <a:p/>
          </p:txBody>
        </p:sp>
        <p:sp>
          <p:nvSpPr>
            <p:cNvPr id="50" name="pl50"/>
            <p:cNvSpPr/>
            <p:nvPr/>
          </p:nvSpPr>
          <p:spPr>
            <a:xfrm>
              <a:off x="788017" y="3909187"/>
              <a:ext cx="1856925" cy="69585"/>
            </a:xfrm>
            <a:custGeom>
              <a:avLst/>
              <a:pathLst>
                <a:path w="1856925" h="69585">
                  <a:moveTo>
                    <a:pt x="0" y="0"/>
                  </a:moveTo>
                  <a:lnTo>
                    <a:pt x="265275" y="46390"/>
                  </a:lnTo>
                  <a:lnTo>
                    <a:pt x="530550" y="69585"/>
                  </a:lnTo>
                  <a:lnTo>
                    <a:pt x="795825" y="46390"/>
                  </a:lnTo>
                  <a:lnTo>
                    <a:pt x="1061100" y="23195"/>
                  </a:lnTo>
                  <a:lnTo>
                    <a:pt x="1326375" y="0"/>
                  </a:lnTo>
                  <a:lnTo>
                    <a:pt x="1591650" y="23195"/>
                  </a:lnTo>
                  <a:lnTo>
                    <a:pt x="1856925" y="0"/>
                  </a:lnTo>
                </a:path>
              </a:pathLst>
            </a:custGeom>
            <a:ln w="35231" cap="flat">
              <a:solidFill>
                <a:srgbClr val="BEBEBE">
                  <a:alpha val="69803"/>
                </a:srgbClr>
              </a:solidFill>
              <a:prstDash val="solid"/>
              <a:round/>
            </a:ln>
          </p:spPr>
          <p:txBody>
            <a:bodyPr/>
            <a:lstStyle/>
            <a:p/>
          </p:txBody>
        </p:sp>
        <p:sp>
          <p:nvSpPr>
            <p:cNvPr id="51" name="pl51"/>
            <p:cNvSpPr/>
            <p:nvPr/>
          </p:nvSpPr>
          <p:spPr>
            <a:xfrm>
              <a:off x="788017" y="3677236"/>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52" name="pl52"/>
            <p:cNvSpPr/>
            <p:nvPr/>
          </p:nvSpPr>
          <p:spPr>
            <a:xfrm>
              <a:off x="788017" y="3909187"/>
              <a:ext cx="1856925" cy="69585"/>
            </a:xfrm>
            <a:custGeom>
              <a:avLst/>
              <a:pathLst>
                <a:path w="1856925" h="69585">
                  <a:moveTo>
                    <a:pt x="0" y="0"/>
                  </a:moveTo>
                  <a:lnTo>
                    <a:pt x="265275" y="46390"/>
                  </a:lnTo>
                  <a:lnTo>
                    <a:pt x="530550" y="69585"/>
                  </a:lnTo>
                  <a:lnTo>
                    <a:pt x="795825" y="46390"/>
                  </a:lnTo>
                  <a:lnTo>
                    <a:pt x="1061100" y="23195"/>
                  </a:lnTo>
                  <a:lnTo>
                    <a:pt x="1326375" y="0"/>
                  </a:lnTo>
                  <a:lnTo>
                    <a:pt x="1591650" y="23195"/>
                  </a:lnTo>
                  <a:lnTo>
                    <a:pt x="1856925" y="0"/>
                  </a:lnTo>
                </a:path>
              </a:pathLst>
            </a:custGeom>
            <a:ln w="40651" cap="flat">
              <a:solidFill>
                <a:srgbClr val="000000">
                  <a:alpha val="100000"/>
                </a:srgbClr>
              </a:solidFill>
              <a:prstDash val="solid"/>
              <a:round/>
            </a:ln>
          </p:spPr>
          <p:txBody>
            <a:bodyPr/>
            <a:lstStyle/>
            <a:p/>
          </p:txBody>
        </p:sp>
        <p:sp>
          <p:nvSpPr>
            <p:cNvPr id="53" name="pl53"/>
            <p:cNvSpPr/>
            <p:nvPr/>
          </p:nvSpPr>
          <p:spPr>
            <a:xfrm>
              <a:off x="788017" y="3909187"/>
              <a:ext cx="1856925" cy="69585"/>
            </a:xfrm>
            <a:custGeom>
              <a:avLst/>
              <a:pathLst>
                <a:path w="1856925" h="69585">
                  <a:moveTo>
                    <a:pt x="0" y="0"/>
                  </a:moveTo>
                  <a:lnTo>
                    <a:pt x="265275" y="46390"/>
                  </a:lnTo>
                  <a:lnTo>
                    <a:pt x="530550" y="69585"/>
                  </a:lnTo>
                  <a:lnTo>
                    <a:pt x="795825" y="46390"/>
                  </a:lnTo>
                  <a:lnTo>
                    <a:pt x="1061100" y="23195"/>
                  </a:lnTo>
                  <a:lnTo>
                    <a:pt x="1326375" y="0"/>
                  </a:lnTo>
                  <a:lnTo>
                    <a:pt x="1591650" y="23195"/>
                  </a:lnTo>
                  <a:lnTo>
                    <a:pt x="1856925" y="0"/>
                  </a:lnTo>
                </a:path>
              </a:pathLst>
            </a:custGeom>
            <a:ln w="35231" cap="flat">
              <a:solidFill>
                <a:srgbClr val="F26A21">
                  <a:alpha val="100000"/>
                </a:srgbClr>
              </a:solidFill>
              <a:prstDash val="solid"/>
              <a:round/>
            </a:ln>
          </p:spPr>
          <p:txBody>
            <a:bodyPr/>
            <a:lstStyle/>
            <a:p/>
          </p:txBody>
        </p:sp>
        <p:sp>
          <p:nvSpPr>
            <p:cNvPr id="54" name="pl54"/>
            <p:cNvSpPr/>
            <p:nvPr/>
          </p:nvSpPr>
          <p:spPr>
            <a:xfrm>
              <a:off x="695171"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5" name="tx55"/>
            <p:cNvSpPr/>
            <p:nvPr/>
          </p:nvSpPr>
          <p:spPr>
            <a:xfrm>
              <a:off x="757887" y="37461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 name="tx56"/>
            <p:cNvSpPr/>
            <p:nvPr/>
          </p:nvSpPr>
          <p:spPr>
            <a:xfrm>
              <a:off x="1023163" y="3792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 name="tx57"/>
            <p:cNvSpPr/>
            <p:nvPr/>
          </p:nvSpPr>
          <p:spPr>
            <a:xfrm>
              <a:off x="1288438" y="38157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 name="tx58"/>
            <p:cNvSpPr/>
            <p:nvPr/>
          </p:nvSpPr>
          <p:spPr>
            <a:xfrm>
              <a:off x="1553713" y="3792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 name="tx59"/>
            <p:cNvSpPr/>
            <p:nvPr/>
          </p:nvSpPr>
          <p:spPr>
            <a:xfrm>
              <a:off x="1818988" y="3769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 name="tx60"/>
            <p:cNvSpPr/>
            <p:nvPr/>
          </p:nvSpPr>
          <p:spPr>
            <a:xfrm>
              <a:off x="2084263" y="37461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 name="tx61"/>
            <p:cNvSpPr/>
            <p:nvPr/>
          </p:nvSpPr>
          <p:spPr>
            <a:xfrm>
              <a:off x="2349538" y="3769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 name="tx62"/>
            <p:cNvSpPr/>
            <p:nvPr/>
          </p:nvSpPr>
          <p:spPr>
            <a:xfrm>
              <a:off x="2614813" y="37461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3" name="rc63"/>
            <p:cNvSpPr/>
            <p:nvPr/>
          </p:nvSpPr>
          <p:spPr>
            <a:xfrm>
              <a:off x="695171" y="4352515"/>
              <a:ext cx="2042618" cy="1454334"/>
            </a:xfrm>
            <a:prstGeom prst="rect">
              <a:avLst/>
            </a:prstGeom>
            <a:solidFill>
              <a:srgbClr val="EBEBEB">
                <a:alpha val="100000"/>
              </a:srgbClr>
            </a:solidFill>
          </p:spPr>
          <p:txBody>
            <a:bodyPr/>
            <a:lstStyle/>
            <a:p/>
          </p:txBody>
        </p:sp>
        <p:sp>
          <p:nvSpPr>
            <p:cNvPr id="64" name="pl64"/>
            <p:cNvSpPr/>
            <p:nvPr/>
          </p:nvSpPr>
          <p:spPr>
            <a:xfrm>
              <a:off x="695171" y="54508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5" name="pl65"/>
            <p:cNvSpPr/>
            <p:nvPr/>
          </p:nvSpPr>
          <p:spPr>
            <a:xfrm>
              <a:off x="695171" y="487092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6" name="pl66"/>
            <p:cNvSpPr/>
            <p:nvPr/>
          </p:nvSpPr>
          <p:spPr>
            <a:xfrm>
              <a:off x="695171" y="5740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51608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458098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9" name="pl69"/>
            <p:cNvSpPr/>
            <p:nvPr/>
          </p:nvSpPr>
          <p:spPr>
            <a:xfrm>
              <a:off x="7880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532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3185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58384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8491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1143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3796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64494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88017" y="5416011"/>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78" name="pl78"/>
            <p:cNvSpPr/>
            <p:nvPr/>
          </p:nvSpPr>
          <p:spPr>
            <a:xfrm>
              <a:off x="788017" y="5508792"/>
              <a:ext cx="1856925" cy="162365"/>
            </a:xfrm>
            <a:custGeom>
              <a:avLst/>
              <a:pathLst>
                <a:path w="1856925" h="162365">
                  <a:moveTo>
                    <a:pt x="0" y="139170"/>
                  </a:moveTo>
                  <a:lnTo>
                    <a:pt x="265275" y="92780"/>
                  </a:lnTo>
                  <a:lnTo>
                    <a:pt x="530550" y="115975"/>
                  </a:lnTo>
                  <a:lnTo>
                    <a:pt x="795825" y="162365"/>
                  </a:lnTo>
                  <a:lnTo>
                    <a:pt x="1061100" y="0"/>
                  </a:lnTo>
                  <a:lnTo>
                    <a:pt x="1326375" y="23195"/>
                  </a:lnTo>
                  <a:lnTo>
                    <a:pt x="1591650" y="69585"/>
                  </a:lnTo>
                  <a:lnTo>
                    <a:pt x="1856925" y="115975"/>
                  </a:lnTo>
                </a:path>
              </a:pathLst>
            </a:custGeom>
            <a:ln w="40651" cap="flat">
              <a:solidFill>
                <a:srgbClr val="BEBEBE">
                  <a:alpha val="69803"/>
                </a:srgbClr>
              </a:solidFill>
              <a:prstDash val="solid"/>
              <a:round/>
            </a:ln>
          </p:spPr>
          <p:txBody>
            <a:bodyPr/>
            <a:lstStyle/>
            <a:p/>
          </p:txBody>
        </p:sp>
        <p:sp>
          <p:nvSpPr>
            <p:cNvPr id="79" name="pl79"/>
            <p:cNvSpPr/>
            <p:nvPr/>
          </p:nvSpPr>
          <p:spPr>
            <a:xfrm>
              <a:off x="788017" y="5508792"/>
              <a:ext cx="1856925" cy="162365"/>
            </a:xfrm>
            <a:custGeom>
              <a:avLst/>
              <a:pathLst>
                <a:path w="1856925" h="162365">
                  <a:moveTo>
                    <a:pt x="0" y="139170"/>
                  </a:moveTo>
                  <a:lnTo>
                    <a:pt x="265275" y="92780"/>
                  </a:lnTo>
                  <a:lnTo>
                    <a:pt x="530550" y="115975"/>
                  </a:lnTo>
                  <a:lnTo>
                    <a:pt x="795825" y="162365"/>
                  </a:lnTo>
                  <a:lnTo>
                    <a:pt x="1061100" y="0"/>
                  </a:lnTo>
                  <a:lnTo>
                    <a:pt x="1326375" y="23195"/>
                  </a:lnTo>
                  <a:lnTo>
                    <a:pt x="1591650" y="69585"/>
                  </a:lnTo>
                  <a:lnTo>
                    <a:pt x="1856925" y="115975"/>
                  </a:lnTo>
                </a:path>
              </a:pathLst>
            </a:custGeom>
            <a:ln w="35231" cap="flat">
              <a:solidFill>
                <a:srgbClr val="BEBEBE">
                  <a:alpha val="69803"/>
                </a:srgbClr>
              </a:solidFill>
              <a:prstDash val="solid"/>
              <a:round/>
            </a:ln>
          </p:spPr>
          <p:txBody>
            <a:bodyPr/>
            <a:lstStyle/>
            <a:p/>
          </p:txBody>
        </p:sp>
        <p:sp>
          <p:nvSpPr>
            <p:cNvPr id="80" name="pl80"/>
            <p:cNvSpPr/>
            <p:nvPr/>
          </p:nvSpPr>
          <p:spPr>
            <a:xfrm>
              <a:off x="788017" y="5416011"/>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81" name="pl81"/>
            <p:cNvSpPr/>
            <p:nvPr/>
          </p:nvSpPr>
          <p:spPr>
            <a:xfrm>
              <a:off x="788017" y="5508792"/>
              <a:ext cx="1856925" cy="162365"/>
            </a:xfrm>
            <a:custGeom>
              <a:avLst/>
              <a:pathLst>
                <a:path w="1856925" h="162365">
                  <a:moveTo>
                    <a:pt x="0" y="139170"/>
                  </a:moveTo>
                  <a:lnTo>
                    <a:pt x="265275" y="92780"/>
                  </a:lnTo>
                  <a:lnTo>
                    <a:pt x="530550" y="115975"/>
                  </a:lnTo>
                  <a:lnTo>
                    <a:pt x="795825" y="162365"/>
                  </a:lnTo>
                  <a:lnTo>
                    <a:pt x="1061100" y="0"/>
                  </a:lnTo>
                  <a:lnTo>
                    <a:pt x="1326375" y="23195"/>
                  </a:lnTo>
                  <a:lnTo>
                    <a:pt x="1591650" y="69585"/>
                  </a:lnTo>
                  <a:lnTo>
                    <a:pt x="1856925" y="115975"/>
                  </a:lnTo>
                </a:path>
              </a:pathLst>
            </a:custGeom>
            <a:ln w="40651" cap="flat">
              <a:solidFill>
                <a:srgbClr val="000000">
                  <a:alpha val="100000"/>
                </a:srgbClr>
              </a:solidFill>
              <a:prstDash val="solid"/>
              <a:round/>
            </a:ln>
          </p:spPr>
          <p:txBody>
            <a:bodyPr/>
            <a:lstStyle/>
            <a:p/>
          </p:txBody>
        </p:sp>
        <p:sp>
          <p:nvSpPr>
            <p:cNvPr id="82" name="pl82"/>
            <p:cNvSpPr/>
            <p:nvPr/>
          </p:nvSpPr>
          <p:spPr>
            <a:xfrm>
              <a:off x="788017" y="5508792"/>
              <a:ext cx="1856925" cy="162365"/>
            </a:xfrm>
            <a:custGeom>
              <a:avLst/>
              <a:pathLst>
                <a:path w="1856925" h="162365">
                  <a:moveTo>
                    <a:pt x="0" y="139170"/>
                  </a:moveTo>
                  <a:lnTo>
                    <a:pt x="265275" y="92780"/>
                  </a:lnTo>
                  <a:lnTo>
                    <a:pt x="530550" y="115975"/>
                  </a:lnTo>
                  <a:lnTo>
                    <a:pt x="795825" y="162365"/>
                  </a:lnTo>
                  <a:lnTo>
                    <a:pt x="1061100" y="0"/>
                  </a:lnTo>
                  <a:lnTo>
                    <a:pt x="1326375" y="23195"/>
                  </a:lnTo>
                  <a:lnTo>
                    <a:pt x="1591650" y="69585"/>
                  </a:lnTo>
                  <a:lnTo>
                    <a:pt x="1856925" y="115975"/>
                  </a:lnTo>
                </a:path>
              </a:pathLst>
            </a:custGeom>
            <a:ln w="35231" cap="flat">
              <a:solidFill>
                <a:srgbClr val="F26A21">
                  <a:alpha val="100000"/>
                </a:srgbClr>
              </a:solidFill>
              <a:prstDash val="solid"/>
              <a:round/>
            </a:ln>
          </p:spPr>
          <p:txBody>
            <a:bodyPr/>
            <a:lstStyle/>
            <a:p/>
          </p:txBody>
        </p:sp>
        <p:sp>
          <p:nvSpPr>
            <p:cNvPr id="83" name="pl83"/>
            <p:cNvSpPr/>
            <p:nvPr/>
          </p:nvSpPr>
          <p:spPr>
            <a:xfrm>
              <a:off x="695171" y="5740743"/>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4" name="tx84"/>
            <p:cNvSpPr/>
            <p:nvPr/>
          </p:nvSpPr>
          <p:spPr>
            <a:xfrm>
              <a:off x="757887" y="54849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5" name="tx85"/>
            <p:cNvSpPr/>
            <p:nvPr/>
          </p:nvSpPr>
          <p:spPr>
            <a:xfrm>
              <a:off x="1023163" y="5438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6" name="tx86"/>
            <p:cNvSpPr/>
            <p:nvPr/>
          </p:nvSpPr>
          <p:spPr>
            <a:xfrm>
              <a:off x="1288438" y="54617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7" name="tx87"/>
            <p:cNvSpPr/>
            <p:nvPr/>
          </p:nvSpPr>
          <p:spPr>
            <a:xfrm>
              <a:off x="1553713" y="5508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1788858" y="5345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9" name="tx89"/>
            <p:cNvSpPr/>
            <p:nvPr/>
          </p:nvSpPr>
          <p:spPr>
            <a:xfrm>
              <a:off x="2084263" y="53689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0" name="tx90"/>
            <p:cNvSpPr/>
            <p:nvPr/>
          </p:nvSpPr>
          <p:spPr>
            <a:xfrm>
              <a:off x="2349538" y="54153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1" name="tx91"/>
            <p:cNvSpPr/>
            <p:nvPr/>
          </p:nvSpPr>
          <p:spPr>
            <a:xfrm>
              <a:off x="2614813" y="54617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2" name="rc92"/>
            <p:cNvSpPr/>
            <p:nvPr/>
          </p:nvSpPr>
          <p:spPr>
            <a:xfrm>
              <a:off x="2807378" y="874964"/>
              <a:ext cx="2042618" cy="1454334"/>
            </a:xfrm>
            <a:prstGeom prst="rect">
              <a:avLst/>
            </a:prstGeom>
            <a:solidFill>
              <a:srgbClr val="EBEBEB">
                <a:alpha val="100000"/>
              </a:srgbClr>
            </a:solidFill>
          </p:spPr>
          <p:txBody>
            <a:bodyPr/>
            <a:lstStyle/>
            <a:p/>
          </p:txBody>
        </p:sp>
        <p:sp>
          <p:nvSpPr>
            <p:cNvPr id="93" name="pl93"/>
            <p:cNvSpPr/>
            <p:nvPr/>
          </p:nvSpPr>
          <p:spPr>
            <a:xfrm>
              <a:off x="2807378" y="197325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4" name="pl94"/>
            <p:cNvSpPr/>
            <p:nvPr/>
          </p:nvSpPr>
          <p:spPr>
            <a:xfrm>
              <a:off x="2807378" y="139337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5" name="pl95"/>
            <p:cNvSpPr/>
            <p:nvPr/>
          </p:nvSpPr>
          <p:spPr>
            <a:xfrm>
              <a:off x="2807378"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6" name="pl96"/>
            <p:cNvSpPr/>
            <p:nvPr/>
          </p:nvSpPr>
          <p:spPr>
            <a:xfrm>
              <a:off x="2807378" y="168331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7" name="pl97"/>
            <p:cNvSpPr/>
            <p:nvPr/>
          </p:nvSpPr>
          <p:spPr>
            <a:xfrm>
              <a:off x="2807378" y="11034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8" name="pl98"/>
            <p:cNvSpPr/>
            <p:nvPr/>
          </p:nvSpPr>
          <p:spPr>
            <a:xfrm>
              <a:off x="29002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16549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343077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369604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9613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422660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49187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7571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900224" y="1938460"/>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107" name="pl107"/>
            <p:cNvSpPr/>
            <p:nvPr/>
          </p:nvSpPr>
          <p:spPr>
            <a:xfrm>
              <a:off x="2900224" y="1984850"/>
              <a:ext cx="1856925" cy="208756"/>
            </a:xfrm>
            <a:custGeom>
              <a:avLst/>
              <a:pathLst>
                <a:path w="1856925" h="208756">
                  <a:moveTo>
                    <a:pt x="0" y="208756"/>
                  </a:moveTo>
                  <a:lnTo>
                    <a:pt x="265275" y="208756"/>
                  </a:lnTo>
                  <a:lnTo>
                    <a:pt x="530550" y="208756"/>
                  </a:lnTo>
                  <a:lnTo>
                    <a:pt x="795825" y="208756"/>
                  </a:lnTo>
                  <a:lnTo>
                    <a:pt x="1061100" y="0"/>
                  </a:lnTo>
                  <a:lnTo>
                    <a:pt x="1326375" y="208756"/>
                  </a:lnTo>
                  <a:lnTo>
                    <a:pt x="1591650" y="208756"/>
                  </a:lnTo>
                  <a:lnTo>
                    <a:pt x="1856925" y="208756"/>
                  </a:lnTo>
                </a:path>
              </a:pathLst>
            </a:custGeom>
            <a:ln w="40651" cap="flat">
              <a:solidFill>
                <a:srgbClr val="BEBEBE">
                  <a:alpha val="69803"/>
                </a:srgbClr>
              </a:solidFill>
              <a:prstDash val="solid"/>
              <a:round/>
            </a:ln>
          </p:spPr>
          <p:txBody>
            <a:bodyPr/>
            <a:lstStyle/>
            <a:p/>
          </p:txBody>
        </p:sp>
        <p:sp>
          <p:nvSpPr>
            <p:cNvPr id="108" name="pl108"/>
            <p:cNvSpPr/>
            <p:nvPr/>
          </p:nvSpPr>
          <p:spPr>
            <a:xfrm>
              <a:off x="2900224" y="1984850"/>
              <a:ext cx="1856925" cy="208756"/>
            </a:xfrm>
            <a:custGeom>
              <a:avLst/>
              <a:pathLst>
                <a:path w="1856925" h="208756">
                  <a:moveTo>
                    <a:pt x="0" y="208756"/>
                  </a:moveTo>
                  <a:lnTo>
                    <a:pt x="265275" y="208756"/>
                  </a:lnTo>
                  <a:lnTo>
                    <a:pt x="530550" y="208756"/>
                  </a:lnTo>
                  <a:lnTo>
                    <a:pt x="795825" y="208756"/>
                  </a:lnTo>
                  <a:lnTo>
                    <a:pt x="1061100" y="0"/>
                  </a:lnTo>
                  <a:lnTo>
                    <a:pt x="1326375" y="208756"/>
                  </a:lnTo>
                  <a:lnTo>
                    <a:pt x="1591650" y="208756"/>
                  </a:lnTo>
                  <a:lnTo>
                    <a:pt x="1856925" y="208756"/>
                  </a:lnTo>
                </a:path>
              </a:pathLst>
            </a:custGeom>
            <a:ln w="35231" cap="flat">
              <a:solidFill>
                <a:srgbClr val="BEBEBE">
                  <a:alpha val="69803"/>
                </a:srgbClr>
              </a:solidFill>
              <a:prstDash val="solid"/>
              <a:round/>
            </a:ln>
          </p:spPr>
          <p:txBody>
            <a:bodyPr/>
            <a:lstStyle/>
            <a:p/>
          </p:txBody>
        </p:sp>
        <p:sp>
          <p:nvSpPr>
            <p:cNvPr id="109" name="pl109"/>
            <p:cNvSpPr/>
            <p:nvPr/>
          </p:nvSpPr>
          <p:spPr>
            <a:xfrm>
              <a:off x="2900224" y="1938460"/>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110" name="pl110"/>
            <p:cNvSpPr/>
            <p:nvPr/>
          </p:nvSpPr>
          <p:spPr>
            <a:xfrm>
              <a:off x="2900224" y="1984850"/>
              <a:ext cx="1856925" cy="208756"/>
            </a:xfrm>
            <a:custGeom>
              <a:avLst/>
              <a:pathLst>
                <a:path w="1856925" h="208756">
                  <a:moveTo>
                    <a:pt x="0" y="208756"/>
                  </a:moveTo>
                  <a:lnTo>
                    <a:pt x="265275" y="208756"/>
                  </a:lnTo>
                  <a:lnTo>
                    <a:pt x="530550" y="208756"/>
                  </a:lnTo>
                  <a:lnTo>
                    <a:pt x="795825" y="208756"/>
                  </a:lnTo>
                  <a:lnTo>
                    <a:pt x="1061100" y="0"/>
                  </a:lnTo>
                  <a:lnTo>
                    <a:pt x="1326375" y="208756"/>
                  </a:lnTo>
                  <a:lnTo>
                    <a:pt x="1591650" y="208756"/>
                  </a:lnTo>
                  <a:lnTo>
                    <a:pt x="1856925" y="208756"/>
                  </a:lnTo>
                </a:path>
              </a:pathLst>
            </a:custGeom>
            <a:ln w="40651" cap="flat">
              <a:solidFill>
                <a:srgbClr val="000000">
                  <a:alpha val="100000"/>
                </a:srgbClr>
              </a:solidFill>
              <a:prstDash val="solid"/>
              <a:round/>
            </a:ln>
          </p:spPr>
          <p:txBody>
            <a:bodyPr/>
            <a:lstStyle/>
            <a:p/>
          </p:txBody>
        </p:sp>
        <p:sp>
          <p:nvSpPr>
            <p:cNvPr id="111" name="pl111"/>
            <p:cNvSpPr/>
            <p:nvPr/>
          </p:nvSpPr>
          <p:spPr>
            <a:xfrm>
              <a:off x="2900224" y="1984850"/>
              <a:ext cx="1856925" cy="208756"/>
            </a:xfrm>
            <a:custGeom>
              <a:avLst/>
              <a:pathLst>
                <a:path w="1856925" h="208756">
                  <a:moveTo>
                    <a:pt x="0" y="208756"/>
                  </a:moveTo>
                  <a:lnTo>
                    <a:pt x="265275" y="208756"/>
                  </a:lnTo>
                  <a:lnTo>
                    <a:pt x="530550" y="208756"/>
                  </a:lnTo>
                  <a:lnTo>
                    <a:pt x="795825" y="208756"/>
                  </a:lnTo>
                  <a:lnTo>
                    <a:pt x="1061100" y="0"/>
                  </a:lnTo>
                  <a:lnTo>
                    <a:pt x="1326375" y="208756"/>
                  </a:lnTo>
                  <a:lnTo>
                    <a:pt x="1591650" y="208756"/>
                  </a:lnTo>
                  <a:lnTo>
                    <a:pt x="1856925" y="208756"/>
                  </a:lnTo>
                </a:path>
              </a:pathLst>
            </a:custGeom>
            <a:ln w="35231" cap="flat">
              <a:solidFill>
                <a:srgbClr val="F26A21">
                  <a:alpha val="100000"/>
                </a:srgbClr>
              </a:solidFill>
              <a:prstDash val="solid"/>
              <a:round/>
            </a:ln>
          </p:spPr>
          <p:txBody>
            <a:bodyPr/>
            <a:lstStyle/>
            <a:p/>
          </p:txBody>
        </p:sp>
        <p:sp>
          <p:nvSpPr>
            <p:cNvPr id="112" name="pl112"/>
            <p:cNvSpPr/>
            <p:nvPr/>
          </p:nvSpPr>
          <p:spPr>
            <a:xfrm>
              <a:off x="2807378"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13" name="tx113"/>
            <p:cNvSpPr/>
            <p:nvPr/>
          </p:nvSpPr>
          <p:spPr>
            <a:xfrm>
              <a:off x="2870095" y="2030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4" name="tx114"/>
            <p:cNvSpPr/>
            <p:nvPr/>
          </p:nvSpPr>
          <p:spPr>
            <a:xfrm>
              <a:off x="3135370" y="2030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5" name="tx115"/>
            <p:cNvSpPr/>
            <p:nvPr/>
          </p:nvSpPr>
          <p:spPr>
            <a:xfrm>
              <a:off x="3400645" y="2030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6" name="tx116"/>
            <p:cNvSpPr/>
            <p:nvPr/>
          </p:nvSpPr>
          <p:spPr>
            <a:xfrm>
              <a:off x="3665920" y="2030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7" name="tx117"/>
            <p:cNvSpPr/>
            <p:nvPr/>
          </p:nvSpPr>
          <p:spPr>
            <a:xfrm>
              <a:off x="3901066" y="1821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8" name="tx118"/>
            <p:cNvSpPr/>
            <p:nvPr/>
          </p:nvSpPr>
          <p:spPr>
            <a:xfrm>
              <a:off x="4196470" y="2030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9" name="tx119"/>
            <p:cNvSpPr/>
            <p:nvPr/>
          </p:nvSpPr>
          <p:spPr>
            <a:xfrm>
              <a:off x="4461745" y="2030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0" name="tx120"/>
            <p:cNvSpPr/>
            <p:nvPr/>
          </p:nvSpPr>
          <p:spPr>
            <a:xfrm>
              <a:off x="4727020" y="2030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1" name="rc121"/>
            <p:cNvSpPr/>
            <p:nvPr/>
          </p:nvSpPr>
          <p:spPr>
            <a:xfrm>
              <a:off x="2807378" y="2613739"/>
              <a:ext cx="2042618" cy="1454334"/>
            </a:xfrm>
            <a:prstGeom prst="rect">
              <a:avLst/>
            </a:prstGeom>
            <a:solidFill>
              <a:srgbClr val="EBEBEB">
                <a:alpha val="100000"/>
              </a:srgbClr>
            </a:solidFill>
          </p:spPr>
          <p:txBody>
            <a:bodyPr/>
            <a:lstStyle/>
            <a:p/>
          </p:txBody>
        </p:sp>
        <p:sp>
          <p:nvSpPr>
            <p:cNvPr id="122" name="pl122"/>
            <p:cNvSpPr/>
            <p:nvPr/>
          </p:nvSpPr>
          <p:spPr>
            <a:xfrm>
              <a:off x="2807378" y="37120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3" name="pl123"/>
            <p:cNvSpPr/>
            <p:nvPr/>
          </p:nvSpPr>
          <p:spPr>
            <a:xfrm>
              <a:off x="2807378" y="31321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4" name="pl124"/>
            <p:cNvSpPr/>
            <p:nvPr/>
          </p:nvSpPr>
          <p:spPr>
            <a:xfrm>
              <a:off x="2807378"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5" name="pl125"/>
            <p:cNvSpPr/>
            <p:nvPr/>
          </p:nvSpPr>
          <p:spPr>
            <a:xfrm>
              <a:off x="2807378" y="342208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6" name="pl126"/>
            <p:cNvSpPr/>
            <p:nvPr/>
          </p:nvSpPr>
          <p:spPr>
            <a:xfrm>
              <a:off x="2807378" y="284221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7" name="pl127"/>
            <p:cNvSpPr/>
            <p:nvPr/>
          </p:nvSpPr>
          <p:spPr>
            <a:xfrm>
              <a:off x="29002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16549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43077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69604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9613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422660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49187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7571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00224" y="3677236"/>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136" name="pl136"/>
            <p:cNvSpPr/>
            <p:nvPr/>
          </p:nvSpPr>
          <p:spPr>
            <a:xfrm>
              <a:off x="2900224" y="3259724"/>
              <a:ext cx="1856925" cy="603073"/>
            </a:xfrm>
            <a:custGeom>
              <a:avLst/>
              <a:pathLst>
                <a:path w="1856925" h="603073">
                  <a:moveTo>
                    <a:pt x="0" y="603073"/>
                  </a:moveTo>
                  <a:lnTo>
                    <a:pt x="265275" y="603073"/>
                  </a:lnTo>
                  <a:lnTo>
                    <a:pt x="530550" y="417512"/>
                  </a:lnTo>
                  <a:lnTo>
                    <a:pt x="795825" y="139170"/>
                  </a:lnTo>
                  <a:lnTo>
                    <a:pt x="1061100" y="0"/>
                  </a:lnTo>
                  <a:lnTo>
                    <a:pt x="1326375" y="231951"/>
                  </a:lnTo>
                  <a:lnTo>
                    <a:pt x="1591650" y="231951"/>
                  </a:lnTo>
                  <a:lnTo>
                    <a:pt x="1856925" y="231951"/>
                  </a:lnTo>
                </a:path>
              </a:pathLst>
            </a:custGeom>
            <a:ln w="40651" cap="flat">
              <a:solidFill>
                <a:srgbClr val="BEBEBE">
                  <a:alpha val="69803"/>
                </a:srgbClr>
              </a:solidFill>
              <a:prstDash val="solid"/>
              <a:round/>
            </a:ln>
          </p:spPr>
          <p:txBody>
            <a:bodyPr/>
            <a:lstStyle/>
            <a:p/>
          </p:txBody>
        </p:sp>
        <p:sp>
          <p:nvSpPr>
            <p:cNvPr id="137" name="pl137"/>
            <p:cNvSpPr/>
            <p:nvPr/>
          </p:nvSpPr>
          <p:spPr>
            <a:xfrm>
              <a:off x="2900224" y="3259724"/>
              <a:ext cx="1856925" cy="603073"/>
            </a:xfrm>
            <a:custGeom>
              <a:avLst/>
              <a:pathLst>
                <a:path w="1856925" h="603073">
                  <a:moveTo>
                    <a:pt x="0" y="603073"/>
                  </a:moveTo>
                  <a:lnTo>
                    <a:pt x="265275" y="603073"/>
                  </a:lnTo>
                  <a:lnTo>
                    <a:pt x="530550" y="417512"/>
                  </a:lnTo>
                  <a:lnTo>
                    <a:pt x="795825" y="139170"/>
                  </a:lnTo>
                  <a:lnTo>
                    <a:pt x="1061100" y="0"/>
                  </a:lnTo>
                  <a:lnTo>
                    <a:pt x="1326375" y="231951"/>
                  </a:lnTo>
                  <a:lnTo>
                    <a:pt x="1591650" y="231951"/>
                  </a:lnTo>
                  <a:lnTo>
                    <a:pt x="1856925" y="231951"/>
                  </a:lnTo>
                </a:path>
              </a:pathLst>
            </a:custGeom>
            <a:ln w="35231" cap="flat">
              <a:solidFill>
                <a:srgbClr val="BEBEBE">
                  <a:alpha val="69803"/>
                </a:srgbClr>
              </a:solidFill>
              <a:prstDash val="solid"/>
              <a:round/>
            </a:ln>
          </p:spPr>
          <p:txBody>
            <a:bodyPr/>
            <a:lstStyle/>
            <a:p/>
          </p:txBody>
        </p:sp>
        <p:sp>
          <p:nvSpPr>
            <p:cNvPr id="138" name="pl138"/>
            <p:cNvSpPr/>
            <p:nvPr/>
          </p:nvSpPr>
          <p:spPr>
            <a:xfrm>
              <a:off x="2900224" y="3677236"/>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139" name="pl139"/>
            <p:cNvSpPr/>
            <p:nvPr/>
          </p:nvSpPr>
          <p:spPr>
            <a:xfrm>
              <a:off x="2900224" y="3259724"/>
              <a:ext cx="1856925" cy="603073"/>
            </a:xfrm>
            <a:custGeom>
              <a:avLst/>
              <a:pathLst>
                <a:path w="1856925" h="603073">
                  <a:moveTo>
                    <a:pt x="0" y="603073"/>
                  </a:moveTo>
                  <a:lnTo>
                    <a:pt x="265275" y="603073"/>
                  </a:lnTo>
                  <a:lnTo>
                    <a:pt x="530550" y="417512"/>
                  </a:lnTo>
                  <a:lnTo>
                    <a:pt x="795825" y="139170"/>
                  </a:lnTo>
                  <a:lnTo>
                    <a:pt x="1061100" y="0"/>
                  </a:lnTo>
                  <a:lnTo>
                    <a:pt x="1326375" y="231951"/>
                  </a:lnTo>
                  <a:lnTo>
                    <a:pt x="1591650" y="231951"/>
                  </a:lnTo>
                  <a:lnTo>
                    <a:pt x="1856925" y="231951"/>
                  </a:lnTo>
                </a:path>
              </a:pathLst>
            </a:custGeom>
            <a:ln w="40651" cap="flat">
              <a:solidFill>
                <a:srgbClr val="000000">
                  <a:alpha val="100000"/>
                </a:srgbClr>
              </a:solidFill>
              <a:prstDash val="solid"/>
              <a:round/>
            </a:ln>
          </p:spPr>
          <p:txBody>
            <a:bodyPr/>
            <a:lstStyle/>
            <a:p/>
          </p:txBody>
        </p:sp>
        <p:sp>
          <p:nvSpPr>
            <p:cNvPr id="140" name="pl140"/>
            <p:cNvSpPr/>
            <p:nvPr/>
          </p:nvSpPr>
          <p:spPr>
            <a:xfrm>
              <a:off x="2900224" y="3259724"/>
              <a:ext cx="1856925" cy="603073"/>
            </a:xfrm>
            <a:custGeom>
              <a:avLst/>
              <a:pathLst>
                <a:path w="1856925" h="603073">
                  <a:moveTo>
                    <a:pt x="0" y="603073"/>
                  </a:moveTo>
                  <a:lnTo>
                    <a:pt x="265275" y="603073"/>
                  </a:lnTo>
                  <a:lnTo>
                    <a:pt x="530550" y="417512"/>
                  </a:lnTo>
                  <a:lnTo>
                    <a:pt x="795825" y="139170"/>
                  </a:lnTo>
                  <a:lnTo>
                    <a:pt x="1061100" y="0"/>
                  </a:lnTo>
                  <a:lnTo>
                    <a:pt x="1326375" y="231951"/>
                  </a:lnTo>
                  <a:lnTo>
                    <a:pt x="1591650" y="231951"/>
                  </a:lnTo>
                  <a:lnTo>
                    <a:pt x="1856925" y="231951"/>
                  </a:lnTo>
                </a:path>
              </a:pathLst>
            </a:custGeom>
            <a:ln w="35231" cap="flat">
              <a:solidFill>
                <a:srgbClr val="F26A21">
                  <a:alpha val="100000"/>
                </a:srgbClr>
              </a:solidFill>
              <a:prstDash val="solid"/>
              <a:round/>
            </a:ln>
          </p:spPr>
          <p:txBody>
            <a:bodyPr/>
            <a:lstStyle/>
            <a:p/>
          </p:txBody>
        </p:sp>
        <p:sp>
          <p:nvSpPr>
            <p:cNvPr id="141" name="pl141"/>
            <p:cNvSpPr/>
            <p:nvPr/>
          </p:nvSpPr>
          <p:spPr>
            <a:xfrm>
              <a:off x="2807378"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42" name="tx142"/>
            <p:cNvSpPr/>
            <p:nvPr/>
          </p:nvSpPr>
          <p:spPr>
            <a:xfrm>
              <a:off x="2870095" y="3699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3" name="tx143"/>
            <p:cNvSpPr/>
            <p:nvPr/>
          </p:nvSpPr>
          <p:spPr>
            <a:xfrm>
              <a:off x="3135370" y="3699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4" name="tx144"/>
            <p:cNvSpPr/>
            <p:nvPr/>
          </p:nvSpPr>
          <p:spPr>
            <a:xfrm>
              <a:off x="3370515" y="351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45" name="tx145"/>
            <p:cNvSpPr/>
            <p:nvPr/>
          </p:nvSpPr>
          <p:spPr>
            <a:xfrm>
              <a:off x="3635790" y="32358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46" name="tx146"/>
            <p:cNvSpPr/>
            <p:nvPr/>
          </p:nvSpPr>
          <p:spPr>
            <a:xfrm>
              <a:off x="3901066" y="3096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47" name="tx147"/>
            <p:cNvSpPr/>
            <p:nvPr/>
          </p:nvSpPr>
          <p:spPr>
            <a:xfrm>
              <a:off x="4166341" y="3328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48" name="tx148"/>
            <p:cNvSpPr/>
            <p:nvPr/>
          </p:nvSpPr>
          <p:spPr>
            <a:xfrm>
              <a:off x="4431616" y="3328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49" name="tx149"/>
            <p:cNvSpPr/>
            <p:nvPr/>
          </p:nvSpPr>
          <p:spPr>
            <a:xfrm>
              <a:off x="4696891" y="3328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50" name="rc150"/>
            <p:cNvSpPr/>
            <p:nvPr/>
          </p:nvSpPr>
          <p:spPr>
            <a:xfrm>
              <a:off x="2807378" y="4352515"/>
              <a:ext cx="2042618" cy="1454334"/>
            </a:xfrm>
            <a:prstGeom prst="rect">
              <a:avLst/>
            </a:prstGeom>
            <a:solidFill>
              <a:srgbClr val="EBEBEB">
                <a:alpha val="100000"/>
              </a:srgbClr>
            </a:solidFill>
          </p:spPr>
          <p:txBody>
            <a:bodyPr/>
            <a:lstStyle/>
            <a:p/>
          </p:txBody>
        </p:sp>
        <p:sp>
          <p:nvSpPr>
            <p:cNvPr id="151" name="pl151"/>
            <p:cNvSpPr/>
            <p:nvPr/>
          </p:nvSpPr>
          <p:spPr>
            <a:xfrm>
              <a:off x="2807378" y="54508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2" name="pl152"/>
            <p:cNvSpPr/>
            <p:nvPr/>
          </p:nvSpPr>
          <p:spPr>
            <a:xfrm>
              <a:off x="2807378" y="487092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3" name="pl153"/>
            <p:cNvSpPr/>
            <p:nvPr/>
          </p:nvSpPr>
          <p:spPr>
            <a:xfrm>
              <a:off x="2807378" y="5740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4" name="pl154"/>
            <p:cNvSpPr/>
            <p:nvPr/>
          </p:nvSpPr>
          <p:spPr>
            <a:xfrm>
              <a:off x="2807378" y="51608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5" name="pl155"/>
            <p:cNvSpPr/>
            <p:nvPr/>
          </p:nvSpPr>
          <p:spPr>
            <a:xfrm>
              <a:off x="2807378" y="458098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6" name="pl156"/>
            <p:cNvSpPr/>
            <p:nvPr/>
          </p:nvSpPr>
          <p:spPr>
            <a:xfrm>
              <a:off x="29002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16549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43077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69604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9613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22660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49187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75715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900224" y="5416011"/>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165" name="pl165"/>
            <p:cNvSpPr/>
            <p:nvPr/>
          </p:nvSpPr>
          <p:spPr>
            <a:xfrm>
              <a:off x="2900224" y="5555182"/>
              <a:ext cx="1856925" cy="139170"/>
            </a:xfrm>
            <a:custGeom>
              <a:avLst/>
              <a:pathLst>
                <a:path w="1856925" h="139170">
                  <a:moveTo>
                    <a:pt x="0" y="69585"/>
                  </a:moveTo>
                  <a:lnTo>
                    <a:pt x="265275" y="92780"/>
                  </a:lnTo>
                  <a:lnTo>
                    <a:pt x="530550" y="0"/>
                  </a:lnTo>
                  <a:lnTo>
                    <a:pt x="795825" y="69585"/>
                  </a:lnTo>
                  <a:lnTo>
                    <a:pt x="1061100" y="115975"/>
                  </a:lnTo>
                  <a:lnTo>
                    <a:pt x="1326375" y="115975"/>
                  </a:lnTo>
                  <a:lnTo>
                    <a:pt x="1591650" y="139170"/>
                  </a:lnTo>
                  <a:lnTo>
                    <a:pt x="1856925" y="139170"/>
                  </a:lnTo>
                </a:path>
              </a:pathLst>
            </a:custGeom>
            <a:ln w="40651" cap="flat">
              <a:solidFill>
                <a:srgbClr val="BEBEBE">
                  <a:alpha val="69803"/>
                </a:srgbClr>
              </a:solidFill>
              <a:prstDash val="solid"/>
              <a:round/>
            </a:ln>
          </p:spPr>
          <p:txBody>
            <a:bodyPr/>
            <a:lstStyle/>
            <a:p/>
          </p:txBody>
        </p:sp>
        <p:sp>
          <p:nvSpPr>
            <p:cNvPr id="166" name="pl166"/>
            <p:cNvSpPr/>
            <p:nvPr/>
          </p:nvSpPr>
          <p:spPr>
            <a:xfrm>
              <a:off x="2900224" y="5555182"/>
              <a:ext cx="1856925" cy="139170"/>
            </a:xfrm>
            <a:custGeom>
              <a:avLst/>
              <a:pathLst>
                <a:path w="1856925" h="139170">
                  <a:moveTo>
                    <a:pt x="0" y="69585"/>
                  </a:moveTo>
                  <a:lnTo>
                    <a:pt x="265275" y="92780"/>
                  </a:lnTo>
                  <a:lnTo>
                    <a:pt x="530550" y="0"/>
                  </a:lnTo>
                  <a:lnTo>
                    <a:pt x="795825" y="69585"/>
                  </a:lnTo>
                  <a:lnTo>
                    <a:pt x="1061100" y="115975"/>
                  </a:lnTo>
                  <a:lnTo>
                    <a:pt x="1326375" y="115975"/>
                  </a:lnTo>
                  <a:lnTo>
                    <a:pt x="1591650" y="139170"/>
                  </a:lnTo>
                  <a:lnTo>
                    <a:pt x="1856925" y="139170"/>
                  </a:lnTo>
                </a:path>
              </a:pathLst>
            </a:custGeom>
            <a:ln w="35231" cap="flat">
              <a:solidFill>
                <a:srgbClr val="BEBEBE">
                  <a:alpha val="69803"/>
                </a:srgbClr>
              </a:solidFill>
              <a:prstDash val="solid"/>
              <a:round/>
            </a:ln>
          </p:spPr>
          <p:txBody>
            <a:bodyPr/>
            <a:lstStyle/>
            <a:p/>
          </p:txBody>
        </p:sp>
        <p:sp>
          <p:nvSpPr>
            <p:cNvPr id="167" name="pl167"/>
            <p:cNvSpPr/>
            <p:nvPr/>
          </p:nvSpPr>
          <p:spPr>
            <a:xfrm>
              <a:off x="2900224" y="5416011"/>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168" name="pl168"/>
            <p:cNvSpPr/>
            <p:nvPr/>
          </p:nvSpPr>
          <p:spPr>
            <a:xfrm>
              <a:off x="2900224" y="5555182"/>
              <a:ext cx="1856925" cy="139170"/>
            </a:xfrm>
            <a:custGeom>
              <a:avLst/>
              <a:pathLst>
                <a:path w="1856925" h="139170">
                  <a:moveTo>
                    <a:pt x="0" y="69585"/>
                  </a:moveTo>
                  <a:lnTo>
                    <a:pt x="265275" y="92780"/>
                  </a:lnTo>
                  <a:lnTo>
                    <a:pt x="530550" y="0"/>
                  </a:lnTo>
                  <a:lnTo>
                    <a:pt x="795825" y="69585"/>
                  </a:lnTo>
                  <a:lnTo>
                    <a:pt x="1061100" y="115975"/>
                  </a:lnTo>
                  <a:lnTo>
                    <a:pt x="1326375" y="115975"/>
                  </a:lnTo>
                  <a:lnTo>
                    <a:pt x="1591650" y="139170"/>
                  </a:lnTo>
                  <a:lnTo>
                    <a:pt x="1856925" y="139170"/>
                  </a:lnTo>
                </a:path>
              </a:pathLst>
            </a:custGeom>
            <a:ln w="40651" cap="flat">
              <a:solidFill>
                <a:srgbClr val="000000">
                  <a:alpha val="100000"/>
                </a:srgbClr>
              </a:solidFill>
              <a:prstDash val="solid"/>
              <a:round/>
            </a:ln>
          </p:spPr>
          <p:txBody>
            <a:bodyPr/>
            <a:lstStyle/>
            <a:p/>
          </p:txBody>
        </p:sp>
        <p:sp>
          <p:nvSpPr>
            <p:cNvPr id="169" name="pl169"/>
            <p:cNvSpPr/>
            <p:nvPr/>
          </p:nvSpPr>
          <p:spPr>
            <a:xfrm>
              <a:off x="2900224" y="5555182"/>
              <a:ext cx="1856925" cy="139170"/>
            </a:xfrm>
            <a:custGeom>
              <a:avLst/>
              <a:pathLst>
                <a:path w="1856925" h="139170">
                  <a:moveTo>
                    <a:pt x="0" y="69585"/>
                  </a:moveTo>
                  <a:lnTo>
                    <a:pt x="265275" y="92780"/>
                  </a:lnTo>
                  <a:lnTo>
                    <a:pt x="530550" y="0"/>
                  </a:lnTo>
                  <a:lnTo>
                    <a:pt x="795825" y="69585"/>
                  </a:lnTo>
                  <a:lnTo>
                    <a:pt x="1061100" y="115975"/>
                  </a:lnTo>
                  <a:lnTo>
                    <a:pt x="1326375" y="115975"/>
                  </a:lnTo>
                  <a:lnTo>
                    <a:pt x="1591650" y="139170"/>
                  </a:lnTo>
                  <a:lnTo>
                    <a:pt x="1856925" y="139170"/>
                  </a:lnTo>
                </a:path>
              </a:pathLst>
            </a:custGeom>
            <a:ln w="35231" cap="flat">
              <a:solidFill>
                <a:srgbClr val="F26A21">
                  <a:alpha val="100000"/>
                </a:srgbClr>
              </a:solidFill>
              <a:prstDash val="solid"/>
              <a:round/>
            </a:ln>
          </p:spPr>
          <p:txBody>
            <a:bodyPr/>
            <a:lstStyle/>
            <a:p/>
          </p:txBody>
        </p:sp>
        <p:sp>
          <p:nvSpPr>
            <p:cNvPr id="170" name="pl170"/>
            <p:cNvSpPr/>
            <p:nvPr/>
          </p:nvSpPr>
          <p:spPr>
            <a:xfrm>
              <a:off x="2807378" y="5740743"/>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71" name="tx171"/>
            <p:cNvSpPr/>
            <p:nvPr/>
          </p:nvSpPr>
          <p:spPr>
            <a:xfrm>
              <a:off x="2870095" y="54617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2" name="tx172"/>
            <p:cNvSpPr/>
            <p:nvPr/>
          </p:nvSpPr>
          <p:spPr>
            <a:xfrm>
              <a:off x="3135370" y="54849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3" name="tx173"/>
            <p:cNvSpPr/>
            <p:nvPr/>
          </p:nvSpPr>
          <p:spPr>
            <a:xfrm>
              <a:off x="3400645" y="53921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4" name="tx174"/>
            <p:cNvSpPr/>
            <p:nvPr/>
          </p:nvSpPr>
          <p:spPr>
            <a:xfrm>
              <a:off x="3665920" y="54617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5" name="tx175"/>
            <p:cNvSpPr/>
            <p:nvPr/>
          </p:nvSpPr>
          <p:spPr>
            <a:xfrm>
              <a:off x="3931195" y="5508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6" name="tx176"/>
            <p:cNvSpPr/>
            <p:nvPr/>
          </p:nvSpPr>
          <p:spPr>
            <a:xfrm>
              <a:off x="4196470" y="5508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7" name="tx177"/>
            <p:cNvSpPr/>
            <p:nvPr/>
          </p:nvSpPr>
          <p:spPr>
            <a:xfrm>
              <a:off x="4461745" y="55313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8" name="tx178"/>
            <p:cNvSpPr/>
            <p:nvPr/>
          </p:nvSpPr>
          <p:spPr>
            <a:xfrm>
              <a:off x="4727020" y="55313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9" name="rc179"/>
            <p:cNvSpPr/>
            <p:nvPr/>
          </p:nvSpPr>
          <p:spPr>
            <a:xfrm>
              <a:off x="4919585" y="874964"/>
              <a:ext cx="2042618" cy="1454334"/>
            </a:xfrm>
            <a:prstGeom prst="rect">
              <a:avLst/>
            </a:prstGeom>
            <a:solidFill>
              <a:srgbClr val="EBEBEB">
                <a:alpha val="100000"/>
              </a:srgbClr>
            </a:solidFill>
          </p:spPr>
          <p:txBody>
            <a:bodyPr/>
            <a:lstStyle/>
            <a:p/>
          </p:txBody>
        </p:sp>
        <p:sp>
          <p:nvSpPr>
            <p:cNvPr id="180" name="pl180"/>
            <p:cNvSpPr/>
            <p:nvPr/>
          </p:nvSpPr>
          <p:spPr>
            <a:xfrm>
              <a:off x="4919585" y="197325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1" name="pl181"/>
            <p:cNvSpPr/>
            <p:nvPr/>
          </p:nvSpPr>
          <p:spPr>
            <a:xfrm>
              <a:off x="4919585" y="139337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2" name="pl182"/>
            <p:cNvSpPr/>
            <p:nvPr/>
          </p:nvSpPr>
          <p:spPr>
            <a:xfrm>
              <a:off x="4919585"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3" name="pl183"/>
            <p:cNvSpPr/>
            <p:nvPr/>
          </p:nvSpPr>
          <p:spPr>
            <a:xfrm>
              <a:off x="4919585" y="168331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4" name="pl184"/>
            <p:cNvSpPr/>
            <p:nvPr/>
          </p:nvSpPr>
          <p:spPr>
            <a:xfrm>
              <a:off x="4919585" y="11034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5" name="pl185"/>
            <p:cNvSpPr/>
            <p:nvPr/>
          </p:nvSpPr>
          <p:spPr>
            <a:xfrm>
              <a:off x="501243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527770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55429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58082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607353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633880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66040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68693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5012431" y="1938460"/>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194" name="pl194"/>
            <p:cNvSpPr/>
            <p:nvPr/>
          </p:nvSpPr>
          <p:spPr>
            <a:xfrm>
              <a:off x="5012431" y="2031241"/>
              <a:ext cx="1856925" cy="231951"/>
            </a:xfrm>
            <a:custGeom>
              <a:avLst/>
              <a:pathLst>
                <a:path w="1856925" h="231951">
                  <a:moveTo>
                    <a:pt x="0" y="92780"/>
                  </a:moveTo>
                  <a:lnTo>
                    <a:pt x="265275" y="92780"/>
                  </a:lnTo>
                  <a:lnTo>
                    <a:pt x="530550" y="115975"/>
                  </a:lnTo>
                  <a:lnTo>
                    <a:pt x="795825" y="0"/>
                  </a:lnTo>
                  <a:lnTo>
                    <a:pt x="1061100" y="185560"/>
                  </a:lnTo>
                  <a:lnTo>
                    <a:pt x="1326375" y="139170"/>
                  </a:lnTo>
                  <a:lnTo>
                    <a:pt x="1591650" y="46390"/>
                  </a:lnTo>
                  <a:lnTo>
                    <a:pt x="1856925" y="231951"/>
                  </a:lnTo>
                </a:path>
              </a:pathLst>
            </a:custGeom>
            <a:ln w="40651" cap="flat">
              <a:solidFill>
                <a:srgbClr val="BEBEBE">
                  <a:alpha val="69803"/>
                </a:srgbClr>
              </a:solidFill>
              <a:prstDash val="solid"/>
              <a:round/>
            </a:ln>
          </p:spPr>
          <p:txBody>
            <a:bodyPr/>
            <a:lstStyle/>
            <a:p/>
          </p:txBody>
        </p:sp>
        <p:sp>
          <p:nvSpPr>
            <p:cNvPr id="195" name="pl195"/>
            <p:cNvSpPr/>
            <p:nvPr/>
          </p:nvSpPr>
          <p:spPr>
            <a:xfrm>
              <a:off x="5012431" y="2031241"/>
              <a:ext cx="1856925" cy="231951"/>
            </a:xfrm>
            <a:custGeom>
              <a:avLst/>
              <a:pathLst>
                <a:path w="1856925" h="231951">
                  <a:moveTo>
                    <a:pt x="0" y="92780"/>
                  </a:moveTo>
                  <a:lnTo>
                    <a:pt x="265275" y="92780"/>
                  </a:lnTo>
                  <a:lnTo>
                    <a:pt x="530550" y="115975"/>
                  </a:lnTo>
                  <a:lnTo>
                    <a:pt x="795825" y="0"/>
                  </a:lnTo>
                  <a:lnTo>
                    <a:pt x="1061100" y="185560"/>
                  </a:lnTo>
                  <a:lnTo>
                    <a:pt x="1326375" y="139170"/>
                  </a:lnTo>
                  <a:lnTo>
                    <a:pt x="1591650" y="46390"/>
                  </a:lnTo>
                  <a:lnTo>
                    <a:pt x="1856925" y="231951"/>
                  </a:lnTo>
                </a:path>
              </a:pathLst>
            </a:custGeom>
            <a:ln w="35231" cap="flat">
              <a:solidFill>
                <a:srgbClr val="BEBEBE">
                  <a:alpha val="69803"/>
                </a:srgbClr>
              </a:solidFill>
              <a:prstDash val="solid"/>
              <a:round/>
            </a:ln>
          </p:spPr>
          <p:txBody>
            <a:bodyPr/>
            <a:lstStyle/>
            <a:p/>
          </p:txBody>
        </p:sp>
        <p:sp>
          <p:nvSpPr>
            <p:cNvPr id="196" name="pl196"/>
            <p:cNvSpPr/>
            <p:nvPr/>
          </p:nvSpPr>
          <p:spPr>
            <a:xfrm>
              <a:off x="5012431" y="1938460"/>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197" name="pl197"/>
            <p:cNvSpPr/>
            <p:nvPr/>
          </p:nvSpPr>
          <p:spPr>
            <a:xfrm>
              <a:off x="5012431" y="2031241"/>
              <a:ext cx="1856925" cy="231951"/>
            </a:xfrm>
            <a:custGeom>
              <a:avLst/>
              <a:pathLst>
                <a:path w="1856925" h="231951">
                  <a:moveTo>
                    <a:pt x="0" y="92780"/>
                  </a:moveTo>
                  <a:lnTo>
                    <a:pt x="265275" y="92780"/>
                  </a:lnTo>
                  <a:lnTo>
                    <a:pt x="530550" y="115975"/>
                  </a:lnTo>
                  <a:lnTo>
                    <a:pt x="795825" y="0"/>
                  </a:lnTo>
                  <a:lnTo>
                    <a:pt x="1061100" y="185560"/>
                  </a:lnTo>
                  <a:lnTo>
                    <a:pt x="1326375" y="139170"/>
                  </a:lnTo>
                  <a:lnTo>
                    <a:pt x="1591650" y="46390"/>
                  </a:lnTo>
                  <a:lnTo>
                    <a:pt x="1856925" y="231951"/>
                  </a:lnTo>
                </a:path>
              </a:pathLst>
            </a:custGeom>
            <a:ln w="40651" cap="flat">
              <a:solidFill>
                <a:srgbClr val="000000">
                  <a:alpha val="100000"/>
                </a:srgbClr>
              </a:solidFill>
              <a:prstDash val="solid"/>
              <a:round/>
            </a:ln>
          </p:spPr>
          <p:txBody>
            <a:bodyPr/>
            <a:lstStyle/>
            <a:p/>
          </p:txBody>
        </p:sp>
        <p:sp>
          <p:nvSpPr>
            <p:cNvPr id="198" name="pl198"/>
            <p:cNvSpPr/>
            <p:nvPr/>
          </p:nvSpPr>
          <p:spPr>
            <a:xfrm>
              <a:off x="5012431" y="2031241"/>
              <a:ext cx="1856925" cy="231951"/>
            </a:xfrm>
            <a:custGeom>
              <a:avLst/>
              <a:pathLst>
                <a:path w="1856925" h="231951">
                  <a:moveTo>
                    <a:pt x="0" y="92780"/>
                  </a:moveTo>
                  <a:lnTo>
                    <a:pt x="265275" y="92780"/>
                  </a:lnTo>
                  <a:lnTo>
                    <a:pt x="530550" y="115975"/>
                  </a:lnTo>
                  <a:lnTo>
                    <a:pt x="795825" y="0"/>
                  </a:lnTo>
                  <a:lnTo>
                    <a:pt x="1061100" y="185560"/>
                  </a:lnTo>
                  <a:lnTo>
                    <a:pt x="1326375" y="139170"/>
                  </a:lnTo>
                  <a:lnTo>
                    <a:pt x="1591650" y="46390"/>
                  </a:lnTo>
                  <a:lnTo>
                    <a:pt x="1856925" y="231951"/>
                  </a:lnTo>
                </a:path>
              </a:pathLst>
            </a:custGeom>
            <a:ln w="35231" cap="flat">
              <a:solidFill>
                <a:srgbClr val="F26A21">
                  <a:alpha val="100000"/>
                </a:srgbClr>
              </a:solidFill>
              <a:prstDash val="solid"/>
              <a:round/>
            </a:ln>
          </p:spPr>
          <p:txBody>
            <a:bodyPr/>
            <a:lstStyle/>
            <a:p/>
          </p:txBody>
        </p:sp>
        <p:sp>
          <p:nvSpPr>
            <p:cNvPr id="199" name="pl199"/>
            <p:cNvSpPr/>
            <p:nvPr/>
          </p:nvSpPr>
          <p:spPr>
            <a:xfrm>
              <a:off x="4919585"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00" name="tx200"/>
            <p:cNvSpPr/>
            <p:nvPr/>
          </p:nvSpPr>
          <p:spPr>
            <a:xfrm>
              <a:off x="4982302" y="19609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1" name="tx201"/>
            <p:cNvSpPr/>
            <p:nvPr/>
          </p:nvSpPr>
          <p:spPr>
            <a:xfrm>
              <a:off x="5247577" y="19609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2" name="tx202"/>
            <p:cNvSpPr/>
            <p:nvPr/>
          </p:nvSpPr>
          <p:spPr>
            <a:xfrm>
              <a:off x="5512852" y="19841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3" name="tx203"/>
            <p:cNvSpPr/>
            <p:nvPr/>
          </p:nvSpPr>
          <p:spPr>
            <a:xfrm>
              <a:off x="5747998" y="1868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04" name="tx204"/>
            <p:cNvSpPr/>
            <p:nvPr/>
          </p:nvSpPr>
          <p:spPr>
            <a:xfrm>
              <a:off x="6043402" y="2053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5" name="tx205"/>
            <p:cNvSpPr/>
            <p:nvPr/>
          </p:nvSpPr>
          <p:spPr>
            <a:xfrm>
              <a:off x="6308677" y="2007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6" name="tx206"/>
            <p:cNvSpPr/>
            <p:nvPr/>
          </p:nvSpPr>
          <p:spPr>
            <a:xfrm>
              <a:off x="6573952" y="1914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07" name="tx207"/>
            <p:cNvSpPr/>
            <p:nvPr/>
          </p:nvSpPr>
          <p:spPr>
            <a:xfrm>
              <a:off x="6839227"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8" name="rc208"/>
            <p:cNvSpPr/>
            <p:nvPr/>
          </p:nvSpPr>
          <p:spPr>
            <a:xfrm>
              <a:off x="4919585" y="2613739"/>
              <a:ext cx="2042618" cy="1454334"/>
            </a:xfrm>
            <a:prstGeom prst="rect">
              <a:avLst/>
            </a:prstGeom>
            <a:solidFill>
              <a:srgbClr val="EBEBEB">
                <a:alpha val="100000"/>
              </a:srgbClr>
            </a:solidFill>
          </p:spPr>
          <p:txBody>
            <a:bodyPr/>
            <a:lstStyle/>
            <a:p/>
          </p:txBody>
        </p:sp>
        <p:sp>
          <p:nvSpPr>
            <p:cNvPr id="209" name="pl209"/>
            <p:cNvSpPr/>
            <p:nvPr/>
          </p:nvSpPr>
          <p:spPr>
            <a:xfrm>
              <a:off x="4919585" y="37120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0" name="pl210"/>
            <p:cNvSpPr/>
            <p:nvPr/>
          </p:nvSpPr>
          <p:spPr>
            <a:xfrm>
              <a:off x="4919585" y="31321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1" name="pl211"/>
            <p:cNvSpPr/>
            <p:nvPr/>
          </p:nvSpPr>
          <p:spPr>
            <a:xfrm>
              <a:off x="4919585"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2" name="pl212"/>
            <p:cNvSpPr/>
            <p:nvPr/>
          </p:nvSpPr>
          <p:spPr>
            <a:xfrm>
              <a:off x="4919585" y="342208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3" name="pl213"/>
            <p:cNvSpPr/>
            <p:nvPr/>
          </p:nvSpPr>
          <p:spPr>
            <a:xfrm>
              <a:off x="4919585" y="284221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4" name="pl214"/>
            <p:cNvSpPr/>
            <p:nvPr/>
          </p:nvSpPr>
          <p:spPr>
            <a:xfrm>
              <a:off x="501243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527770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55429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58082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607353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633880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66040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68693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5012431" y="3677236"/>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223" name="pl223"/>
            <p:cNvSpPr/>
            <p:nvPr/>
          </p:nvSpPr>
          <p:spPr>
            <a:xfrm>
              <a:off x="5012431" y="3839602"/>
              <a:ext cx="1856925" cy="162365"/>
            </a:xfrm>
            <a:custGeom>
              <a:avLst/>
              <a:pathLst>
                <a:path w="1856925" h="162365">
                  <a:moveTo>
                    <a:pt x="0" y="46390"/>
                  </a:moveTo>
                  <a:lnTo>
                    <a:pt x="265275" y="46390"/>
                  </a:lnTo>
                  <a:lnTo>
                    <a:pt x="530550" y="162365"/>
                  </a:lnTo>
                  <a:lnTo>
                    <a:pt x="795825" y="162365"/>
                  </a:lnTo>
                  <a:lnTo>
                    <a:pt x="1061100" y="0"/>
                  </a:lnTo>
                  <a:lnTo>
                    <a:pt x="1326375" y="23195"/>
                  </a:lnTo>
                  <a:lnTo>
                    <a:pt x="1591650" y="23195"/>
                  </a:lnTo>
                  <a:lnTo>
                    <a:pt x="1856925" y="46390"/>
                  </a:lnTo>
                </a:path>
              </a:pathLst>
            </a:custGeom>
            <a:ln w="40651" cap="flat">
              <a:solidFill>
                <a:srgbClr val="BEBEBE">
                  <a:alpha val="69803"/>
                </a:srgbClr>
              </a:solidFill>
              <a:prstDash val="solid"/>
              <a:round/>
            </a:ln>
          </p:spPr>
          <p:txBody>
            <a:bodyPr/>
            <a:lstStyle/>
            <a:p/>
          </p:txBody>
        </p:sp>
        <p:sp>
          <p:nvSpPr>
            <p:cNvPr id="224" name="pl224"/>
            <p:cNvSpPr/>
            <p:nvPr/>
          </p:nvSpPr>
          <p:spPr>
            <a:xfrm>
              <a:off x="5012431" y="3839602"/>
              <a:ext cx="1856925" cy="162365"/>
            </a:xfrm>
            <a:custGeom>
              <a:avLst/>
              <a:pathLst>
                <a:path w="1856925" h="162365">
                  <a:moveTo>
                    <a:pt x="0" y="46390"/>
                  </a:moveTo>
                  <a:lnTo>
                    <a:pt x="265275" y="46390"/>
                  </a:lnTo>
                  <a:lnTo>
                    <a:pt x="530550" y="162365"/>
                  </a:lnTo>
                  <a:lnTo>
                    <a:pt x="795825" y="162365"/>
                  </a:lnTo>
                  <a:lnTo>
                    <a:pt x="1061100" y="0"/>
                  </a:lnTo>
                  <a:lnTo>
                    <a:pt x="1326375" y="23195"/>
                  </a:lnTo>
                  <a:lnTo>
                    <a:pt x="1591650" y="23195"/>
                  </a:lnTo>
                  <a:lnTo>
                    <a:pt x="1856925" y="46390"/>
                  </a:lnTo>
                </a:path>
              </a:pathLst>
            </a:custGeom>
            <a:ln w="35231" cap="flat">
              <a:solidFill>
                <a:srgbClr val="BEBEBE">
                  <a:alpha val="69803"/>
                </a:srgbClr>
              </a:solidFill>
              <a:prstDash val="solid"/>
              <a:round/>
            </a:ln>
          </p:spPr>
          <p:txBody>
            <a:bodyPr/>
            <a:lstStyle/>
            <a:p/>
          </p:txBody>
        </p:sp>
        <p:sp>
          <p:nvSpPr>
            <p:cNvPr id="225" name="pl225"/>
            <p:cNvSpPr/>
            <p:nvPr/>
          </p:nvSpPr>
          <p:spPr>
            <a:xfrm>
              <a:off x="5012431" y="3677236"/>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226" name="pl226"/>
            <p:cNvSpPr/>
            <p:nvPr/>
          </p:nvSpPr>
          <p:spPr>
            <a:xfrm>
              <a:off x="5012431" y="3839602"/>
              <a:ext cx="1856925" cy="162365"/>
            </a:xfrm>
            <a:custGeom>
              <a:avLst/>
              <a:pathLst>
                <a:path w="1856925" h="162365">
                  <a:moveTo>
                    <a:pt x="0" y="46390"/>
                  </a:moveTo>
                  <a:lnTo>
                    <a:pt x="265275" y="46390"/>
                  </a:lnTo>
                  <a:lnTo>
                    <a:pt x="530550" y="162365"/>
                  </a:lnTo>
                  <a:lnTo>
                    <a:pt x="795825" y="162365"/>
                  </a:lnTo>
                  <a:lnTo>
                    <a:pt x="1061100" y="0"/>
                  </a:lnTo>
                  <a:lnTo>
                    <a:pt x="1326375" y="23195"/>
                  </a:lnTo>
                  <a:lnTo>
                    <a:pt x="1591650" y="23195"/>
                  </a:lnTo>
                  <a:lnTo>
                    <a:pt x="1856925" y="46390"/>
                  </a:lnTo>
                </a:path>
              </a:pathLst>
            </a:custGeom>
            <a:ln w="40651" cap="flat">
              <a:solidFill>
                <a:srgbClr val="000000">
                  <a:alpha val="100000"/>
                </a:srgbClr>
              </a:solidFill>
              <a:prstDash val="solid"/>
              <a:round/>
            </a:ln>
          </p:spPr>
          <p:txBody>
            <a:bodyPr/>
            <a:lstStyle/>
            <a:p/>
          </p:txBody>
        </p:sp>
        <p:sp>
          <p:nvSpPr>
            <p:cNvPr id="227" name="pl227"/>
            <p:cNvSpPr/>
            <p:nvPr/>
          </p:nvSpPr>
          <p:spPr>
            <a:xfrm>
              <a:off x="5012431" y="3839602"/>
              <a:ext cx="1856925" cy="162365"/>
            </a:xfrm>
            <a:custGeom>
              <a:avLst/>
              <a:pathLst>
                <a:path w="1856925" h="162365">
                  <a:moveTo>
                    <a:pt x="0" y="46390"/>
                  </a:moveTo>
                  <a:lnTo>
                    <a:pt x="265275" y="46390"/>
                  </a:lnTo>
                  <a:lnTo>
                    <a:pt x="530550" y="162365"/>
                  </a:lnTo>
                  <a:lnTo>
                    <a:pt x="795825" y="162365"/>
                  </a:lnTo>
                  <a:lnTo>
                    <a:pt x="1061100" y="0"/>
                  </a:lnTo>
                  <a:lnTo>
                    <a:pt x="1326375" y="23195"/>
                  </a:lnTo>
                  <a:lnTo>
                    <a:pt x="1591650" y="23195"/>
                  </a:lnTo>
                  <a:lnTo>
                    <a:pt x="1856925" y="46390"/>
                  </a:lnTo>
                </a:path>
              </a:pathLst>
            </a:custGeom>
            <a:ln w="35231" cap="flat">
              <a:solidFill>
                <a:srgbClr val="F26A21">
                  <a:alpha val="100000"/>
                </a:srgbClr>
              </a:solidFill>
              <a:prstDash val="solid"/>
              <a:round/>
            </a:ln>
          </p:spPr>
          <p:txBody>
            <a:bodyPr/>
            <a:lstStyle/>
            <a:p/>
          </p:txBody>
        </p:sp>
        <p:sp>
          <p:nvSpPr>
            <p:cNvPr id="228" name="pl228"/>
            <p:cNvSpPr/>
            <p:nvPr/>
          </p:nvSpPr>
          <p:spPr>
            <a:xfrm>
              <a:off x="4919585"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9" name="tx229"/>
            <p:cNvSpPr/>
            <p:nvPr/>
          </p:nvSpPr>
          <p:spPr>
            <a:xfrm>
              <a:off x="4982302" y="3722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0" name="tx230"/>
            <p:cNvSpPr/>
            <p:nvPr/>
          </p:nvSpPr>
          <p:spPr>
            <a:xfrm>
              <a:off x="5247577" y="3722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1" name="tx231"/>
            <p:cNvSpPr/>
            <p:nvPr/>
          </p:nvSpPr>
          <p:spPr>
            <a:xfrm>
              <a:off x="5512852"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2" name="tx232"/>
            <p:cNvSpPr/>
            <p:nvPr/>
          </p:nvSpPr>
          <p:spPr>
            <a:xfrm>
              <a:off x="5778127"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3" name="tx233"/>
            <p:cNvSpPr/>
            <p:nvPr/>
          </p:nvSpPr>
          <p:spPr>
            <a:xfrm>
              <a:off x="6043402" y="3676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34" name="tx234"/>
            <p:cNvSpPr/>
            <p:nvPr/>
          </p:nvSpPr>
          <p:spPr>
            <a:xfrm>
              <a:off x="6308677" y="3699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5" name="tx235"/>
            <p:cNvSpPr/>
            <p:nvPr/>
          </p:nvSpPr>
          <p:spPr>
            <a:xfrm>
              <a:off x="6573952" y="3699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6" name="tx236"/>
            <p:cNvSpPr/>
            <p:nvPr/>
          </p:nvSpPr>
          <p:spPr>
            <a:xfrm>
              <a:off x="6839227" y="3722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7" name="rc237"/>
            <p:cNvSpPr/>
            <p:nvPr/>
          </p:nvSpPr>
          <p:spPr>
            <a:xfrm>
              <a:off x="7031792" y="874964"/>
              <a:ext cx="2042618" cy="1454334"/>
            </a:xfrm>
            <a:prstGeom prst="rect">
              <a:avLst/>
            </a:prstGeom>
            <a:solidFill>
              <a:srgbClr val="EBEBEB">
                <a:alpha val="100000"/>
              </a:srgbClr>
            </a:solidFill>
          </p:spPr>
          <p:txBody>
            <a:bodyPr/>
            <a:lstStyle/>
            <a:p/>
          </p:txBody>
        </p:sp>
        <p:sp>
          <p:nvSpPr>
            <p:cNvPr id="238" name="pl238"/>
            <p:cNvSpPr/>
            <p:nvPr/>
          </p:nvSpPr>
          <p:spPr>
            <a:xfrm>
              <a:off x="7031792" y="197325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9" name="pl239"/>
            <p:cNvSpPr/>
            <p:nvPr/>
          </p:nvSpPr>
          <p:spPr>
            <a:xfrm>
              <a:off x="7031792" y="139337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0" name="pl240"/>
            <p:cNvSpPr/>
            <p:nvPr/>
          </p:nvSpPr>
          <p:spPr>
            <a:xfrm>
              <a:off x="7031792"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1" name="pl241"/>
            <p:cNvSpPr/>
            <p:nvPr/>
          </p:nvSpPr>
          <p:spPr>
            <a:xfrm>
              <a:off x="7031792" y="168331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2" name="pl242"/>
            <p:cNvSpPr/>
            <p:nvPr/>
          </p:nvSpPr>
          <p:spPr>
            <a:xfrm>
              <a:off x="7031792" y="110343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3" name="pl243"/>
            <p:cNvSpPr/>
            <p:nvPr/>
          </p:nvSpPr>
          <p:spPr>
            <a:xfrm>
              <a:off x="71246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738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6551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9204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81857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4510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7162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815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7124639" y="1938460"/>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252" name="pl252"/>
            <p:cNvSpPr/>
            <p:nvPr/>
          </p:nvSpPr>
          <p:spPr>
            <a:xfrm>
              <a:off x="7124639" y="2193606"/>
              <a:ext cx="1856925" cy="69585"/>
            </a:xfrm>
            <a:custGeom>
              <a:avLst/>
              <a:pathLst>
                <a:path w="1856925" h="69585">
                  <a:moveTo>
                    <a:pt x="0" y="0"/>
                  </a:moveTo>
                  <a:lnTo>
                    <a:pt x="265275" y="69585"/>
                  </a:lnTo>
                  <a:lnTo>
                    <a:pt x="530550" y="69585"/>
                  </a:lnTo>
                  <a:lnTo>
                    <a:pt x="795825" y="69585"/>
                  </a:lnTo>
                  <a:lnTo>
                    <a:pt x="1061100" y="23195"/>
                  </a:lnTo>
                  <a:lnTo>
                    <a:pt x="1326375" y="69585"/>
                  </a:lnTo>
                  <a:lnTo>
                    <a:pt x="1591650" y="69585"/>
                  </a:lnTo>
                  <a:lnTo>
                    <a:pt x="1856925" y="69585"/>
                  </a:lnTo>
                </a:path>
              </a:pathLst>
            </a:custGeom>
            <a:ln w="40651" cap="flat">
              <a:solidFill>
                <a:srgbClr val="BEBEBE">
                  <a:alpha val="69803"/>
                </a:srgbClr>
              </a:solidFill>
              <a:prstDash val="solid"/>
              <a:round/>
            </a:ln>
          </p:spPr>
          <p:txBody>
            <a:bodyPr/>
            <a:lstStyle/>
            <a:p/>
          </p:txBody>
        </p:sp>
        <p:sp>
          <p:nvSpPr>
            <p:cNvPr id="253" name="pl253"/>
            <p:cNvSpPr/>
            <p:nvPr/>
          </p:nvSpPr>
          <p:spPr>
            <a:xfrm>
              <a:off x="7124639" y="2193606"/>
              <a:ext cx="1856925" cy="69585"/>
            </a:xfrm>
            <a:custGeom>
              <a:avLst/>
              <a:pathLst>
                <a:path w="1856925" h="69585">
                  <a:moveTo>
                    <a:pt x="0" y="0"/>
                  </a:moveTo>
                  <a:lnTo>
                    <a:pt x="265275" y="69585"/>
                  </a:lnTo>
                  <a:lnTo>
                    <a:pt x="530550" y="69585"/>
                  </a:lnTo>
                  <a:lnTo>
                    <a:pt x="795825" y="69585"/>
                  </a:lnTo>
                  <a:lnTo>
                    <a:pt x="1061100" y="23195"/>
                  </a:lnTo>
                  <a:lnTo>
                    <a:pt x="1326375" y="69585"/>
                  </a:lnTo>
                  <a:lnTo>
                    <a:pt x="1591650" y="69585"/>
                  </a:lnTo>
                  <a:lnTo>
                    <a:pt x="1856925" y="69585"/>
                  </a:lnTo>
                </a:path>
              </a:pathLst>
            </a:custGeom>
            <a:ln w="35231" cap="flat">
              <a:solidFill>
                <a:srgbClr val="BEBEBE">
                  <a:alpha val="69803"/>
                </a:srgbClr>
              </a:solidFill>
              <a:prstDash val="solid"/>
              <a:round/>
            </a:ln>
          </p:spPr>
          <p:txBody>
            <a:bodyPr/>
            <a:lstStyle/>
            <a:p/>
          </p:txBody>
        </p:sp>
        <p:sp>
          <p:nvSpPr>
            <p:cNvPr id="254" name="pl254"/>
            <p:cNvSpPr/>
            <p:nvPr/>
          </p:nvSpPr>
          <p:spPr>
            <a:xfrm>
              <a:off x="7124639" y="1938460"/>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255" name="pl255"/>
            <p:cNvSpPr/>
            <p:nvPr/>
          </p:nvSpPr>
          <p:spPr>
            <a:xfrm>
              <a:off x="7124639" y="2193606"/>
              <a:ext cx="1856925" cy="69585"/>
            </a:xfrm>
            <a:custGeom>
              <a:avLst/>
              <a:pathLst>
                <a:path w="1856925" h="69585">
                  <a:moveTo>
                    <a:pt x="0" y="0"/>
                  </a:moveTo>
                  <a:lnTo>
                    <a:pt x="265275" y="69585"/>
                  </a:lnTo>
                  <a:lnTo>
                    <a:pt x="530550" y="69585"/>
                  </a:lnTo>
                  <a:lnTo>
                    <a:pt x="795825" y="69585"/>
                  </a:lnTo>
                  <a:lnTo>
                    <a:pt x="1061100" y="23195"/>
                  </a:lnTo>
                  <a:lnTo>
                    <a:pt x="1326375" y="69585"/>
                  </a:lnTo>
                  <a:lnTo>
                    <a:pt x="1591650" y="69585"/>
                  </a:lnTo>
                  <a:lnTo>
                    <a:pt x="1856925" y="69585"/>
                  </a:lnTo>
                </a:path>
              </a:pathLst>
            </a:custGeom>
            <a:ln w="40651" cap="flat">
              <a:solidFill>
                <a:srgbClr val="000000">
                  <a:alpha val="100000"/>
                </a:srgbClr>
              </a:solidFill>
              <a:prstDash val="solid"/>
              <a:round/>
            </a:ln>
          </p:spPr>
          <p:txBody>
            <a:bodyPr/>
            <a:lstStyle/>
            <a:p/>
          </p:txBody>
        </p:sp>
        <p:sp>
          <p:nvSpPr>
            <p:cNvPr id="256" name="pl256"/>
            <p:cNvSpPr/>
            <p:nvPr/>
          </p:nvSpPr>
          <p:spPr>
            <a:xfrm>
              <a:off x="7124639" y="2193606"/>
              <a:ext cx="1856925" cy="69585"/>
            </a:xfrm>
            <a:custGeom>
              <a:avLst/>
              <a:pathLst>
                <a:path w="1856925" h="69585">
                  <a:moveTo>
                    <a:pt x="0" y="0"/>
                  </a:moveTo>
                  <a:lnTo>
                    <a:pt x="265275" y="69585"/>
                  </a:lnTo>
                  <a:lnTo>
                    <a:pt x="530550" y="69585"/>
                  </a:lnTo>
                  <a:lnTo>
                    <a:pt x="795825" y="69585"/>
                  </a:lnTo>
                  <a:lnTo>
                    <a:pt x="1061100" y="23195"/>
                  </a:lnTo>
                  <a:lnTo>
                    <a:pt x="1326375" y="69585"/>
                  </a:lnTo>
                  <a:lnTo>
                    <a:pt x="1591650" y="69585"/>
                  </a:lnTo>
                  <a:lnTo>
                    <a:pt x="1856925" y="69585"/>
                  </a:lnTo>
                </a:path>
              </a:pathLst>
            </a:custGeom>
            <a:ln w="35231" cap="flat">
              <a:solidFill>
                <a:srgbClr val="F26A21">
                  <a:alpha val="100000"/>
                </a:srgbClr>
              </a:solidFill>
              <a:prstDash val="solid"/>
              <a:round/>
            </a:ln>
          </p:spPr>
          <p:txBody>
            <a:bodyPr/>
            <a:lstStyle/>
            <a:p/>
          </p:txBody>
        </p:sp>
        <p:sp>
          <p:nvSpPr>
            <p:cNvPr id="257" name="pl257"/>
            <p:cNvSpPr/>
            <p:nvPr/>
          </p:nvSpPr>
          <p:spPr>
            <a:xfrm>
              <a:off x="7031792"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8" name="tx258"/>
            <p:cNvSpPr/>
            <p:nvPr/>
          </p:nvSpPr>
          <p:spPr>
            <a:xfrm>
              <a:off x="7094509" y="2030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9" name="tx259"/>
            <p:cNvSpPr/>
            <p:nvPr/>
          </p:nvSpPr>
          <p:spPr>
            <a:xfrm>
              <a:off x="7359784"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7625059"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1" name="tx261"/>
            <p:cNvSpPr/>
            <p:nvPr/>
          </p:nvSpPr>
          <p:spPr>
            <a:xfrm>
              <a:off x="7890334"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2" name="tx262"/>
            <p:cNvSpPr/>
            <p:nvPr/>
          </p:nvSpPr>
          <p:spPr>
            <a:xfrm>
              <a:off x="8155609" y="2053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3" name="tx263"/>
            <p:cNvSpPr/>
            <p:nvPr/>
          </p:nvSpPr>
          <p:spPr>
            <a:xfrm>
              <a:off x="8420885"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4" name="tx264"/>
            <p:cNvSpPr/>
            <p:nvPr/>
          </p:nvSpPr>
          <p:spPr>
            <a:xfrm>
              <a:off x="8686160"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5" name="tx265"/>
            <p:cNvSpPr/>
            <p:nvPr/>
          </p:nvSpPr>
          <p:spPr>
            <a:xfrm>
              <a:off x="8951435"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6" name="rc266"/>
            <p:cNvSpPr/>
            <p:nvPr/>
          </p:nvSpPr>
          <p:spPr>
            <a:xfrm>
              <a:off x="7031792" y="2613739"/>
              <a:ext cx="2042618" cy="1454334"/>
            </a:xfrm>
            <a:prstGeom prst="rect">
              <a:avLst/>
            </a:prstGeom>
            <a:solidFill>
              <a:srgbClr val="EBEBEB">
                <a:alpha val="100000"/>
              </a:srgbClr>
            </a:solidFill>
          </p:spPr>
          <p:txBody>
            <a:bodyPr/>
            <a:lstStyle/>
            <a:p/>
          </p:txBody>
        </p:sp>
        <p:sp>
          <p:nvSpPr>
            <p:cNvPr id="267" name="pl267"/>
            <p:cNvSpPr/>
            <p:nvPr/>
          </p:nvSpPr>
          <p:spPr>
            <a:xfrm>
              <a:off x="7031792" y="37120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8" name="pl268"/>
            <p:cNvSpPr/>
            <p:nvPr/>
          </p:nvSpPr>
          <p:spPr>
            <a:xfrm>
              <a:off x="7031792" y="313215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9" name="pl269"/>
            <p:cNvSpPr/>
            <p:nvPr/>
          </p:nvSpPr>
          <p:spPr>
            <a:xfrm>
              <a:off x="7031792"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0" name="pl270"/>
            <p:cNvSpPr/>
            <p:nvPr/>
          </p:nvSpPr>
          <p:spPr>
            <a:xfrm>
              <a:off x="7031792" y="342208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1" name="pl271"/>
            <p:cNvSpPr/>
            <p:nvPr/>
          </p:nvSpPr>
          <p:spPr>
            <a:xfrm>
              <a:off x="7031792" y="284221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2" name="pl272"/>
            <p:cNvSpPr/>
            <p:nvPr/>
          </p:nvSpPr>
          <p:spPr>
            <a:xfrm>
              <a:off x="71246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738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76551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79204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81857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84510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87162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89815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7124639" y="3677236"/>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BEBEBE">
                  <a:alpha val="69803"/>
                </a:srgbClr>
              </a:solidFill>
              <a:prstDash val="solid"/>
              <a:round/>
            </a:ln>
          </p:spPr>
          <p:txBody>
            <a:bodyPr/>
            <a:lstStyle/>
            <a:p/>
          </p:txBody>
        </p:sp>
        <p:sp>
          <p:nvSpPr>
            <p:cNvPr id="281" name="pl281"/>
            <p:cNvSpPr/>
            <p:nvPr/>
          </p:nvSpPr>
          <p:spPr>
            <a:xfrm>
              <a:off x="7124639" y="3885992"/>
              <a:ext cx="1856925" cy="69585"/>
            </a:xfrm>
            <a:custGeom>
              <a:avLst/>
              <a:pathLst>
                <a:path w="1856925" h="69585">
                  <a:moveTo>
                    <a:pt x="0" y="69585"/>
                  </a:moveTo>
                  <a:lnTo>
                    <a:pt x="265275" y="69585"/>
                  </a:lnTo>
                  <a:lnTo>
                    <a:pt x="530550" y="0"/>
                  </a:lnTo>
                  <a:lnTo>
                    <a:pt x="795825" y="0"/>
                  </a:lnTo>
                  <a:lnTo>
                    <a:pt x="1061100" y="69585"/>
                  </a:lnTo>
                  <a:lnTo>
                    <a:pt x="1326375" y="69585"/>
                  </a:lnTo>
                  <a:lnTo>
                    <a:pt x="1591650" y="46390"/>
                  </a:lnTo>
                  <a:lnTo>
                    <a:pt x="1856925" y="46390"/>
                  </a:lnTo>
                </a:path>
              </a:pathLst>
            </a:custGeom>
            <a:ln w="40651" cap="flat">
              <a:solidFill>
                <a:srgbClr val="BEBEBE">
                  <a:alpha val="69803"/>
                </a:srgbClr>
              </a:solidFill>
              <a:prstDash val="solid"/>
              <a:round/>
            </a:ln>
          </p:spPr>
          <p:txBody>
            <a:bodyPr/>
            <a:lstStyle/>
            <a:p/>
          </p:txBody>
        </p:sp>
        <p:sp>
          <p:nvSpPr>
            <p:cNvPr id="282" name="pl282"/>
            <p:cNvSpPr/>
            <p:nvPr/>
          </p:nvSpPr>
          <p:spPr>
            <a:xfrm>
              <a:off x="7124639" y="3885992"/>
              <a:ext cx="1856925" cy="69585"/>
            </a:xfrm>
            <a:custGeom>
              <a:avLst/>
              <a:pathLst>
                <a:path w="1856925" h="69585">
                  <a:moveTo>
                    <a:pt x="0" y="69585"/>
                  </a:moveTo>
                  <a:lnTo>
                    <a:pt x="265275" y="69585"/>
                  </a:lnTo>
                  <a:lnTo>
                    <a:pt x="530550" y="0"/>
                  </a:lnTo>
                  <a:lnTo>
                    <a:pt x="795825" y="0"/>
                  </a:lnTo>
                  <a:lnTo>
                    <a:pt x="1061100" y="69585"/>
                  </a:lnTo>
                  <a:lnTo>
                    <a:pt x="1326375" y="69585"/>
                  </a:lnTo>
                  <a:lnTo>
                    <a:pt x="1591650" y="46390"/>
                  </a:lnTo>
                  <a:lnTo>
                    <a:pt x="1856925" y="46390"/>
                  </a:lnTo>
                </a:path>
              </a:pathLst>
            </a:custGeom>
            <a:ln w="35231" cap="flat">
              <a:solidFill>
                <a:srgbClr val="BEBEBE">
                  <a:alpha val="69803"/>
                </a:srgbClr>
              </a:solidFill>
              <a:prstDash val="solid"/>
              <a:round/>
            </a:ln>
          </p:spPr>
          <p:txBody>
            <a:bodyPr/>
            <a:lstStyle/>
            <a:p/>
          </p:txBody>
        </p:sp>
        <p:sp>
          <p:nvSpPr>
            <p:cNvPr id="283" name="pl283"/>
            <p:cNvSpPr/>
            <p:nvPr/>
          </p:nvSpPr>
          <p:spPr>
            <a:xfrm>
              <a:off x="7124639" y="3677236"/>
              <a:ext cx="1856925" cy="185560"/>
            </a:xfrm>
            <a:custGeom>
              <a:avLst/>
              <a:pathLst>
                <a:path w="1856925" h="185560">
                  <a:moveTo>
                    <a:pt x="0" y="185560"/>
                  </a:moveTo>
                  <a:lnTo>
                    <a:pt x="265275" y="185560"/>
                  </a:lnTo>
                  <a:lnTo>
                    <a:pt x="530550" y="115975"/>
                  </a:lnTo>
                  <a:lnTo>
                    <a:pt x="795825" y="46390"/>
                  </a:lnTo>
                  <a:lnTo>
                    <a:pt x="1061100" y="0"/>
                  </a:lnTo>
                  <a:lnTo>
                    <a:pt x="1326375" y="46390"/>
                  </a:lnTo>
                  <a:lnTo>
                    <a:pt x="1591650" y="69585"/>
                  </a:lnTo>
                  <a:lnTo>
                    <a:pt x="1856925" y="46390"/>
                  </a:lnTo>
                </a:path>
              </a:pathLst>
            </a:custGeom>
            <a:ln w="20325" cap="flat">
              <a:solidFill>
                <a:srgbClr val="6B6B6B">
                  <a:alpha val="100000"/>
                </a:srgbClr>
              </a:solidFill>
              <a:prstDash val="solid"/>
              <a:round/>
            </a:ln>
          </p:spPr>
          <p:txBody>
            <a:bodyPr/>
            <a:lstStyle/>
            <a:p/>
          </p:txBody>
        </p:sp>
        <p:sp>
          <p:nvSpPr>
            <p:cNvPr id="284" name="pl284"/>
            <p:cNvSpPr/>
            <p:nvPr/>
          </p:nvSpPr>
          <p:spPr>
            <a:xfrm>
              <a:off x="7124639" y="3885992"/>
              <a:ext cx="1856925" cy="69585"/>
            </a:xfrm>
            <a:custGeom>
              <a:avLst/>
              <a:pathLst>
                <a:path w="1856925" h="69585">
                  <a:moveTo>
                    <a:pt x="0" y="69585"/>
                  </a:moveTo>
                  <a:lnTo>
                    <a:pt x="265275" y="69585"/>
                  </a:lnTo>
                  <a:lnTo>
                    <a:pt x="530550" y="0"/>
                  </a:lnTo>
                  <a:lnTo>
                    <a:pt x="795825" y="0"/>
                  </a:lnTo>
                  <a:lnTo>
                    <a:pt x="1061100" y="69585"/>
                  </a:lnTo>
                  <a:lnTo>
                    <a:pt x="1326375" y="69585"/>
                  </a:lnTo>
                  <a:lnTo>
                    <a:pt x="1591650" y="46390"/>
                  </a:lnTo>
                  <a:lnTo>
                    <a:pt x="1856925" y="46390"/>
                  </a:lnTo>
                </a:path>
              </a:pathLst>
            </a:custGeom>
            <a:ln w="40651" cap="flat">
              <a:solidFill>
                <a:srgbClr val="000000">
                  <a:alpha val="100000"/>
                </a:srgbClr>
              </a:solidFill>
              <a:prstDash val="solid"/>
              <a:round/>
            </a:ln>
          </p:spPr>
          <p:txBody>
            <a:bodyPr/>
            <a:lstStyle/>
            <a:p/>
          </p:txBody>
        </p:sp>
        <p:sp>
          <p:nvSpPr>
            <p:cNvPr id="285" name="pl285"/>
            <p:cNvSpPr/>
            <p:nvPr/>
          </p:nvSpPr>
          <p:spPr>
            <a:xfrm>
              <a:off x="7124639" y="3885992"/>
              <a:ext cx="1856925" cy="69585"/>
            </a:xfrm>
            <a:custGeom>
              <a:avLst/>
              <a:pathLst>
                <a:path w="1856925" h="69585">
                  <a:moveTo>
                    <a:pt x="0" y="69585"/>
                  </a:moveTo>
                  <a:lnTo>
                    <a:pt x="265275" y="69585"/>
                  </a:lnTo>
                  <a:lnTo>
                    <a:pt x="530550" y="0"/>
                  </a:lnTo>
                  <a:lnTo>
                    <a:pt x="795825" y="0"/>
                  </a:lnTo>
                  <a:lnTo>
                    <a:pt x="1061100" y="69585"/>
                  </a:lnTo>
                  <a:lnTo>
                    <a:pt x="1326375" y="69585"/>
                  </a:lnTo>
                  <a:lnTo>
                    <a:pt x="1591650" y="46390"/>
                  </a:lnTo>
                  <a:lnTo>
                    <a:pt x="1856925" y="46390"/>
                  </a:lnTo>
                </a:path>
              </a:pathLst>
            </a:custGeom>
            <a:ln w="35231" cap="flat">
              <a:solidFill>
                <a:srgbClr val="F26A21">
                  <a:alpha val="100000"/>
                </a:srgbClr>
              </a:solidFill>
              <a:prstDash val="solid"/>
              <a:round/>
            </a:ln>
          </p:spPr>
          <p:txBody>
            <a:bodyPr/>
            <a:lstStyle/>
            <a:p/>
          </p:txBody>
        </p:sp>
        <p:sp>
          <p:nvSpPr>
            <p:cNvPr id="286" name="pl286"/>
            <p:cNvSpPr/>
            <p:nvPr/>
          </p:nvSpPr>
          <p:spPr>
            <a:xfrm>
              <a:off x="7031792"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87" name="tx287"/>
            <p:cNvSpPr/>
            <p:nvPr/>
          </p:nvSpPr>
          <p:spPr>
            <a:xfrm>
              <a:off x="7094509" y="3792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8" name="tx288"/>
            <p:cNvSpPr/>
            <p:nvPr/>
          </p:nvSpPr>
          <p:spPr>
            <a:xfrm>
              <a:off x="7359784" y="3792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9" name="tx289"/>
            <p:cNvSpPr/>
            <p:nvPr/>
          </p:nvSpPr>
          <p:spPr>
            <a:xfrm>
              <a:off x="7625059" y="3722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0" name="tx290"/>
            <p:cNvSpPr/>
            <p:nvPr/>
          </p:nvSpPr>
          <p:spPr>
            <a:xfrm>
              <a:off x="7890334" y="3722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1" name="tx291"/>
            <p:cNvSpPr/>
            <p:nvPr/>
          </p:nvSpPr>
          <p:spPr>
            <a:xfrm>
              <a:off x="8155609" y="3792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2" name="tx292"/>
            <p:cNvSpPr/>
            <p:nvPr/>
          </p:nvSpPr>
          <p:spPr>
            <a:xfrm>
              <a:off x="8420885" y="3792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3" name="tx293"/>
            <p:cNvSpPr/>
            <p:nvPr/>
          </p:nvSpPr>
          <p:spPr>
            <a:xfrm>
              <a:off x="8686160" y="3769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4" name="tx294"/>
            <p:cNvSpPr/>
            <p:nvPr/>
          </p:nvSpPr>
          <p:spPr>
            <a:xfrm>
              <a:off x="8951435" y="3769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5" name="tx295"/>
            <p:cNvSpPr/>
            <p:nvPr/>
          </p:nvSpPr>
          <p:spPr>
            <a:xfrm>
              <a:off x="1530171" y="420508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296" name="tx296"/>
            <p:cNvSpPr/>
            <p:nvPr/>
          </p:nvSpPr>
          <p:spPr>
            <a:xfrm>
              <a:off x="3570963" y="420508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297" name="tx297"/>
            <p:cNvSpPr/>
            <p:nvPr/>
          </p:nvSpPr>
          <p:spPr>
            <a:xfrm>
              <a:off x="1542652" y="2466308"/>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298" name="tx298"/>
            <p:cNvSpPr/>
            <p:nvPr/>
          </p:nvSpPr>
          <p:spPr>
            <a:xfrm>
              <a:off x="3508738" y="2466308"/>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299" name="tx299"/>
            <p:cNvSpPr/>
            <p:nvPr/>
          </p:nvSpPr>
          <p:spPr>
            <a:xfrm>
              <a:off x="5735977" y="2466308"/>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300" name="tx300"/>
            <p:cNvSpPr/>
            <p:nvPr/>
          </p:nvSpPr>
          <p:spPr>
            <a:xfrm>
              <a:off x="7751715" y="246630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301" name="tx301"/>
            <p:cNvSpPr/>
            <p:nvPr/>
          </p:nvSpPr>
          <p:spPr>
            <a:xfrm>
              <a:off x="1542469"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02" name="tx302"/>
            <p:cNvSpPr/>
            <p:nvPr/>
          </p:nvSpPr>
          <p:spPr>
            <a:xfrm>
              <a:off x="3583262"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303" name="tx303"/>
            <p:cNvSpPr/>
            <p:nvPr/>
          </p:nvSpPr>
          <p:spPr>
            <a:xfrm>
              <a:off x="5732868" y="727533"/>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304" name="tx304"/>
            <p:cNvSpPr/>
            <p:nvPr/>
          </p:nvSpPr>
          <p:spPr>
            <a:xfrm>
              <a:off x="7854174" y="727533"/>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305" name="pl30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tx31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4" name="tx31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5" name="tx31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6" name="tx31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7" name="tx31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8" name="tx31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9" name="tx31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0" name="tx32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1" name="pl32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tx32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0" name="tx33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1" name="tx33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2" name="tx33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3" name="tx33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4" name="tx33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5" name="tx33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6" name="tx33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7" name="pl337"/>
            <p:cNvSpPr/>
            <p:nvPr/>
          </p:nvSpPr>
          <p:spPr>
            <a:xfrm>
              <a:off x="501243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527770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pl339"/>
            <p:cNvSpPr/>
            <p:nvPr/>
          </p:nvSpPr>
          <p:spPr>
            <a:xfrm>
              <a:off x="55429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0" name="pl340"/>
            <p:cNvSpPr/>
            <p:nvPr/>
          </p:nvSpPr>
          <p:spPr>
            <a:xfrm>
              <a:off x="58082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1" name="pl341"/>
            <p:cNvSpPr/>
            <p:nvPr/>
          </p:nvSpPr>
          <p:spPr>
            <a:xfrm>
              <a:off x="607353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633880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66040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68693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tx345"/>
            <p:cNvSpPr/>
            <p:nvPr/>
          </p:nvSpPr>
          <p:spPr>
            <a:xfrm rot="-5400000">
              <a:off x="48880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6" name="tx346"/>
            <p:cNvSpPr/>
            <p:nvPr/>
          </p:nvSpPr>
          <p:spPr>
            <a:xfrm rot="-5400000">
              <a:off x="51533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7" name="tx347"/>
            <p:cNvSpPr/>
            <p:nvPr/>
          </p:nvSpPr>
          <p:spPr>
            <a:xfrm rot="-5400000">
              <a:off x="54186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8" name="tx348"/>
            <p:cNvSpPr/>
            <p:nvPr/>
          </p:nvSpPr>
          <p:spPr>
            <a:xfrm rot="-5400000">
              <a:off x="568389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9" name="tx349"/>
            <p:cNvSpPr/>
            <p:nvPr/>
          </p:nvSpPr>
          <p:spPr>
            <a:xfrm rot="-5400000">
              <a:off x="59491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0" name="tx350"/>
            <p:cNvSpPr/>
            <p:nvPr/>
          </p:nvSpPr>
          <p:spPr>
            <a:xfrm rot="-5400000">
              <a:off x="62144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1" name="tx351"/>
            <p:cNvSpPr/>
            <p:nvPr/>
          </p:nvSpPr>
          <p:spPr>
            <a:xfrm rot="-5400000">
              <a:off x="64797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2" name="tx352"/>
            <p:cNvSpPr/>
            <p:nvPr/>
          </p:nvSpPr>
          <p:spPr>
            <a:xfrm rot="-5400000">
              <a:off x="674499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3" name="pl353"/>
            <p:cNvSpPr/>
            <p:nvPr/>
          </p:nvSpPr>
          <p:spPr>
            <a:xfrm>
              <a:off x="71246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73899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pl355"/>
            <p:cNvSpPr/>
            <p:nvPr/>
          </p:nvSpPr>
          <p:spPr>
            <a:xfrm>
              <a:off x="76551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6" name="pl356"/>
            <p:cNvSpPr/>
            <p:nvPr/>
          </p:nvSpPr>
          <p:spPr>
            <a:xfrm>
              <a:off x="79204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7" name="pl357"/>
            <p:cNvSpPr/>
            <p:nvPr/>
          </p:nvSpPr>
          <p:spPr>
            <a:xfrm>
              <a:off x="81857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84510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87162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89815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tx361"/>
            <p:cNvSpPr/>
            <p:nvPr/>
          </p:nvSpPr>
          <p:spPr>
            <a:xfrm rot="-5400000">
              <a:off x="700028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2" name="tx362"/>
            <p:cNvSpPr/>
            <p:nvPr/>
          </p:nvSpPr>
          <p:spPr>
            <a:xfrm rot="-5400000">
              <a:off x="726555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3" name="tx363"/>
            <p:cNvSpPr/>
            <p:nvPr/>
          </p:nvSpPr>
          <p:spPr>
            <a:xfrm rot="-5400000">
              <a:off x="753083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4" name="tx364"/>
            <p:cNvSpPr/>
            <p:nvPr/>
          </p:nvSpPr>
          <p:spPr>
            <a:xfrm rot="-5400000">
              <a:off x="779610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5" name="tx365"/>
            <p:cNvSpPr/>
            <p:nvPr/>
          </p:nvSpPr>
          <p:spPr>
            <a:xfrm rot="-5400000">
              <a:off x="806138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6" name="tx366"/>
            <p:cNvSpPr/>
            <p:nvPr/>
          </p:nvSpPr>
          <p:spPr>
            <a:xfrm rot="-5400000">
              <a:off x="832665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7" name="tx367"/>
            <p:cNvSpPr/>
            <p:nvPr/>
          </p:nvSpPr>
          <p:spPr>
            <a:xfrm rot="-5400000">
              <a:off x="859193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8" name="tx368"/>
            <p:cNvSpPr/>
            <p:nvPr/>
          </p:nvSpPr>
          <p:spPr>
            <a:xfrm rot="-5400000">
              <a:off x="885720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9" name="tx369"/>
            <p:cNvSpPr/>
            <p:nvPr/>
          </p:nvSpPr>
          <p:spPr>
            <a:xfrm>
              <a:off x="570361" y="22231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0" name="tx370"/>
            <p:cNvSpPr/>
            <p:nvPr/>
          </p:nvSpPr>
          <p:spPr>
            <a:xfrm>
              <a:off x="508182" y="164330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1" name="tx371"/>
            <p:cNvSpPr/>
            <p:nvPr/>
          </p:nvSpPr>
          <p:spPr>
            <a:xfrm>
              <a:off x="508182" y="10634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2" name="pl372"/>
            <p:cNvSpPr/>
            <p:nvPr/>
          </p:nvSpPr>
          <p:spPr>
            <a:xfrm>
              <a:off x="660376" y="22631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3" name="pl373"/>
            <p:cNvSpPr/>
            <p:nvPr/>
          </p:nvSpPr>
          <p:spPr>
            <a:xfrm>
              <a:off x="660376" y="16833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4" name="pl374"/>
            <p:cNvSpPr/>
            <p:nvPr/>
          </p:nvSpPr>
          <p:spPr>
            <a:xfrm>
              <a:off x="660376" y="11034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5" name="tx375"/>
            <p:cNvSpPr/>
            <p:nvPr/>
          </p:nvSpPr>
          <p:spPr>
            <a:xfrm>
              <a:off x="570361" y="39619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6" name="tx376"/>
            <p:cNvSpPr/>
            <p:nvPr/>
          </p:nvSpPr>
          <p:spPr>
            <a:xfrm>
              <a:off x="508182" y="33820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7" name="tx377"/>
            <p:cNvSpPr/>
            <p:nvPr/>
          </p:nvSpPr>
          <p:spPr>
            <a:xfrm>
              <a:off x="508182" y="28022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8" name="pl378"/>
            <p:cNvSpPr/>
            <p:nvPr/>
          </p:nvSpPr>
          <p:spPr>
            <a:xfrm>
              <a:off x="660376" y="4001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9" name="pl379"/>
            <p:cNvSpPr/>
            <p:nvPr/>
          </p:nvSpPr>
          <p:spPr>
            <a:xfrm>
              <a:off x="660376" y="34220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0" name="pl380"/>
            <p:cNvSpPr/>
            <p:nvPr/>
          </p:nvSpPr>
          <p:spPr>
            <a:xfrm>
              <a:off x="660376" y="28422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1" name="tx381"/>
            <p:cNvSpPr/>
            <p:nvPr/>
          </p:nvSpPr>
          <p:spPr>
            <a:xfrm>
              <a:off x="570361" y="570073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51208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3" name="tx383"/>
            <p:cNvSpPr/>
            <p:nvPr/>
          </p:nvSpPr>
          <p:spPr>
            <a:xfrm>
              <a:off x="508182" y="45409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4" name="pl384"/>
            <p:cNvSpPr/>
            <p:nvPr/>
          </p:nvSpPr>
          <p:spPr>
            <a:xfrm>
              <a:off x="660376" y="57407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5" name="pl385"/>
            <p:cNvSpPr/>
            <p:nvPr/>
          </p:nvSpPr>
          <p:spPr>
            <a:xfrm>
              <a:off x="660376" y="51608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6" name="pl386"/>
            <p:cNvSpPr/>
            <p:nvPr/>
          </p:nvSpPr>
          <p:spPr>
            <a:xfrm>
              <a:off x="660376" y="45809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7" name="tx387"/>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388" name="tx388"/>
            <p:cNvSpPr/>
            <p:nvPr/>
          </p:nvSpPr>
          <p:spPr>
            <a:xfrm>
              <a:off x="695171" y="435349"/>
              <a:ext cx="590071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Southern Africa, 2018-2025</a:t>
              </a:r>
            </a:p>
          </p:txBody>
        </p:sp>
        <p:sp>
          <p:nvSpPr>
            <p:cNvPr id="389" name="tx38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90" name="tx390"/>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391" name="tx391"/>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3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Angola and Mozambique had the highest drop-out with 22% of children who received DTP1 not receiving DTP3.
Eswatini and Lesotho had the lowest DTP drop-out (0%). Zero drop-out indicates that near enough all children that received DTP1 also received DTP3.
2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454334"/>
            </a:xfrm>
            <a:prstGeom prst="rect">
              <a:avLst/>
            </a:prstGeom>
            <a:solidFill>
              <a:srgbClr val="EBEBEB">
                <a:alpha val="100000"/>
              </a:srgbClr>
            </a:solidFill>
          </p:spPr>
          <p:txBody>
            <a:bodyPr/>
            <a:lstStyle/>
            <a:p/>
          </p:txBody>
        </p:sp>
        <p:sp>
          <p:nvSpPr>
            <p:cNvPr id="6" name="pl6"/>
            <p:cNvSpPr/>
            <p:nvPr/>
          </p:nvSpPr>
          <p:spPr>
            <a:xfrm>
              <a:off x="695171" y="180471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27160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207127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5381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0050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1" name="pl11"/>
            <p:cNvSpPr/>
            <p:nvPr/>
          </p:nvSpPr>
          <p:spPr>
            <a:xfrm>
              <a:off x="788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532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3185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8384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491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1143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3796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64494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88017" y="1794052"/>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20" name="pl20"/>
            <p:cNvSpPr/>
            <p:nvPr/>
          </p:nvSpPr>
          <p:spPr>
            <a:xfrm>
              <a:off x="788017" y="1516833"/>
              <a:ext cx="1856925" cy="682385"/>
            </a:xfrm>
            <a:custGeom>
              <a:avLst/>
              <a:pathLst>
                <a:path w="1856925" h="682385">
                  <a:moveTo>
                    <a:pt x="0" y="21324"/>
                  </a:moveTo>
                  <a:lnTo>
                    <a:pt x="265275" y="213245"/>
                  </a:lnTo>
                  <a:lnTo>
                    <a:pt x="530550" y="149271"/>
                  </a:lnTo>
                  <a:lnTo>
                    <a:pt x="795825" y="0"/>
                  </a:lnTo>
                  <a:lnTo>
                    <a:pt x="1061100" y="106622"/>
                  </a:lnTo>
                  <a:lnTo>
                    <a:pt x="1326375" y="127947"/>
                  </a:lnTo>
                  <a:lnTo>
                    <a:pt x="1591650" y="42649"/>
                  </a:lnTo>
                  <a:lnTo>
                    <a:pt x="1856925" y="682385"/>
                  </a:lnTo>
                </a:path>
              </a:pathLst>
            </a:custGeom>
            <a:ln w="40651" cap="flat">
              <a:solidFill>
                <a:srgbClr val="BEBEBE">
                  <a:alpha val="69803"/>
                </a:srgbClr>
              </a:solidFill>
              <a:prstDash val="solid"/>
              <a:round/>
            </a:ln>
          </p:spPr>
          <p:txBody>
            <a:bodyPr/>
            <a:lstStyle/>
            <a:p/>
          </p:txBody>
        </p:sp>
        <p:sp>
          <p:nvSpPr>
            <p:cNvPr id="21" name="pl21"/>
            <p:cNvSpPr/>
            <p:nvPr/>
          </p:nvSpPr>
          <p:spPr>
            <a:xfrm>
              <a:off x="788017" y="1516833"/>
              <a:ext cx="1856925" cy="682385"/>
            </a:xfrm>
            <a:custGeom>
              <a:avLst/>
              <a:pathLst>
                <a:path w="1856925" h="682385">
                  <a:moveTo>
                    <a:pt x="0" y="21324"/>
                  </a:moveTo>
                  <a:lnTo>
                    <a:pt x="265275" y="213245"/>
                  </a:lnTo>
                  <a:lnTo>
                    <a:pt x="530550" y="149271"/>
                  </a:lnTo>
                  <a:lnTo>
                    <a:pt x="795825" y="0"/>
                  </a:lnTo>
                  <a:lnTo>
                    <a:pt x="1061100" y="106622"/>
                  </a:lnTo>
                  <a:lnTo>
                    <a:pt x="1326375" y="127947"/>
                  </a:lnTo>
                  <a:lnTo>
                    <a:pt x="1591650" y="42649"/>
                  </a:lnTo>
                  <a:lnTo>
                    <a:pt x="1856925" y="682385"/>
                  </a:lnTo>
                </a:path>
              </a:pathLst>
            </a:custGeom>
            <a:ln w="35231" cap="flat">
              <a:solidFill>
                <a:srgbClr val="BEBEBE">
                  <a:alpha val="69803"/>
                </a:srgbClr>
              </a:solidFill>
              <a:prstDash val="solid"/>
              <a:round/>
            </a:ln>
          </p:spPr>
          <p:txBody>
            <a:bodyPr/>
            <a:lstStyle/>
            <a:p/>
          </p:txBody>
        </p:sp>
        <p:sp>
          <p:nvSpPr>
            <p:cNvPr id="22" name="pl22"/>
            <p:cNvSpPr/>
            <p:nvPr/>
          </p:nvSpPr>
          <p:spPr>
            <a:xfrm>
              <a:off x="788017" y="1794052"/>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23" name="pl23"/>
            <p:cNvSpPr/>
            <p:nvPr/>
          </p:nvSpPr>
          <p:spPr>
            <a:xfrm>
              <a:off x="788017" y="1516833"/>
              <a:ext cx="1856925" cy="682385"/>
            </a:xfrm>
            <a:custGeom>
              <a:avLst/>
              <a:pathLst>
                <a:path w="1856925" h="682385">
                  <a:moveTo>
                    <a:pt x="0" y="21324"/>
                  </a:moveTo>
                  <a:lnTo>
                    <a:pt x="265275" y="213245"/>
                  </a:lnTo>
                  <a:lnTo>
                    <a:pt x="530550" y="149271"/>
                  </a:lnTo>
                  <a:lnTo>
                    <a:pt x="795825" y="0"/>
                  </a:lnTo>
                  <a:lnTo>
                    <a:pt x="1061100" y="106622"/>
                  </a:lnTo>
                  <a:lnTo>
                    <a:pt x="1326375" y="127947"/>
                  </a:lnTo>
                  <a:lnTo>
                    <a:pt x="1591650" y="42649"/>
                  </a:lnTo>
                  <a:lnTo>
                    <a:pt x="1856925" y="682385"/>
                  </a:lnTo>
                </a:path>
              </a:pathLst>
            </a:custGeom>
            <a:ln w="40651" cap="flat">
              <a:solidFill>
                <a:srgbClr val="000000">
                  <a:alpha val="100000"/>
                </a:srgbClr>
              </a:solidFill>
              <a:prstDash val="solid"/>
              <a:round/>
            </a:ln>
          </p:spPr>
          <p:txBody>
            <a:bodyPr/>
            <a:lstStyle/>
            <a:p/>
          </p:txBody>
        </p:sp>
        <p:sp>
          <p:nvSpPr>
            <p:cNvPr id="24" name="pl24"/>
            <p:cNvSpPr/>
            <p:nvPr/>
          </p:nvSpPr>
          <p:spPr>
            <a:xfrm>
              <a:off x="788017" y="1516833"/>
              <a:ext cx="1856925" cy="682385"/>
            </a:xfrm>
            <a:custGeom>
              <a:avLst/>
              <a:pathLst>
                <a:path w="1856925" h="682385">
                  <a:moveTo>
                    <a:pt x="0" y="21324"/>
                  </a:moveTo>
                  <a:lnTo>
                    <a:pt x="265275" y="213245"/>
                  </a:lnTo>
                  <a:lnTo>
                    <a:pt x="530550" y="149271"/>
                  </a:lnTo>
                  <a:lnTo>
                    <a:pt x="795825" y="0"/>
                  </a:lnTo>
                  <a:lnTo>
                    <a:pt x="1061100" y="106622"/>
                  </a:lnTo>
                  <a:lnTo>
                    <a:pt x="1326375" y="127947"/>
                  </a:lnTo>
                  <a:lnTo>
                    <a:pt x="1591650" y="42649"/>
                  </a:lnTo>
                  <a:lnTo>
                    <a:pt x="1856925" y="682385"/>
                  </a:lnTo>
                </a:path>
              </a:pathLst>
            </a:custGeom>
            <a:ln w="35231" cap="flat">
              <a:solidFill>
                <a:srgbClr val="F26A21">
                  <a:alpha val="100000"/>
                </a:srgbClr>
              </a:solidFill>
              <a:prstDash val="solid"/>
              <a:round/>
            </a:ln>
          </p:spPr>
          <p:txBody>
            <a:bodyPr/>
            <a:lstStyle/>
            <a:p/>
          </p:txBody>
        </p:sp>
        <p:sp>
          <p:nvSpPr>
            <p:cNvPr id="25" name="pl25"/>
            <p:cNvSpPr/>
            <p:nvPr/>
          </p:nvSpPr>
          <p:spPr>
            <a:xfrm>
              <a:off x="695171" y="2071271"/>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6" name="tx26"/>
            <p:cNvSpPr/>
            <p:nvPr/>
          </p:nvSpPr>
          <p:spPr>
            <a:xfrm>
              <a:off x="727758" y="1375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7" name="tx27"/>
            <p:cNvSpPr/>
            <p:nvPr/>
          </p:nvSpPr>
          <p:spPr>
            <a:xfrm>
              <a:off x="993033" y="156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 name="tx28"/>
            <p:cNvSpPr/>
            <p:nvPr/>
          </p:nvSpPr>
          <p:spPr>
            <a:xfrm>
              <a:off x="1258308" y="150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9" name="tx29"/>
            <p:cNvSpPr/>
            <p:nvPr/>
          </p:nvSpPr>
          <p:spPr>
            <a:xfrm>
              <a:off x="1523583" y="1353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0" name="tx30"/>
            <p:cNvSpPr/>
            <p:nvPr/>
          </p:nvSpPr>
          <p:spPr>
            <a:xfrm>
              <a:off x="1788858" y="14604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1" name="tx31"/>
            <p:cNvSpPr/>
            <p:nvPr/>
          </p:nvSpPr>
          <p:spPr>
            <a:xfrm>
              <a:off x="2054133" y="1481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2" name="tx32"/>
            <p:cNvSpPr/>
            <p:nvPr/>
          </p:nvSpPr>
          <p:spPr>
            <a:xfrm>
              <a:off x="2319408" y="1396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3" name="tx33"/>
            <p:cNvSpPr/>
            <p:nvPr/>
          </p:nvSpPr>
          <p:spPr>
            <a:xfrm>
              <a:off x="2596754" y="2036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4" name="rc34"/>
            <p:cNvSpPr/>
            <p:nvPr/>
          </p:nvSpPr>
          <p:spPr>
            <a:xfrm>
              <a:off x="695171" y="2613739"/>
              <a:ext cx="2042618" cy="1454334"/>
            </a:xfrm>
            <a:prstGeom prst="rect">
              <a:avLst/>
            </a:prstGeom>
            <a:solidFill>
              <a:srgbClr val="EBEBEB">
                <a:alpha val="100000"/>
              </a:srgbClr>
            </a:solidFill>
          </p:spPr>
          <p:txBody>
            <a:bodyPr/>
            <a:lstStyle/>
            <a:p/>
          </p:txBody>
        </p:sp>
        <p:sp>
          <p:nvSpPr>
            <p:cNvPr id="35" name="pl35"/>
            <p:cNvSpPr/>
            <p:nvPr/>
          </p:nvSpPr>
          <p:spPr>
            <a:xfrm>
              <a:off x="695171" y="354349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01037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 name="pl37"/>
            <p:cNvSpPr/>
            <p:nvPr/>
          </p:nvSpPr>
          <p:spPr>
            <a:xfrm>
              <a:off x="695171" y="38100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32769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74381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 name="pl40"/>
            <p:cNvSpPr/>
            <p:nvPr/>
          </p:nvSpPr>
          <p:spPr>
            <a:xfrm>
              <a:off x="788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532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3185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58384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8491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1143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3796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64494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88017" y="3532827"/>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49" name="pl49"/>
            <p:cNvSpPr/>
            <p:nvPr/>
          </p:nvSpPr>
          <p:spPr>
            <a:xfrm>
              <a:off x="788017" y="3618126"/>
              <a:ext cx="1856925" cy="85298"/>
            </a:xfrm>
            <a:custGeom>
              <a:avLst/>
              <a:pathLst>
                <a:path w="1856925" h="85298">
                  <a:moveTo>
                    <a:pt x="0" y="0"/>
                  </a:moveTo>
                  <a:lnTo>
                    <a:pt x="265275" y="85298"/>
                  </a:lnTo>
                  <a:lnTo>
                    <a:pt x="530550" y="85298"/>
                  </a:lnTo>
                  <a:lnTo>
                    <a:pt x="795825" y="85298"/>
                  </a:lnTo>
                  <a:lnTo>
                    <a:pt x="1061100" y="21324"/>
                  </a:lnTo>
                  <a:lnTo>
                    <a:pt x="1326375" y="21324"/>
                  </a:lnTo>
                  <a:lnTo>
                    <a:pt x="1591650" y="85298"/>
                  </a:lnTo>
                  <a:lnTo>
                    <a:pt x="1856925" y="63973"/>
                  </a:lnTo>
                </a:path>
              </a:pathLst>
            </a:custGeom>
            <a:ln w="40651" cap="flat">
              <a:solidFill>
                <a:srgbClr val="BEBEBE">
                  <a:alpha val="69803"/>
                </a:srgbClr>
              </a:solidFill>
              <a:prstDash val="solid"/>
              <a:round/>
            </a:ln>
          </p:spPr>
          <p:txBody>
            <a:bodyPr/>
            <a:lstStyle/>
            <a:p/>
          </p:txBody>
        </p:sp>
        <p:sp>
          <p:nvSpPr>
            <p:cNvPr id="50" name="pl50"/>
            <p:cNvSpPr/>
            <p:nvPr/>
          </p:nvSpPr>
          <p:spPr>
            <a:xfrm>
              <a:off x="788017" y="3618126"/>
              <a:ext cx="1856925" cy="85298"/>
            </a:xfrm>
            <a:custGeom>
              <a:avLst/>
              <a:pathLst>
                <a:path w="1856925" h="85298">
                  <a:moveTo>
                    <a:pt x="0" y="0"/>
                  </a:moveTo>
                  <a:lnTo>
                    <a:pt x="265275" y="85298"/>
                  </a:lnTo>
                  <a:lnTo>
                    <a:pt x="530550" y="85298"/>
                  </a:lnTo>
                  <a:lnTo>
                    <a:pt x="795825" y="85298"/>
                  </a:lnTo>
                  <a:lnTo>
                    <a:pt x="1061100" y="21324"/>
                  </a:lnTo>
                  <a:lnTo>
                    <a:pt x="1326375" y="21324"/>
                  </a:lnTo>
                  <a:lnTo>
                    <a:pt x="1591650" y="85298"/>
                  </a:lnTo>
                  <a:lnTo>
                    <a:pt x="1856925" y="63973"/>
                  </a:lnTo>
                </a:path>
              </a:pathLst>
            </a:custGeom>
            <a:ln w="35231" cap="flat">
              <a:solidFill>
                <a:srgbClr val="BEBEBE">
                  <a:alpha val="69803"/>
                </a:srgbClr>
              </a:solidFill>
              <a:prstDash val="solid"/>
              <a:round/>
            </a:ln>
          </p:spPr>
          <p:txBody>
            <a:bodyPr/>
            <a:lstStyle/>
            <a:p/>
          </p:txBody>
        </p:sp>
        <p:sp>
          <p:nvSpPr>
            <p:cNvPr id="51" name="pl51"/>
            <p:cNvSpPr/>
            <p:nvPr/>
          </p:nvSpPr>
          <p:spPr>
            <a:xfrm>
              <a:off x="788017" y="3532827"/>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52" name="pl52"/>
            <p:cNvSpPr/>
            <p:nvPr/>
          </p:nvSpPr>
          <p:spPr>
            <a:xfrm>
              <a:off x="788017" y="3618126"/>
              <a:ext cx="1856925" cy="85298"/>
            </a:xfrm>
            <a:custGeom>
              <a:avLst/>
              <a:pathLst>
                <a:path w="1856925" h="85298">
                  <a:moveTo>
                    <a:pt x="0" y="0"/>
                  </a:moveTo>
                  <a:lnTo>
                    <a:pt x="265275" y="85298"/>
                  </a:lnTo>
                  <a:lnTo>
                    <a:pt x="530550" y="85298"/>
                  </a:lnTo>
                  <a:lnTo>
                    <a:pt x="795825" y="85298"/>
                  </a:lnTo>
                  <a:lnTo>
                    <a:pt x="1061100" y="21324"/>
                  </a:lnTo>
                  <a:lnTo>
                    <a:pt x="1326375" y="21324"/>
                  </a:lnTo>
                  <a:lnTo>
                    <a:pt x="1591650" y="85298"/>
                  </a:lnTo>
                  <a:lnTo>
                    <a:pt x="1856925" y="63973"/>
                  </a:lnTo>
                </a:path>
              </a:pathLst>
            </a:custGeom>
            <a:ln w="40651" cap="flat">
              <a:solidFill>
                <a:srgbClr val="000000">
                  <a:alpha val="100000"/>
                </a:srgbClr>
              </a:solidFill>
              <a:prstDash val="solid"/>
              <a:round/>
            </a:ln>
          </p:spPr>
          <p:txBody>
            <a:bodyPr/>
            <a:lstStyle/>
            <a:p/>
          </p:txBody>
        </p:sp>
        <p:sp>
          <p:nvSpPr>
            <p:cNvPr id="53" name="pl53"/>
            <p:cNvSpPr/>
            <p:nvPr/>
          </p:nvSpPr>
          <p:spPr>
            <a:xfrm>
              <a:off x="788017" y="3618126"/>
              <a:ext cx="1856925" cy="85298"/>
            </a:xfrm>
            <a:custGeom>
              <a:avLst/>
              <a:pathLst>
                <a:path w="1856925" h="85298">
                  <a:moveTo>
                    <a:pt x="0" y="0"/>
                  </a:moveTo>
                  <a:lnTo>
                    <a:pt x="265275" y="85298"/>
                  </a:lnTo>
                  <a:lnTo>
                    <a:pt x="530550" y="85298"/>
                  </a:lnTo>
                  <a:lnTo>
                    <a:pt x="795825" y="85298"/>
                  </a:lnTo>
                  <a:lnTo>
                    <a:pt x="1061100" y="21324"/>
                  </a:lnTo>
                  <a:lnTo>
                    <a:pt x="1326375" y="21324"/>
                  </a:lnTo>
                  <a:lnTo>
                    <a:pt x="1591650" y="85298"/>
                  </a:lnTo>
                  <a:lnTo>
                    <a:pt x="1856925" y="63973"/>
                  </a:lnTo>
                </a:path>
              </a:pathLst>
            </a:custGeom>
            <a:ln w="35231" cap="flat">
              <a:solidFill>
                <a:srgbClr val="F26A21">
                  <a:alpha val="100000"/>
                </a:srgbClr>
              </a:solidFill>
              <a:prstDash val="solid"/>
              <a:round/>
            </a:ln>
          </p:spPr>
          <p:txBody>
            <a:bodyPr/>
            <a:lstStyle/>
            <a:p/>
          </p:txBody>
        </p:sp>
        <p:sp>
          <p:nvSpPr>
            <p:cNvPr id="54" name="pl54"/>
            <p:cNvSpPr/>
            <p:nvPr/>
          </p:nvSpPr>
          <p:spPr>
            <a:xfrm>
              <a:off x="695171" y="381004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5" name="tx55"/>
            <p:cNvSpPr/>
            <p:nvPr/>
          </p:nvSpPr>
          <p:spPr>
            <a:xfrm>
              <a:off x="757887" y="3455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6" name="tx56"/>
            <p:cNvSpPr/>
            <p:nvPr/>
          </p:nvSpPr>
          <p:spPr>
            <a:xfrm>
              <a:off x="1023163" y="3540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7" name="tx57"/>
            <p:cNvSpPr/>
            <p:nvPr/>
          </p:nvSpPr>
          <p:spPr>
            <a:xfrm>
              <a:off x="1288438" y="3540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 name="tx58"/>
            <p:cNvSpPr/>
            <p:nvPr/>
          </p:nvSpPr>
          <p:spPr>
            <a:xfrm>
              <a:off x="1553713" y="3540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 name="tx59"/>
            <p:cNvSpPr/>
            <p:nvPr/>
          </p:nvSpPr>
          <p:spPr>
            <a:xfrm>
              <a:off x="1818988" y="3476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0" name="tx60"/>
            <p:cNvSpPr/>
            <p:nvPr/>
          </p:nvSpPr>
          <p:spPr>
            <a:xfrm>
              <a:off x="2084263" y="3476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1" name="tx61"/>
            <p:cNvSpPr/>
            <p:nvPr/>
          </p:nvSpPr>
          <p:spPr>
            <a:xfrm>
              <a:off x="2349538" y="3540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 name="tx62"/>
            <p:cNvSpPr/>
            <p:nvPr/>
          </p:nvSpPr>
          <p:spPr>
            <a:xfrm>
              <a:off x="2614813" y="3519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3" name="rc63"/>
            <p:cNvSpPr/>
            <p:nvPr/>
          </p:nvSpPr>
          <p:spPr>
            <a:xfrm>
              <a:off x="695171" y="4352515"/>
              <a:ext cx="2042618" cy="1454334"/>
            </a:xfrm>
            <a:prstGeom prst="rect">
              <a:avLst/>
            </a:prstGeom>
            <a:solidFill>
              <a:srgbClr val="EBEBEB">
                <a:alpha val="100000"/>
              </a:srgbClr>
            </a:solidFill>
          </p:spPr>
          <p:txBody>
            <a:bodyPr/>
            <a:lstStyle/>
            <a:p/>
          </p:txBody>
        </p:sp>
        <p:sp>
          <p:nvSpPr>
            <p:cNvPr id="64" name="pl64"/>
            <p:cNvSpPr/>
            <p:nvPr/>
          </p:nvSpPr>
          <p:spPr>
            <a:xfrm>
              <a:off x="695171" y="528226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5" name="pl65"/>
            <p:cNvSpPr/>
            <p:nvPr/>
          </p:nvSpPr>
          <p:spPr>
            <a:xfrm>
              <a:off x="695171" y="474915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6" name="pl66"/>
            <p:cNvSpPr/>
            <p:nvPr/>
          </p:nvSpPr>
          <p:spPr>
            <a:xfrm>
              <a:off x="695171" y="554882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501570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448259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9" name="pl69"/>
            <p:cNvSpPr/>
            <p:nvPr/>
          </p:nvSpPr>
          <p:spPr>
            <a:xfrm>
              <a:off x="7880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532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3185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58384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8491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1143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3796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64494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88017" y="5271603"/>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78" name="pl78"/>
            <p:cNvSpPr/>
            <p:nvPr/>
          </p:nvSpPr>
          <p:spPr>
            <a:xfrm>
              <a:off x="788017" y="5335577"/>
              <a:ext cx="1856925" cy="405166"/>
            </a:xfrm>
            <a:custGeom>
              <a:avLst/>
              <a:pathLst>
                <a:path w="1856925" h="405166">
                  <a:moveTo>
                    <a:pt x="0" y="213245"/>
                  </a:moveTo>
                  <a:lnTo>
                    <a:pt x="265275" y="191920"/>
                  </a:lnTo>
                  <a:lnTo>
                    <a:pt x="530550" y="405166"/>
                  </a:lnTo>
                  <a:lnTo>
                    <a:pt x="795825" y="127947"/>
                  </a:lnTo>
                  <a:lnTo>
                    <a:pt x="1061100" y="0"/>
                  </a:lnTo>
                  <a:lnTo>
                    <a:pt x="1326375" y="21324"/>
                  </a:lnTo>
                  <a:lnTo>
                    <a:pt x="1591650" y="149271"/>
                  </a:lnTo>
                  <a:lnTo>
                    <a:pt x="1856925" y="127947"/>
                  </a:lnTo>
                </a:path>
              </a:pathLst>
            </a:custGeom>
            <a:ln w="40651" cap="flat">
              <a:solidFill>
                <a:srgbClr val="BEBEBE">
                  <a:alpha val="69803"/>
                </a:srgbClr>
              </a:solidFill>
              <a:prstDash val="solid"/>
              <a:round/>
            </a:ln>
          </p:spPr>
          <p:txBody>
            <a:bodyPr/>
            <a:lstStyle/>
            <a:p/>
          </p:txBody>
        </p:sp>
        <p:sp>
          <p:nvSpPr>
            <p:cNvPr id="79" name="pl79"/>
            <p:cNvSpPr/>
            <p:nvPr/>
          </p:nvSpPr>
          <p:spPr>
            <a:xfrm>
              <a:off x="788017" y="5335577"/>
              <a:ext cx="1856925" cy="405166"/>
            </a:xfrm>
            <a:custGeom>
              <a:avLst/>
              <a:pathLst>
                <a:path w="1856925" h="405166">
                  <a:moveTo>
                    <a:pt x="0" y="213245"/>
                  </a:moveTo>
                  <a:lnTo>
                    <a:pt x="265275" y="191920"/>
                  </a:lnTo>
                  <a:lnTo>
                    <a:pt x="530550" y="405166"/>
                  </a:lnTo>
                  <a:lnTo>
                    <a:pt x="795825" y="127947"/>
                  </a:lnTo>
                  <a:lnTo>
                    <a:pt x="1061100" y="0"/>
                  </a:lnTo>
                  <a:lnTo>
                    <a:pt x="1326375" y="21324"/>
                  </a:lnTo>
                  <a:lnTo>
                    <a:pt x="1591650" y="149271"/>
                  </a:lnTo>
                  <a:lnTo>
                    <a:pt x="1856925" y="127947"/>
                  </a:lnTo>
                </a:path>
              </a:pathLst>
            </a:custGeom>
            <a:ln w="35231" cap="flat">
              <a:solidFill>
                <a:srgbClr val="BEBEBE">
                  <a:alpha val="69803"/>
                </a:srgbClr>
              </a:solidFill>
              <a:prstDash val="solid"/>
              <a:round/>
            </a:ln>
          </p:spPr>
          <p:txBody>
            <a:bodyPr/>
            <a:lstStyle/>
            <a:p/>
          </p:txBody>
        </p:sp>
        <p:sp>
          <p:nvSpPr>
            <p:cNvPr id="80" name="pl80"/>
            <p:cNvSpPr/>
            <p:nvPr/>
          </p:nvSpPr>
          <p:spPr>
            <a:xfrm>
              <a:off x="788017" y="5271603"/>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81" name="pl81"/>
            <p:cNvSpPr/>
            <p:nvPr/>
          </p:nvSpPr>
          <p:spPr>
            <a:xfrm>
              <a:off x="788017" y="5335577"/>
              <a:ext cx="1856925" cy="405166"/>
            </a:xfrm>
            <a:custGeom>
              <a:avLst/>
              <a:pathLst>
                <a:path w="1856925" h="405166">
                  <a:moveTo>
                    <a:pt x="0" y="213245"/>
                  </a:moveTo>
                  <a:lnTo>
                    <a:pt x="265275" y="191920"/>
                  </a:lnTo>
                  <a:lnTo>
                    <a:pt x="530550" y="405166"/>
                  </a:lnTo>
                  <a:lnTo>
                    <a:pt x="795825" y="127947"/>
                  </a:lnTo>
                  <a:lnTo>
                    <a:pt x="1061100" y="0"/>
                  </a:lnTo>
                  <a:lnTo>
                    <a:pt x="1326375" y="21324"/>
                  </a:lnTo>
                  <a:lnTo>
                    <a:pt x="1591650" y="149271"/>
                  </a:lnTo>
                  <a:lnTo>
                    <a:pt x="1856925" y="127947"/>
                  </a:lnTo>
                </a:path>
              </a:pathLst>
            </a:custGeom>
            <a:ln w="40651" cap="flat">
              <a:solidFill>
                <a:srgbClr val="000000">
                  <a:alpha val="100000"/>
                </a:srgbClr>
              </a:solidFill>
              <a:prstDash val="solid"/>
              <a:round/>
            </a:ln>
          </p:spPr>
          <p:txBody>
            <a:bodyPr/>
            <a:lstStyle/>
            <a:p/>
          </p:txBody>
        </p:sp>
        <p:sp>
          <p:nvSpPr>
            <p:cNvPr id="82" name="pl82"/>
            <p:cNvSpPr/>
            <p:nvPr/>
          </p:nvSpPr>
          <p:spPr>
            <a:xfrm>
              <a:off x="788017" y="5335577"/>
              <a:ext cx="1856925" cy="405166"/>
            </a:xfrm>
            <a:custGeom>
              <a:avLst/>
              <a:pathLst>
                <a:path w="1856925" h="405166">
                  <a:moveTo>
                    <a:pt x="0" y="213245"/>
                  </a:moveTo>
                  <a:lnTo>
                    <a:pt x="265275" y="191920"/>
                  </a:lnTo>
                  <a:lnTo>
                    <a:pt x="530550" y="405166"/>
                  </a:lnTo>
                  <a:lnTo>
                    <a:pt x="795825" y="127947"/>
                  </a:lnTo>
                  <a:lnTo>
                    <a:pt x="1061100" y="0"/>
                  </a:lnTo>
                  <a:lnTo>
                    <a:pt x="1326375" y="21324"/>
                  </a:lnTo>
                  <a:lnTo>
                    <a:pt x="1591650" y="149271"/>
                  </a:lnTo>
                  <a:lnTo>
                    <a:pt x="1856925" y="127947"/>
                  </a:lnTo>
                </a:path>
              </a:pathLst>
            </a:custGeom>
            <a:ln w="35231" cap="flat">
              <a:solidFill>
                <a:srgbClr val="F26A21">
                  <a:alpha val="100000"/>
                </a:srgbClr>
              </a:solidFill>
              <a:prstDash val="solid"/>
              <a:round/>
            </a:ln>
          </p:spPr>
          <p:txBody>
            <a:bodyPr/>
            <a:lstStyle/>
            <a:p/>
          </p:txBody>
        </p:sp>
        <p:sp>
          <p:nvSpPr>
            <p:cNvPr id="83" name="pl83"/>
            <p:cNvSpPr/>
            <p:nvPr/>
          </p:nvSpPr>
          <p:spPr>
            <a:xfrm>
              <a:off x="695171" y="554882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4" name="tx84"/>
            <p:cNvSpPr/>
            <p:nvPr/>
          </p:nvSpPr>
          <p:spPr>
            <a:xfrm>
              <a:off x="757887" y="53857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1023163" y="53644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1270378" y="55777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7" name="tx87"/>
            <p:cNvSpPr/>
            <p:nvPr/>
          </p:nvSpPr>
          <p:spPr>
            <a:xfrm>
              <a:off x="1553713" y="53004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8" name="tx88"/>
            <p:cNvSpPr/>
            <p:nvPr/>
          </p:nvSpPr>
          <p:spPr>
            <a:xfrm>
              <a:off x="1788858" y="517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9" name="tx89"/>
            <p:cNvSpPr/>
            <p:nvPr/>
          </p:nvSpPr>
          <p:spPr>
            <a:xfrm>
              <a:off x="2084263" y="51938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0" name="tx90"/>
            <p:cNvSpPr/>
            <p:nvPr/>
          </p:nvSpPr>
          <p:spPr>
            <a:xfrm>
              <a:off x="2349538" y="5321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1" name="tx91"/>
            <p:cNvSpPr/>
            <p:nvPr/>
          </p:nvSpPr>
          <p:spPr>
            <a:xfrm>
              <a:off x="2614813" y="53004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2" name="rc92"/>
            <p:cNvSpPr/>
            <p:nvPr/>
          </p:nvSpPr>
          <p:spPr>
            <a:xfrm>
              <a:off x="2807378" y="874964"/>
              <a:ext cx="2042618" cy="1454334"/>
            </a:xfrm>
            <a:prstGeom prst="rect">
              <a:avLst/>
            </a:prstGeom>
            <a:solidFill>
              <a:srgbClr val="EBEBEB">
                <a:alpha val="100000"/>
              </a:srgbClr>
            </a:solidFill>
          </p:spPr>
          <p:txBody>
            <a:bodyPr/>
            <a:lstStyle/>
            <a:p/>
          </p:txBody>
        </p:sp>
        <p:sp>
          <p:nvSpPr>
            <p:cNvPr id="93" name="pl93"/>
            <p:cNvSpPr/>
            <p:nvPr/>
          </p:nvSpPr>
          <p:spPr>
            <a:xfrm>
              <a:off x="2807378" y="180471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4" name="pl94"/>
            <p:cNvSpPr/>
            <p:nvPr/>
          </p:nvSpPr>
          <p:spPr>
            <a:xfrm>
              <a:off x="2807378" y="127160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5" name="pl95"/>
            <p:cNvSpPr/>
            <p:nvPr/>
          </p:nvSpPr>
          <p:spPr>
            <a:xfrm>
              <a:off x="2807378" y="207127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6" name="pl96"/>
            <p:cNvSpPr/>
            <p:nvPr/>
          </p:nvSpPr>
          <p:spPr>
            <a:xfrm>
              <a:off x="2807378" y="15381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7" name="pl97"/>
            <p:cNvSpPr/>
            <p:nvPr/>
          </p:nvSpPr>
          <p:spPr>
            <a:xfrm>
              <a:off x="2807378" y="10050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8" name="pl98"/>
            <p:cNvSpPr/>
            <p:nvPr/>
          </p:nvSpPr>
          <p:spPr>
            <a:xfrm>
              <a:off x="29002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16549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343077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369604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9613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422660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49187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7571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900224" y="1794052"/>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107" name="pl107"/>
            <p:cNvSpPr/>
            <p:nvPr/>
          </p:nvSpPr>
          <p:spPr>
            <a:xfrm>
              <a:off x="2900224" y="1751403"/>
              <a:ext cx="1856925" cy="298543"/>
            </a:xfrm>
            <a:custGeom>
              <a:avLst/>
              <a:pathLst>
                <a:path w="1856925" h="298543">
                  <a:moveTo>
                    <a:pt x="0" y="298543"/>
                  </a:moveTo>
                  <a:lnTo>
                    <a:pt x="265275" y="298543"/>
                  </a:lnTo>
                  <a:lnTo>
                    <a:pt x="530550" y="85298"/>
                  </a:lnTo>
                  <a:lnTo>
                    <a:pt x="795825" y="298543"/>
                  </a:lnTo>
                  <a:lnTo>
                    <a:pt x="1061100" y="149271"/>
                  </a:lnTo>
                  <a:lnTo>
                    <a:pt x="1326375" y="298543"/>
                  </a:lnTo>
                  <a:lnTo>
                    <a:pt x="1591650" y="298543"/>
                  </a:lnTo>
                  <a:lnTo>
                    <a:pt x="1856925" y="0"/>
                  </a:lnTo>
                </a:path>
              </a:pathLst>
            </a:custGeom>
            <a:ln w="40651" cap="flat">
              <a:solidFill>
                <a:srgbClr val="BEBEBE">
                  <a:alpha val="69803"/>
                </a:srgbClr>
              </a:solidFill>
              <a:prstDash val="solid"/>
              <a:round/>
            </a:ln>
          </p:spPr>
          <p:txBody>
            <a:bodyPr/>
            <a:lstStyle/>
            <a:p/>
          </p:txBody>
        </p:sp>
        <p:sp>
          <p:nvSpPr>
            <p:cNvPr id="108" name="pl108"/>
            <p:cNvSpPr/>
            <p:nvPr/>
          </p:nvSpPr>
          <p:spPr>
            <a:xfrm>
              <a:off x="2900224" y="1751403"/>
              <a:ext cx="1856925" cy="298543"/>
            </a:xfrm>
            <a:custGeom>
              <a:avLst/>
              <a:pathLst>
                <a:path w="1856925" h="298543">
                  <a:moveTo>
                    <a:pt x="0" y="298543"/>
                  </a:moveTo>
                  <a:lnTo>
                    <a:pt x="265275" y="298543"/>
                  </a:lnTo>
                  <a:lnTo>
                    <a:pt x="530550" y="85298"/>
                  </a:lnTo>
                  <a:lnTo>
                    <a:pt x="795825" y="298543"/>
                  </a:lnTo>
                  <a:lnTo>
                    <a:pt x="1061100" y="149271"/>
                  </a:lnTo>
                  <a:lnTo>
                    <a:pt x="1326375" y="298543"/>
                  </a:lnTo>
                  <a:lnTo>
                    <a:pt x="1591650" y="298543"/>
                  </a:lnTo>
                  <a:lnTo>
                    <a:pt x="1856925" y="0"/>
                  </a:lnTo>
                </a:path>
              </a:pathLst>
            </a:custGeom>
            <a:ln w="35231" cap="flat">
              <a:solidFill>
                <a:srgbClr val="BEBEBE">
                  <a:alpha val="69803"/>
                </a:srgbClr>
              </a:solidFill>
              <a:prstDash val="solid"/>
              <a:round/>
            </a:ln>
          </p:spPr>
          <p:txBody>
            <a:bodyPr/>
            <a:lstStyle/>
            <a:p/>
          </p:txBody>
        </p:sp>
        <p:sp>
          <p:nvSpPr>
            <p:cNvPr id="109" name="pl109"/>
            <p:cNvSpPr/>
            <p:nvPr/>
          </p:nvSpPr>
          <p:spPr>
            <a:xfrm>
              <a:off x="2900224" y="1794052"/>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110" name="pl110"/>
            <p:cNvSpPr/>
            <p:nvPr/>
          </p:nvSpPr>
          <p:spPr>
            <a:xfrm>
              <a:off x="2900224" y="1751403"/>
              <a:ext cx="1856925" cy="298543"/>
            </a:xfrm>
            <a:custGeom>
              <a:avLst/>
              <a:pathLst>
                <a:path w="1856925" h="298543">
                  <a:moveTo>
                    <a:pt x="0" y="298543"/>
                  </a:moveTo>
                  <a:lnTo>
                    <a:pt x="265275" y="298543"/>
                  </a:lnTo>
                  <a:lnTo>
                    <a:pt x="530550" y="85298"/>
                  </a:lnTo>
                  <a:lnTo>
                    <a:pt x="795825" y="298543"/>
                  </a:lnTo>
                  <a:lnTo>
                    <a:pt x="1061100" y="149271"/>
                  </a:lnTo>
                  <a:lnTo>
                    <a:pt x="1326375" y="298543"/>
                  </a:lnTo>
                  <a:lnTo>
                    <a:pt x="1591650" y="298543"/>
                  </a:lnTo>
                  <a:lnTo>
                    <a:pt x="1856925" y="0"/>
                  </a:lnTo>
                </a:path>
              </a:pathLst>
            </a:custGeom>
            <a:ln w="40651" cap="flat">
              <a:solidFill>
                <a:srgbClr val="000000">
                  <a:alpha val="100000"/>
                </a:srgbClr>
              </a:solidFill>
              <a:prstDash val="solid"/>
              <a:round/>
            </a:ln>
          </p:spPr>
          <p:txBody>
            <a:bodyPr/>
            <a:lstStyle/>
            <a:p/>
          </p:txBody>
        </p:sp>
        <p:sp>
          <p:nvSpPr>
            <p:cNvPr id="111" name="pl111"/>
            <p:cNvSpPr/>
            <p:nvPr/>
          </p:nvSpPr>
          <p:spPr>
            <a:xfrm>
              <a:off x="2900224" y="1751403"/>
              <a:ext cx="1856925" cy="298543"/>
            </a:xfrm>
            <a:custGeom>
              <a:avLst/>
              <a:pathLst>
                <a:path w="1856925" h="298543">
                  <a:moveTo>
                    <a:pt x="0" y="298543"/>
                  </a:moveTo>
                  <a:lnTo>
                    <a:pt x="265275" y="298543"/>
                  </a:lnTo>
                  <a:lnTo>
                    <a:pt x="530550" y="85298"/>
                  </a:lnTo>
                  <a:lnTo>
                    <a:pt x="795825" y="298543"/>
                  </a:lnTo>
                  <a:lnTo>
                    <a:pt x="1061100" y="149271"/>
                  </a:lnTo>
                  <a:lnTo>
                    <a:pt x="1326375" y="298543"/>
                  </a:lnTo>
                  <a:lnTo>
                    <a:pt x="1591650" y="298543"/>
                  </a:lnTo>
                  <a:lnTo>
                    <a:pt x="1856925" y="0"/>
                  </a:lnTo>
                </a:path>
              </a:pathLst>
            </a:custGeom>
            <a:ln w="35231" cap="flat">
              <a:solidFill>
                <a:srgbClr val="F26A21">
                  <a:alpha val="100000"/>
                </a:srgbClr>
              </a:solidFill>
              <a:prstDash val="solid"/>
              <a:round/>
            </a:ln>
          </p:spPr>
          <p:txBody>
            <a:bodyPr/>
            <a:lstStyle/>
            <a:p/>
          </p:txBody>
        </p:sp>
        <p:sp>
          <p:nvSpPr>
            <p:cNvPr id="112" name="pl112"/>
            <p:cNvSpPr/>
            <p:nvPr/>
          </p:nvSpPr>
          <p:spPr>
            <a:xfrm>
              <a:off x="2807378" y="2071271"/>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13" name="tx113"/>
            <p:cNvSpPr/>
            <p:nvPr/>
          </p:nvSpPr>
          <p:spPr>
            <a:xfrm>
              <a:off x="2870095" y="18869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4" name="tx114"/>
            <p:cNvSpPr/>
            <p:nvPr/>
          </p:nvSpPr>
          <p:spPr>
            <a:xfrm>
              <a:off x="3135370" y="18869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5" name="tx115"/>
            <p:cNvSpPr/>
            <p:nvPr/>
          </p:nvSpPr>
          <p:spPr>
            <a:xfrm>
              <a:off x="3374539" y="16736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6" name="tx116"/>
            <p:cNvSpPr/>
            <p:nvPr/>
          </p:nvSpPr>
          <p:spPr>
            <a:xfrm>
              <a:off x="3665920" y="18869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7" name="tx117"/>
            <p:cNvSpPr/>
            <p:nvPr/>
          </p:nvSpPr>
          <p:spPr>
            <a:xfrm>
              <a:off x="3931195" y="1737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8" name="tx118"/>
            <p:cNvSpPr/>
            <p:nvPr/>
          </p:nvSpPr>
          <p:spPr>
            <a:xfrm>
              <a:off x="4196470" y="18869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9" name="tx119"/>
            <p:cNvSpPr/>
            <p:nvPr/>
          </p:nvSpPr>
          <p:spPr>
            <a:xfrm>
              <a:off x="4461745" y="18869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0" name="tx120"/>
            <p:cNvSpPr/>
            <p:nvPr/>
          </p:nvSpPr>
          <p:spPr>
            <a:xfrm>
              <a:off x="4696891" y="1588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1" name="rc121"/>
            <p:cNvSpPr/>
            <p:nvPr/>
          </p:nvSpPr>
          <p:spPr>
            <a:xfrm>
              <a:off x="2807378" y="2613739"/>
              <a:ext cx="2042618" cy="1454334"/>
            </a:xfrm>
            <a:prstGeom prst="rect">
              <a:avLst/>
            </a:prstGeom>
            <a:solidFill>
              <a:srgbClr val="EBEBEB">
                <a:alpha val="100000"/>
              </a:srgbClr>
            </a:solidFill>
          </p:spPr>
          <p:txBody>
            <a:bodyPr/>
            <a:lstStyle/>
            <a:p/>
          </p:txBody>
        </p:sp>
        <p:sp>
          <p:nvSpPr>
            <p:cNvPr id="122" name="pl122"/>
            <p:cNvSpPr/>
            <p:nvPr/>
          </p:nvSpPr>
          <p:spPr>
            <a:xfrm>
              <a:off x="2807378" y="354349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3" name="pl123"/>
            <p:cNvSpPr/>
            <p:nvPr/>
          </p:nvSpPr>
          <p:spPr>
            <a:xfrm>
              <a:off x="2807378" y="301037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4" name="pl124"/>
            <p:cNvSpPr/>
            <p:nvPr/>
          </p:nvSpPr>
          <p:spPr>
            <a:xfrm>
              <a:off x="2807378" y="38100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5" name="pl125"/>
            <p:cNvSpPr/>
            <p:nvPr/>
          </p:nvSpPr>
          <p:spPr>
            <a:xfrm>
              <a:off x="2807378" y="32769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6" name="pl126"/>
            <p:cNvSpPr/>
            <p:nvPr/>
          </p:nvSpPr>
          <p:spPr>
            <a:xfrm>
              <a:off x="2807378" y="274381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7" name="pl127"/>
            <p:cNvSpPr/>
            <p:nvPr/>
          </p:nvSpPr>
          <p:spPr>
            <a:xfrm>
              <a:off x="29002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16549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43077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69604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9613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422660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49187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7571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00224" y="3532827"/>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136" name="pl136"/>
            <p:cNvSpPr/>
            <p:nvPr/>
          </p:nvSpPr>
          <p:spPr>
            <a:xfrm>
              <a:off x="2900224" y="3212959"/>
              <a:ext cx="1856925" cy="426490"/>
            </a:xfrm>
            <a:custGeom>
              <a:avLst/>
              <a:pathLst>
                <a:path w="1856925" h="426490">
                  <a:moveTo>
                    <a:pt x="0" y="426490"/>
                  </a:moveTo>
                  <a:lnTo>
                    <a:pt x="265275" y="426490"/>
                  </a:lnTo>
                  <a:lnTo>
                    <a:pt x="530550" y="341192"/>
                  </a:lnTo>
                  <a:lnTo>
                    <a:pt x="795825" y="213245"/>
                  </a:lnTo>
                  <a:lnTo>
                    <a:pt x="1061100" y="127947"/>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137" name="pl137"/>
            <p:cNvSpPr/>
            <p:nvPr/>
          </p:nvSpPr>
          <p:spPr>
            <a:xfrm>
              <a:off x="2900224" y="3212959"/>
              <a:ext cx="1856925" cy="426490"/>
            </a:xfrm>
            <a:custGeom>
              <a:avLst/>
              <a:pathLst>
                <a:path w="1856925" h="426490">
                  <a:moveTo>
                    <a:pt x="0" y="426490"/>
                  </a:moveTo>
                  <a:lnTo>
                    <a:pt x="265275" y="426490"/>
                  </a:lnTo>
                  <a:lnTo>
                    <a:pt x="530550" y="341192"/>
                  </a:lnTo>
                  <a:lnTo>
                    <a:pt x="795825" y="213245"/>
                  </a:lnTo>
                  <a:lnTo>
                    <a:pt x="1061100" y="127947"/>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138" name="pl138"/>
            <p:cNvSpPr/>
            <p:nvPr/>
          </p:nvSpPr>
          <p:spPr>
            <a:xfrm>
              <a:off x="2900224" y="3532827"/>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139" name="pl139"/>
            <p:cNvSpPr/>
            <p:nvPr/>
          </p:nvSpPr>
          <p:spPr>
            <a:xfrm>
              <a:off x="2900224" y="3212959"/>
              <a:ext cx="1856925" cy="426490"/>
            </a:xfrm>
            <a:custGeom>
              <a:avLst/>
              <a:pathLst>
                <a:path w="1856925" h="426490">
                  <a:moveTo>
                    <a:pt x="0" y="426490"/>
                  </a:moveTo>
                  <a:lnTo>
                    <a:pt x="265275" y="426490"/>
                  </a:lnTo>
                  <a:lnTo>
                    <a:pt x="530550" y="341192"/>
                  </a:lnTo>
                  <a:lnTo>
                    <a:pt x="795825" y="213245"/>
                  </a:lnTo>
                  <a:lnTo>
                    <a:pt x="1061100" y="127947"/>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140" name="pl140"/>
            <p:cNvSpPr/>
            <p:nvPr/>
          </p:nvSpPr>
          <p:spPr>
            <a:xfrm>
              <a:off x="2900224" y="3212959"/>
              <a:ext cx="1856925" cy="426490"/>
            </a:xfrm>
            <a:custGeom>
              <a:avLst/>
              <a:pathLst>
                <a:path w="1856925" h="426490">
                  <a:moveTo>
                    <a:pt x="0" y="426490"/>
                  </a:moveTo>
                  <a:lnTo>
                    <a:pt x="265275" y="426490"/>
                  </a:lnTo>
                  <a:lnTo>
                    <a:pt x="530550" y="341192"/>
                  </a:lnTo>
                  <a:lnTo>
                    <a:pt x="795825" y="213245"/>
                  </a:lnTo>
                  <a:lnTo>
                    <a:pt x="1061100" y="127947"/>
                  </a:lnTo>
                  <a:lnTo>
                    <a:pt x="1326375" y="0"/>
                  </a:lnTo>
                  <a:lnTo>
                    <a:pt x="1591650" y="0"/>
                  </a:lnTo>
                  <a:lnTo>
                    <a:pt x="1856925" y="0"/>
                  </a:lnTo>
                </a:path>
              </a:pathLst>
            </a:custGeom>
            <a:ln w="35231" cap="flat">
              <a:solidFill>
                <a:srgbClr val="F26A21">
                  <a:alpha val="100000"/>
                </a:srgbClr>
              </a:solidFill>
              <a:prstDash val="solid"/>
              <a:round/>
            </a:ln>
          </p:spPr>
          <p:txBody>
            <a:bodyPr/>
            <a:lstStyle/>
            <a:p/>
          </p:txBody>
        </p:sp>
        <p:sp>
          <p:nvSpPr>
            <p:cNvPr id="141" name="pl141"/>
            <p:cNvSpPr/>
            <p:nvPr/>
          </p:nvSpPr>
          <p:spPr>
            <a:xfrm>
              <a:off x="2807378" y="381004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42" name="tx142"/>
            <p:cNvSpPr/>
            <p:nvPr/>
          </p:nvSpPr>
          <p:spPr>
            <a:xfrm>
              <a:off x="2870095" y="3476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3" name="tx143"/>
            <p:cNvSpPr/>
            <p:nvPr/>
          </p:nvSpPr>
          <p:spPr>
            <a:xfrm>
              <a:off x="3135370" y="3476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4" name="tx144"/>
            <p:cNvSpPr/>
            <p:nvPr/>
          </p:nvSpPr>
          <p:spPr>
            <a:xfrm>
              <a:off x="3370515" y="33911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45" name="tx145"/>
            <p:cNvSpPr/>
            <p:nvPr/>
          </p:nvSpPr>
          <p:spPr>
            <a:xfrm>
              <a:off x="3635790" y="3263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6" name="tx146"/>
            <p:cNvSpPr/>
            <p:nvPr/>
          </p:nvSpPr>
          <p:spPr>
            <a:xfrm>
              <a:off x="3901066" y="3177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47" name="tx147"/>
            <p:cNvSpPr/>
            <p:nvPr/>
          </p:nvSpPr>
          <p:spPr>
            <a:xfrm>
              <a:off x="4166341" y="3049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48" name="tx148"/>
            <p:cNvSpPr/>
            <p:nvPr/>
          </p:nvSpPr>
          <p:spPr>
            <a:xfrm>
              <a:off x="4431616" y="3049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49" name="tx149"/>
            <p:cNvSpPr/>
            <p:nvPr/>
          </p:nvSpPr>
          <p:spPr>
            <a:xfrm>
              <a:off x="4696891" y="3049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50" name="rc150"/>
            <p:cNvSpPr/>
            <p:nvPr/>
          </p:nvSpPr>
          <p:spPr>
            <a:xfrm>
              <a:off x="2807378" y="4352515"/>
              <a:ext cx="2042618" cy="1454334"/>
            </a:xfrm>
            <a:prstGeom prst="rect">
              <a:avLst/>
            </a:prstGeom>
            <a:solidFill>
              <a:srgbClr val="EBEBEB">
                <a:alpha val="100000"/>
              </a:srgbClr>
            </a:solidFill>
          </p:spPr>
          <p:txBody>
            <a:bodyPr/>
            <a:lstStyle/>
            <a:p/>
          </p:txBody>
        </p:sp>
        <p:sp>
          <p:nvSpPr>
            <p:cNvPr id="151" name="pl151"/>
            <p:cNvSpPr/>
            <p:nvPr/>
          </p:nvSpPr>
          <p:spPr>
            <a:xfrm>
              <a:off x="2807378" y="528226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2" name="pl152"/>
            <p:cNvSpPr/>
            <p:nvPr/>
          </p:nvSpPr>
          <p:spPr>
            <a:xfrm>
              <a:off x="2807378" y="474915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3" name="pl153"/>
            <p:cNvSpPr/>
            <p:nvPr/>
          </p:nvSpPr>
          <p:spPr>
            <a:xfrm>
              <a:off x="2807378" y="554882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4" name="pl154"/>
            <p:cNvSpPr/>
            <p:nvPr/>
          </p:nvSpPr>
          <p:spPr>
            <a:xfrm>
              <a:off x="2807378" y="501570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5" name="pl155"/>
            <p:cNvSpPr/>
            <p:nvPr/>
          </p:nvSpPr>
          <p:spPr>
            <a:xfrm>
              <a:off x="2807378" y="448259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6" name="pl156"/>
            <p:cNvSpPr/>
            <p:nvPr/>
          </p:nvSpPr>
          <p:spPr>
            <a:xfrm>
              <a:off x="29002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16549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43077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69604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9613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22660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49187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75715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900224" y="5271603"/>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165" name="pl165"/>
            <p:cNvSpPr/>
            <p:nvPr/>
          </p:nvSpPr>
          <p:spPr>
            <a:xfrm>
              <a:off x="2900224" y="5335577"/>
              <a:ext cx="1856925" cy="149271"/>
            </a:xfrm>
            <a:custGeom>
              <a:avLst/>
              <a:pathLst>
                <a:path w="1856925" h="149271">
                  <a:moveTo>
                    <a:pt x="0" y="85298"/>
                  </a:moveTo>
                  <a:lnTo>
                    <a:pt x="265275" y="0"/>
                  </a:lnTo>
                  <a:lnTo>
                    <a:pt x="530550" y="21324"/>
                  </a:lnTo>
                  <a:lnTo>
                    <a:pt x="795825" y="106622"/>
                  </a:lnTo>
                  <a:lnTo>
                    <a:pt x="1061100" y="149271"/>
                  </a:lnTo>
                  <a:lnTo>
                    <a:pt x="1326375" y="149271"/>
                  </a:lnTo>
                  <a:lnTo>
                    <a:pt x="1591650" y="149271"/>
                  </a:lnTo>
                  <a:lnTo>
                    <a:pt x="1856925" y="149271"/>
                  </a:lnTo>
                </a:path>
              </a:pathLst>
            </a:custGeom>
            <a:ln w="40651" cap="flat">
              <a:solidFill>
                <a:srgbClr val="BEBEBE">
                  <a:alpha val="69803"/>
                </a:srgbClr>
              </a:solidFill>
              <a:prstDash val="solid"/>
              <a:round/>
            </a:ln>
          </p:spPr>
          <p:txBody>
            <a:bodyPr/>
            <a:lstStyle/>
            <a:p/>
          </p:txBody>
        </p:sp>
        <p:sp>
          <p:nvSpPr>
            <p:cNvPr id="166" name="pl166"/>
            <p:cNvSpPr/>
            <p:nvPr/>
          </p:nvSpPr>
          <p:spPr>
            <a:xfrm>
              <a:off x="2900224" y="5335577"/>
              <a:ext cx="1856925" cy="149271"/>
            </a:xfrm>
            <a:custGeom>
              <a:avLst/>
              <a:pathLst>
                <a:path w="1856925" h="149271">
                  <a:moveTo>
                    <a:pt x="0" y="85298"/>
                  </a:moveTo>
                  <a:lnTo>
                    <a:pt x="265275" y="0"/>
                  </a:lnTo>
                  <a:lnTo>
                    <a:pt x="530550" y="21324"/>
                  </a:lnTo>
                  <a:lnTo>
                    <a:pt x="795825" y="106622"/>
                  </a:lnTo>
                  <a:lnTo>
                    <a:pt x="1061100" y="149271"/>
                  </a:lnTo>
                  <a:lnTo>
                    <a:pt x="1326375" y="149271"/>
                  </a:lnTo>
                  <a:lnTo>
                    <a:pt x="1591650" y="149271"/>
                  </a:lnTo>
                  <a:lnTo>
                    <a:pt x="1856925" y="149271"/>
                  </a:lnTo>
                </a:path>
              </a:pathLst>
            </a:custGeom>
            <a:ln w="35231" cap="flat">
              <a:solidFill>
                <a:srgbClr val="BEBEBE">
                  <a:alpha val="69803"/>
                </a:srgbClr>
              </a:solidFill>
              <a:prstDash val="solid"/>
              <a:round/>
            </a:ln>
          </p:spPr>
          <p:txBody>
            <a:bodyPr/>
            <a:lstStyle/>
            <a:p/>
          </p:txBody>
        </p:sp>
        <p:sp>
          <p:nvSpPr>
            <p:cNvPr id="167" name="pl167"/>
            <p:cNvSpPr/>
            <p:nvPr/>
          </p:nvSpPr>
          <p:spPr>
            <a:xfrm>
              <a:off x="2900224" y="5271603"/>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168" name="pl168"/>
            <p:cNvSpPr/>
            <p:nvPr/>
          </p:nvSpPr>
          <p:spPr>
            <a:xfrm>
              <a:off x="2900224" y="5335577"/>
              <a:ext cx="1856925" cy="149271"/>
            </a:xfrm>
            <a:custGeom>
              <a:avLst/>
              <a:pathLst>
                <a:path w="1856925" h="149271">
                  <a:moveTo>
                    <a:pt x="0" y="85298"/>
                  </a:moveTo>
                  <a:lnTo>
                    <a:pt x="265275" y="0"/>
                  </a:lnTo>
                  <a:lnTo>
                    <a:pt x="530550" y="21324"/>
                  </a:lnTo>
                  <a:lnTo>
                    <a:pt x="795825" y="106622"/>
                  </a:lnTo>
                  <a:lnTo>
                    <a:pt x="1061100" y="149271"/>
                  </a:lnTo>
                  <a:lnTo>
                    <a:pt x="1326375" y="149271"/>
                  </a:lnTo>
                  <a:lnTo>
                    <a:pt x="1591650" y="149271"/>
                  </a:lnTo>
                  <a:lnTo>
                    <a:pt x="1856925" y="149271"/>
                  </a:lnTo>
                </a:path>
              </a:pathLst>
            </a:custGeom>
            <a:ln w="40651" cap="flat">
              <a:solidFill>
                <a:srgbClr val="000000">
                  <a:alpha val="100000"/>
                </a:srgbClr>
              </a:solidFill>
              <a:prstDash val="solid"/>
              <a:round/>
            </a:ln>
          </p:spPr>
          <p:txBody>
            <a:bodyPr/>
            <a:lstStyle/>
            <a:p/>
          </p:txBody>
        </p:sp>
        <p:sp>
          <p:nvSpPr>
            <p:cNvPr id="169" name="pl169"/>
            <p:cNvSpPr/>
            <p:nvPr/>
          </p:nvSpPr>
          <p:spPr>
            <a:xfrm>
              <a:off x="2900224" y="5335577"/>
              <a:ext cx="1856925" cy="149271"/>
            </a:xfrm>
            <a:custGeom>
              <a:avLst/>
              <a:pathLst>
                <a:path w="1856925" h="149271">
                  <a:moveTo>
                    <a:pt x="0" y="85298"/>
                  </a:moveTo>
                  <a:lnTo>
                    <a:pt x="265275" y="0"/>
                  </a:lnTo>
                  <a:lnTo>
                    <a:pt x="530550" y="21324"/>
                  </a:lnTo>
                  <a:lnTo>
                    <a:pt x="795825" y="106622"/>
                  </a:lnTo>
                  <a:lnTo>
                    <a:pt x="1061100" y="149271"/>
                  </a:lnTo>
                  <a:lnTo>
                    <a:pt x="1326375" y="149271"/>
                  </a:lnTo>
                  <a:lnTo>
                    <a:pt x="1591650" y="149271"/>
                  </a:lnTo>
                  <a:lnTo>
                    <a:pt x="1856925" y="149271"/>
                  </a:lnTo>
                </a:path>
              </a:pathLst>
            </a:custGeom>
            <a:ln w="35231" cap="flat">
              <a:solidFill>
                <a:srgbClr val="F26A21">
                  <a:alpha val="100000"/>
                </a:srgbClr>
              </a:solidFill>
              <a:prstDash val="solid"/>
              <a:round/>
            </a:ln>
          </p:spPr>
          <p:txBody>
            <a:bodyPr/>
            <a:lstStyle/>
            <a:p/>
          </p:txBody>
        </p:sp>
        <p:sp>
          <p:nvSpPr>
            <p:cNvPr id="170" name="pl170"/>
            <p:cNvSpPr/>
            <p:nvPr/>
          </p:nvSpPr>
          <p:spPr>
            <a:xfrm>
              <a:off x="2807378" y="554882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71" name="tx171"/>
            <p:cNvSpPr/>
            <p:nvPr/>
          </p:nvSpPr>
          <p:spPr>
            <a:xfrm>
              <a:off x="2870095" y="52578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2" name="tx172"/>
            <p:cNvSpPr/>
            <p:nvPr/>
          </p:nvSpPr>
          <p:spPr>
            <a:xfrm>
              <a:off x="3105240" y="517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73" name="tx173"/>
            <p:cNvSpPr/>
            <p:nvPr/>
          </p:nvSpPr>
          <p:spPr>
            <a:xfrm>
              <a:off x="3400645" y="51938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4" name="tx174"/>
            <p:cNvSpPr/>
            <p:nvPr/>
          </p:nvSpPr>
          <p:spPr>
            <a:xfrm>
              <a:off x="3665920" y="52791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5" name="tx175"/>
            <p:cNvSpPr/>
            <p:nvPr/>
          </p:nvSpPr>
          <p:spPr>
            <a:xfrm>
              <a:off x="3931195" y="5321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6" name="tx176"/>
            <p:cNvSpPr/>
            <p:nvPr/>
          </p:nvSpPr>
          <p:spPr>
            <a:xfrm>
              <a:off x="4196470" y="5321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7" name="tx177"/>
            <p:cNvSpPr/>
            <p:nvPr/>
          </p:nvSpPr>
          <p:spPr>
            <a:xfrm>
              <a:off x="4461745" y="5321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8" name="tx178"/>
            <p:cNvSpPr/>
            <p:nvPr/>
          </p:nvSpPr>
          <p:spPr>
            <a:xfrm>
              <a:off x="4727020" y="5321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9" name="rc179"/>
            <p:cNvSpPr/>
            <p:nvPr/>
          </p:nvSpPr>
          <p:spPr>
            <a:xfrm>
              <a:off x="4919585" y="874964"/>
              <a:ext cx="2042618" cy="1454334"/>
            </a:xfrm>
            <a:prstGeom prst="rect">
              <a:avLst/>
            </a:prstGeom>
            <a:solidFill>
              <a:srgbClr val="EBEBEB">
                <a:alpha val="100000"/>
              </a:srgbClr>
            </a:solidFill>
          </p:spPr>
          <p:txBody>
            <a:bodyPr/>
            <a:lstStyle/>
            <a:p/>
          </p:txBody>
        </p:sp>
        <p:sp>
          <p:nvSpPr>
            <p:cNvPr id="180" name="pl180"/>
            <p:cNvSpPr/>
            <p:nvPr/>
          </p:nvSpPr>
          <p:spPr>
            <a:xfrm>
              <a:off x="4919585" y="180471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1" name="pl181"/>
            <p:cNvSpPr/>
            <p:nvPr/>
          </p:nvSpPr>
          <p:spPr>
            <a:xfrm>
              <a:off x="4919585" y="127160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2" name="pl182"/>
            <p:cNvSpPr/>
            <p:nvPr/>
          </p:nvSpPr>
          <p:spPr>
            <a:xfrm>
              <a:off x="4919585" y="207127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3" name="pl183"/>
            <p:cNvSpPr/>
            <p:nvPr/>
          </p:nvSpPr>
          <p:spPr>
            <a:xfrm>
              <a:off x="4919585" y="15381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4" name="pl184"/>
            <p:cNvSpPr/>
            <p:nvPr/>
          </p:nvSpPr>
          <p:spPr>
            <a:xfrm>
              <a:off x="4919585" y="10050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5" name="pl185"/>
            <p:cNvSpPr/>
            <p:nvPr/>
          </p:nvSpPr>
          <p:spPr>
            <a:xfrm>
              <a:off x="501243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527770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55429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58082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607353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633880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66040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68693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5012431" y="1794052"/>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194" name="pl194"/>
            <p:cNvSpPr/>
            <p:nvPr/>
          </p:nvSpPr>
          <p:spPr>
            <a:xfrm>
              <a:off x="5012431" y="1730078"/>
              <a:ext cx="1856925" cy="447815"/>
            </a:xfrm>
            <a:custGeom>
              <a:avLst/>
              <a:pathLst>
                <a:path w="1856925" h="447815">
                  <a:moveTo>
                    <a:pt x="0" y="106622"/>
                  </a:moveTo>
                  <a:lnTo>
                    <a:pt x="265275" y="0"/>
                  </a:lnTo>
                  <a:lnTo>
                    <a:pt x="530550" y="63973"/>
                  </a:lnTo>
                  <a:lnTo>
                    <a:pt x="795825" y="191920"/>
                  </a:lnTo>
                  <a:lnTo>
                    <a:pt x="1061100" y="0"/>
                  </a:lnTo>
                  <a:lnTo>
                    <a:pt x="1326375" y="255894"/>
                  </a:lnTo>
                  <a:lnTo>
                    <a:pt x="1591650" y="191920"/>
                  </a:lnTo>
                  <a:lnTo>
                    <a:pt x="1856925" y="447815"/>
                  </a:lnTo>
                </a:path>
              </a:pathLst>
            </a:custGeom>
            <a:ln w="40651" cap="flat">
              <a:solidFill>
                <a:srgbClr val="BEBEBE">
                  <a:alpha val="69803"/>
                </a:srgbClr>
              </a:solidFill>
              <a:prstDash val="solid"/>
              <a:round/>
            </a:ln>
          </p:spPr>
          <p:txBody>
            <a:bodyPr/>
            <a:lstStyle/>
            <a:p/>
          </p:txBody>
        </p:sp>
        <p:sp>
          <p:nvSpPr>
            <p:cNvPr id="195" name="pl195"/>
            <p:cNvSpPr/>
            <p:nvPr/>
          </p:nvSpPr>
          <p:spPr>
            <a:xfrm>
              <a:off x="5012431" y="1730078"/>
              <a:ext cx="1856925" cy="447815"/>
            </a:xfrm>
            <a:custGeom>
              <a:avLst/>
              <a:pathLst>
                <a:path w="1856925" h="447815">
                  <a:moveTo>
                    <a:pt x="0" y="106622"/>
                  </a:moveTo>
                  <a:lnTo>
                    <a:pt x="265275" y="0"/>
                  </a:lnTo>
                  <a:lnTo>
                    <a:pt x="530550" y="63973"/>
                  </a:lnTo>
                  <a:lnTo>
                    <a:pt x="795825" y="191920"/>
                  </a:lnTo>
                  <a:lnTo>
                    <a:pt x="1061100" y="0"/>
                  </a:lnTo>
                  <a:lnTo>
                    <a:pt x="1326375" y="255894"/>
                  </a:lnTo>
                  <a:lnTo>
                    <a:pt x="1591650" y="191920"/>
                  </a:lnTo>
                  <a:lnTo>
                    <a:pt x="1856925" y="447815"/>
                  </a:lnTo>
                </a:path>
              </a:pathLst>
            </a:custGeom>
            <a:ln w="35231" cap="flat">
              <a:solidFill>
                <a:srgbClr val="BEBEBE">
                  <a:alpha val="69803"/>
                </a:srgbClr>
              </a:solidFill>
              <a:prstDash val="solid"/>
              <a:round/>
            </a:ln>
          </p:spPr>
          <p:txBody>
            <a:bodyPr/>
            <a:lstStyle/>
            <a:p/>
          </p:txBody>
        </p:sp>
        <p:sp>
          <p:nvSpPr>
            <p:cNvPr id="196" name="pl196"/>
            <p:cNvSpPr/>
            <p:nvPr/>
          </p:nvSpPr>
          <p:spPr>
            <a:xfrm>
              <a:off x="5012431" y="1794052"/>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197" name="pl197"/>
            <p:cNvSpPr/>
            <p:nvPr/>
          </p:nvSpPr>
          <p:spPr>
            <a:xfrm>
              <a:off x="5012431" y="1730078"/>
              <a:ext cx="1856925" cy="447815"/>
            </a:xfrm>
            <a:custGeom>
              <a:avLst/>
              <a:pathLst>
                <a:path w="1856925" h="447815">
                  <a:moveTo>
                    <a:pt x="0" y="106622"/>
                  </a:moveTo>
                  <a:lnTo>
                    <a:pt x="265275" y="0"/>
                  </a:lnTo>
                  <a:lnTo>
                    <a:pt x="530550" y="63973"/>
                  </a:lnTo>
                  <a:lnTo>
                    <a:pt x="795825" y="191920"/>
                  </a:lnTo>
                  <a:lnTo>
                    <a:pt x="1061100" y="0"/>
                  </a:lnTo>
                  <a:lnTo>
                    <a:pt x="1326375" y="255894"/>
                  </a:lnTo>
                  <a:lnTo>
                    <a:pt x="1591650" y="191920"/>
                  </a:lnTo>
                  <a:lnTo>
                    <a:pt x="1856925" y="447815"/>
                  </a:lnTo>
                </a:path>
              </a:pathLst>
            </a:custGeom>
            <a:ln w="40651" cap="flat">
              <a:solidFill>
                <a:srgbClr val="000000">
                  <a:alpha val="100000"/>
                </a:srgbClr>
              </a:solidFill>
              <a:prstDash val="solid"/>
              <a:round/>
            </a:ln>
          </p:spPr>
          <p:txBody>
            <a:bodyPr/>
            <a:lstStyle/>
            <a:p/>
          </p:txBody>
        </p:sp>
        <p:sp>
          <p:nvSpPr>
            <p:cNvPr id="198" name="pl198"/>
            <p:cNvSpPr/>
            <p:nvPr/>
          </p:nvSpPr>
          <p:spPr>
            <a:xfrm>
              <a:off x="5012431" y="1730078"/>
              <a:ext cx="1856925" cy="447815"/>
            </a:xfrm>
            <a:custGeom>
              <a:avLst/>
              <a:pathLst>
                <a:path w="1856925" h="447815">
                  <a:moveTo>
                    <a:pt x="0" y="106622"/>
                  </a:moveTo>
                  <a:lnTo>
                    <a:pt x="265275" y="0"/>
                  </a:lnTo>
                  <a:lnTo>
                    <a:pt x="530550" y="63973"/>
                  </a:lnTo>
                  <a:lnTo>
                    <a:pt x="795825" y="191920"/>
                  </a:lnTo>
                  <a:lnTo>
                    <a:pt x="1061100" y="0"/>
                  </a:lnTo>
                  <a:lnTo>
                    <a:pt x="1326375" y="255894"/>
                  </a:lnTo>
                  <a:lnTo>
                    <a:pt x="1591650" y="191920"/>
                  </a:lnTo>
                  <a:lnTo>
                    <a:pt x="1856925" y="447815"/>
                  </a:lnTo>
                </a:path>
              </a:pathLst>
            </a:custGeom>
            <a:ln w="35231" cap="flat">
              <a:solidFill>
                <a:srgbClr val="F26A21">
                  <a:alpha val="100000"/>
                </a:srgbClr>
              </a:solidFill>
              <a:prstDash val="solid"/>
              <a:round/>
            </a:ln>
          </p:spPr>
          <p:txBody>
            <a:bodyPr/>
            <a:lstStyle/>
            <a:p/>
          </p:txBody>
        </p:sp>
        <p:sp>
          <p:nvSpPr>
            <p:cNvPr id="199" name="pl199"/>
            <p:cNvSpPr/>
            <p:nvPr/>
          </p:nvSpPr>
          <p:spPr>
            <a:xfrm>
              <a:off x="4919585" y="2071271"/>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00" name="tx200"/>
            <p:cNvSpPr/>
            <p:nvPr/>
          </p:nvSpPr>
          <p:spPr>
            <a:xfrm>
              <a:off x="4956196" y="16736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01" name="tx201"/>
            <p:cNvSpPr/>
            <p:nvPr/>
          </p:nvSpPr>
          <p:spPr>
            <a:xfrm>
              <a:off x="5217447" y="156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02" name="tx202"/>
            <p:cNvSpPr/>
            <p:nvPr/>
          </p:nvSpPr>
          <p:spPr>
            <a:xfrm>
              <a:off x="5482723" y="16310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3" name="tx203"/>
            <p:cNvSpPr/>
            <p:nvPr/>
          </p:nvSpPr>
          <p:spPr>
            <a:xfrm>
              <a:off x="5778127" y="1758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4" name="tx204"/>
            <p:cNvSpPr/>
            <p:nvPr/>
          </p:nvSpPr>
          <p:spPr>
            <a:xfrm>
              <a:off x="6013273" y="156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05" name="tx205"/>
            <p:cNvSpPr/>
            <p:nvPr/>
          </p:nvSpPr>
          <p:spPr>
            <a:xfrm>
              <a:off x="6308677" y="18229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6" name="tx206"/>
            <p:cNvSpPr/>
            <p:nvPr/>
          </p:nvSpPr>
          <p:spPr>
            <a:xfrm>
              <a:off x="6573952" y="1758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7" name="tx207"/>
            <p:cNvSpPr/>
            <p:nvPr/>
          </p:nvSpPr>
          <p:spPr>
            <a:xfrm>
              <a:off x="6821168" y="20148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8" name="rc208"/>
            <p:cNvSpPr/>
            <p:nvPr/>
          </p:nvSpPr>
          <p:spPr>
            <a:xfrm>
              <a:off x="4919585" y="2613739"/>
              <a:ext cx="2042618" cy="1454334"/>
            </a:xfrm>
            <a:prstGeom prst="rect">
              <a:avLst/>
            </a:prstGeom>
            <a:solidFill>
              <a:srgbClr val="EBEBEB">
                <a:alpha val="100000"/>
              </a:srgbClr>
            </a:solidFill>
          </p:spPr>
          <p:txBody>
            <a:bodyPr/>
            <a:lstStyle/>
            <a:p/>
          </p:txBody>
        </p:sp>
        <p:sp>
          <p:nvSpPr>
            <p:cNvPr id="209" name="pl209"/>
            <p:cNvSpPr/>
            <p:nvPr/>
          </p:nvSpPr>
          <p:spPr>
            <a:xfrm>
              <a:off x="4919585" y="354349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0" name="pl210"/>
            <p:cNvSpPr/>
            <p:nvPr/>
          </p:nvSpPr>
          <p:spPr>
            <a:xfrm>
              <a:off x="4919585" y="301037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1" name="pl211"/>
            <p:cNvSpPr/>
            <p:nvPr/>
          </p:nvSpPr>
          <p:spPr>
            <a:xfrm>
              <a:off x="4919585" y="38100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2" name="pl212"/>
            <p:cNvSpPr/>
            <p:nvPr/>
          </p:nvSpPr>
          <p:spPr>
            <a:xfrm>
              <a:off x="4919585" y="32769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3" name="pl213"/>
            <p:cNvSpPr/>
            <p:nvPr/>
          </p:nvSpPr>
          <p:spPr>
            <a:xfrm>
              <a:off x="4919585" y="274381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4" name="pl214"/>
            <p:cNvSpPr/>
            <p:nvPr/>
          </p:nvSpPr>
          <p:spPr>
            <a:xfrm>
              <a:off x="501243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527770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55429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58082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607353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633880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66040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68693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5012431" y="3532827"/>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223" name="pl223"/>
            <p:cNvSpPr/>
            <p:nvPr/>
          </p:nvSpPr>
          <p:spPr>
            <a:xfrm>
              <a:off x="5012431" y="3532827"/>
              <a:ext cx="1856925" cy="277219"/>
            </a:xfrm>
            <a:custGeom>
              <a:avLst/>
              <a:pathLst>
                <a:path w="1856925" h="277219">
                  <a:moveTo>
                    <a:pt x="0" y="0"/>
                  </a:moveTo>
                  <a:lnTo>
                    <a:pt x="265275" y="0"/>
                  </a:lnTo>
                  <a:lnTo>
                    <a:pt x="530550" y="213245"/>
                  </a:lnTo>
                  <a:lnTo>
                    <a:pt x="795825" y="213245"/>
                  </a:lnTo>
                  <a:lnTo>
                    <a:pt x="1061100" y="255894"/>
                  </a:lnTo>
                  <a:lnTo>
                    <a:pt x="1326375" y="234570"/>
                  </a:lnTo>
                  <a:lnTo>
                    <a:pt x="1591650" y="277219"/>
                  </a:lnTo>
                  <a:lnTo>
                    <a:pt x="1856925" y="234570"/>
                  </a:lnTo>
                </a:path>
              </a:pathLst>
            </a:custGeom>
            <a:ln w="40651" cap="flat">
              <a:solidFill>
                <a:srgbClr val="BEBEBE">
                  <a:alpha val="69803"/>
                </a:srgbClr>
              </a:solidFill>
              <a:prstDash val="solid"/>
              <a:round/>
            </a:ln>
          </p:spPr>
          <p:txBody>
            <a:bodyPr/>
            <a:lstStyle/>
            <a:p/>
          </p:txBody>
        </p:sp>
        <p:sp>
          <p:nvSpPr>
            <p:cNvPr id="224" name="pl224"/>
            <p:cNvSpPr/>
            <p:nvPr/>
          </p:nvSpPr>
          <p:spPr>
            <a:xfrm>
              <a:off x="5012431" y="3532827"/>
              <a:ext cx="1856925" cy="277219"/>
            </a:xfrm>
            <a:custGeom>
              <a:avLst/>
              <a:pathLst>
                <a:path w="1856925" h="277219">
                  <a:moveTo>
                    <a:pt x="0" y="0"/>
                  </a:moveTo>
                  <a:lnTo>
                    <a:pt x="265275" y="0"/>
                  </a:lnTo>
                  <a:lnTo>
                    <a:pt x="530550" y="213245"/>
                  </a:lnTo>
                  <a:lnTo>
                    <a:pt x="795825" y="213245"/>
                  </a:lnTo>
                  <a:lnTo>
                    <a:pt x="1061100" y="255894"/>
                  </a:lnTo>
                  <a:lnTo>
                    <a:pt x="1326375" y="234570"/>
                  </a:lnTo>
                  <a:lnTo>
                    <a:pt x="1591650" y="277219"/>
                  </a:lnTo>
                  <a:lnTo>
                    <a:pt x="1856925" y="234570"/>
                  </a:lnTo>
                </a:path>
              </a:pathLst>
            </a:custGeom>
            <a:ln w="35231" cap="flat">
              <a:solidFill>
                <a:srgbClr val="BEBEBE">
                  <a:alpha val="69803"/>
                </a:srgbClr>
              </a:solidFill>
              <a:prstDash val="solid"/>
              <a:round/>
            </a:ln>
          </p:spPr>
          <p:txBody>
            <a:bodyPr/>
            <a:lstStyle/>
            <a:p/>
          </p:txBody>
        </p:sp>
        <p:sp>
          <p:nvSpPr>
            <p:cNvPr id="225" name="pl225"/>
            <p:cNvSpPr/>
            <p:nvPr/>
          </p:nvSpPr>
          <p:spPr>
            <a:xfrm>
              <a:off x="5012431" y="3532827"/>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226" name="pl226"/>
            <p:cNvSpPr/>
            <p:nvPr/>
          </p:nvSpPr>
          <p:spPr>
            <a:xfrm>
              <a:off x="5012431" y="3532827"/>
              <a:ext cx="1856925" cy="277219"/>
            </a:xfrm>
            <a:custGeom>
              <a:avLst/>
              <a:pathLst>
                <a:path w="1856925" h="277219">
                  <a:moveTo>
                    <a:pt x="0" y="0"/>
                  </a:moveTo>
                  <a:lnTo>
                    <a:pt x="265275" y="0"/>
                  </a:lnTo>
                  <a:lnTo>
                    <a:pt x="530550" y="213245"/>
                  </a:lnTo>
                  <a:lnTo>
                    <a:pt x="795825" y="213245"/>
                  </a:lnTo>
                  <a:lnTo>
                    <a:pt x="1061100" y="255894"/>
                  </a:lnTo>
                  <a:lnTo>
                    <a:pt x="1326375" y="234570"/>
                  </a:lnTo>
                  <a:lnTo>
                    <a:pt x="1591650" y="277219"/>
                  </a:lnTo>
                  <a:lnTo>
                    <a:pt x="1856925" y="234570"/>
                  </a:lnTo>
                </a:path>
              </a:pathLst>
            </a:custGeom>
            <a:ln w="40651" cap="flat">
              <a:solidFill>
                <a:srgbClr val="000000">
                  <a:alpha val="100000"/>
                </a:srgbClr>
              </a:solidFill>
              <a:prstDash val="solid"/>
              <a:round/>
            </a:ln>
          </p:spPr>
          <p:txBody>
            <a:bodyPr/>
            <a:lstStyle/>
            <a:p/>
          </p:txBody>
        </p:sp>
        <p:sp>
          <p:nvSpPr>
            <p:cNvPr id="227" name="pl227"/>
            <p:cNvSpPr/>
            <p:nvPr/>
          </p:nvSpPr>
          <p:spPr>
            <a:xfrm>
              <a:off x="5012431" y="3532827"/>
              <a:ext cx="1856925" cy="277219"/>
            </a:xfrm>
            <a:custGeom>
              <a:avLst/>
              <a:pathLst>
                <a:path w="1856925" h="277219">
                  <a:moveTo>
                    <a:pt x="0" y="0"/>
                  </a:moveTo>
                  <a:lnTo>
                    <a:pt x="265275" y="0"/>
                  </a:lnTo>
                  <a:lnTo>
                    <a:pt x="530550" y="213245"/>
                  </a:lnTo>
                  <a:lnTo>
                    <a:pt x="795825" y="213245"/>
                  </a:lnTo>
                  <a:lnTo>
                    <a:pt x="1061100" y="255894"/>
                  </a:lnTo>
                  <a:lnTo>
                    <a:pt x="1326375" y="234570"/>
                  </a:lnTo>
                  <a:lnTo>
                    <a:pt x="1591650" y="277219"/>
                  </a:lnTo>
                  <a:lnTo>
                    <a:pt x="1856925" y="234570"/>
                  </a:lnTo>
                </a:path>
              </a:pathLst>
            </a:custGeom>
            <a:ln w="35231" cap="flat">
              <a:solidFill>
                <a:srgbClr val="F26A21">
                  <a:alpha val="100000"/>
                </a:srgbClr>
              </a:solidFill>
              <a:prstDash val="solid"/>
              <a:round/>
            </a:ln>
          </p:spPr>
          <p:txBody>
            <a:bodyPr/>
            <a:lstStyle/>
            <a:p/>
          </p:txBody>
        </p:sp>
        <p:sp>
          <p:nvSpPr>
            <p:cNvPr id="228" name="pl228"/>
            <p:cNvSpPr/>
            <p:nvPr/>
          </p:nvSpPr>
          <p:spPr>
            <a:xfrm>
              <a:off x="4919585" y="381004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9" name="tx229"/>
            <p:cNvSpPr/>
            <p:nvPr/>
          </p:nvSpPr>
          <p:spPr>
            <a:xfrm>
              <a:off x="4952172" y="3369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0" name="tx230"/>
            <p:cNvSpPr/>
            <p:nvPr/>
          </p:nvSpPr>
          <p:spPr>
            <a:xfrm>
              <a:off x="5217447" y="3369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1" name="tx231"/>
            <p:cNvSpPr/>
            <p:nvPr/>
          </p:nvSpPr>
          <p:spPr>
            <a:xfrm>
              <a:off x="5512852" y="35830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2" name="tx232"/>
            <p:cNvSpPr/>
            <p:nvPr/>
          </p:nvSpPr>
          <p:spPr>
            <a:xfrm>
              <a:off x="5778127" y="35830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3" name="tx233"/>
            <p:cNvSpPr/>
            <p:nvPr/>
          </p:nvSpPr>
          <p:spPr>
            <a:xfrm>
              <a:off x="6043402" y="3625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4" name="tx234"/>
            <p:cNvSpPr/>
            <p:nvPr/>
          </p:nvSpPr>
          <p:spPr>
            <a:xfrm>
              <a:off x="6308677" y="3604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5" name="tx235"/>
            <p:cNvSpPr/>
            <p:nvPr/>
          </p:nvSpPr>
          <p:spPr>
            <a:xfrm>
              <a:off x="6573952" y="3647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6" name="tx236"/>
            <p:cNvSpPr/>
            <p:nvPr/>
          </p:nvSpPr>
          <p:spPr>
            <a:xfrm>
              <a:off x="6839227" y="3604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7" name="rc237"/>
            <p:cNvSpPr/>
            <p:nvPr/>
          </p:nvSpPr>
          <p:spPr>
            <a:xfrm>
              <a:off x="7031792" y="874964"/>
              <a:ext cx="2042618" cy="1454334"/>
            </a:xfrm>
            <a:prstGeom prst="rect">
              <a:avLst/>
            </a:prstGeom>
            <a:solidFill>
              <a:srgbClr val="EBEBEB">
                <a:alpha val="100000"/>
              </a:srgbClr>
            </a:solidFill>
          </p:spPr>
          <p:txBody>
            <a:bodyPr/>
            <a:lstStyle/>
            <a:p/>
          </p:txBody>
        </p:sp>
        <p:sp>
          <p:nvSpPr>
            <p:cNvPr id="238" name="pl238"/>
            <p:cNvSpPr/>
            <p:nvPr/>
          </p:nvSpPr>
          <p:spPr>
            <a:xfrm>
              <a:off x="7031792" y="180471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9" name="pl239"/>
            <p:cNvSpPr/>
            <p:nvPr/>
          </p:nvSpPr>
          <p:spPr>
            <a:xfrm>
              <a:off x="7031792" y="127160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0" name="pl240"/>
            <p:cNvSpPr/>
            <p:nvPr/>
          </p:nvSpPr>
          <p:spPr>
            <a:xfrm>
              <a:off x="7031792" y="207127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1" name="pl241"/>
            <p:cNvSpPr/>
            <p:nvPr/>
          </p:nvSpPr>
          <p:spPr>
            <a:xfrm>
              <a:off x="7031792" y="15381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2" name="pl242"/>
            <p:cNvSpPr/>
            <p:nvPr/>
          </p:nvSpPr>
          <p:spPr>
            <a:xfrm>
              <a:off x="7031792" y="10050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3" name="pl243"/>
            <p:cNvSpPr/>
            <p:nvPr/>
          </p:nvSpPr>
          <p:spPr>
            <a:xfrm>
              <a:off x="71246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738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6551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9204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81857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4510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7162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815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7124639" y="1794052"/>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252" name="pl252"/>
            <p:cNvSpPr/>
            <p:nvPr/>
          </p:nvSpPr>
          <p:spPr>
            <a:xfrm>
              <a:off x="7124639" y="1730078"/>
              <a:ext cx="1856925" cy="447815"/>
            </a:xfrm>
            <a:custGeom>
              <a:avLst/>
              <a:pathLst>
                <a:path w="1856925" h="447815">
                  <a:moveTo>
                    <a:pt x="0" y="255894"/>
                  </a:moveTo>
                  <a:lnTo>
                    <a:pt x="265275" y="298543"/>
                  </a:lnTo>
                  <a:lnTo>
                    <a:pt x="530550" y="277219"/>
                  </a:lnTo>
                  <a:lnTo>
                    <a:pt x="795825" y="234570"/>
                  </a:lnTo>
                  <a:lnTo>
                    <a:pt x="1061100" y="106622"/>
                  </a:lnTo>
                  <a:lnTo>
                    <a:pt x="1326375" y="0"/>
                  </a:lnTo>
                  <a:lnTo>
                    <a:pt x="1591650" y="447815"/>
                  </a:lnTo>
                  <a:lnTo>
                    <a:pt x="1856925" y="149271"/>
                  </a:lnTo>
                </a:path>
              </a:pathLst>
            </a:custGeom>
            <a:ln w="40651" cap="flat">
              <a:solidFill>
                <a:srgbClr val="BEBEBE">
                  <a:alpha val="69803"/>
                </a:srgbClr>
              </a:solidFill>
              <a:prstDash val="solid"/>
              <a:round/>
            </a:ln>
          </p:spPr>
          <p:txBody>
            <a:bodyPr/>
            <a:lstStyle/>
            <a:p/>
          </p:txBody>
        </p:sp>
        <p:sp>
          <p:nvSpPr>
            <p:cNvPr id="253" name="pl253"/>
            <p:cNvSpPr/>
            <p:nvPr/>
          </p:nvSpPr>
          <p:spPr>
            <a:xfrm>
              <a:off x="7124639" y="1730078"/>
              <a:ext cx="1856925" cy="447815"/>
            </a:xfrm>
            <a:custGeom>
              <a:avLst/>
              <a:pathLst>
                <a:path w="1856925" h="447815">
                  <a:moveTo>
                    <a:pt x="0" y="255894"/>
                  </a:moveTo>
                  <a:lnTo>
                    <a:pt x="265275" y="298543"/>
                  </a:lnTo>
                  <a:lnTo>
                    <a:pt x="530550" y="277219"/>
                  </a:lnTo>
                  <a:lnTo>
                    <a:pt x="795825" y="234570"/>
                  </a:lnTo>
                  <a:lnTo>
                    <a:pt x="1061100" y="106622"/>
                  </a:lnTo>
                  <a:lnTo>
                    <a:pt x="1326375" y="0"/>
                  </a:lnTo>
                  <a:lnTo>
                    <a:pt x="1591650" y="447815"/>
                  </a:lnTo>
                  <a:lnTo>
                    <a:pt x="1856925" y="149271"/>
                  </a:lnTo>
                </a:path>
              </a:pathLst>
            </a:custGeom>
            <a:ln w="35231" cap="flat">
              <a:solidFill>
                <a:srgbClr val="BEBEBE">
                  <a:alpha val="69803"/>
                </a:srgbClr>
              </a:solidFill>
              <a:prstDash val="solid"/>
              <a:round/>
            </a:ln>
          </p:spPr>
          <p:txBody>
            <a:bodyPr/>
            <a:lstStyle/>
            <a:p/>
          </p:txBody>
        </p:sp>
        <p:sp>
          <p:nvSpPr>
            <p:cNvPr id="254" name="pl254"/>
            <p:cNvSpPr/>
            <p:nvPr/>
          </p:nvSpPr>
          <p:spPr>
            <a:xfrm>
              <a:off x="7124639" y="1794052"/>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255" name="pl255"/>
            <p:cNvSpPr/>
            <p:nvPr/>
          </p:nvSpPr>
          <p:spPr>
            <a:xfrm>
              <a:off x="7124639" y="1730078"/>
              <a:ext cx="1856925" cy="447815"/>
            </a:xfrm>
            <a:custGeom>
              <a:avLst/>
              <a:pathLst>
                <a:path w="1856925" h="447815">
                  <a:moveTo>
                    <a:pt x="0" y="255894"/>
                  </a:moveTo>
                  <a:lnTo>
                    <a:pt x="265275" y="298543"/>
                  </a:lnTo>
                  <a:lnTo>
                    <a:pt x="530550" y="277219"/>
                  </a:lnTo>
                  <a:lnTo>
                    <a:pt x="795825" y="234570"/>
                  </a:lnTo>
                  <a:lnTo>
                    <a:pt x="1061100" y="106622"/>
                  </a:lnTo>
                  <a:lnTo>
                    <a:pt x="1326375" y="0"/>
                  </a:lnTo>
                  <a:lnTo>
                    <a:pt x="1591650" y="447815"/>
                  </a:lnTo>
                  <a:lnTo>
                    <a:pt x="1856925" y="149271"/>
                  </a:lnTo>
                </a:path>
              </a:pathLst>
            </a:custGeom>
            <a:ln w="40651" cap="flat">
              <a:solidFill>
                <a:srgbClr val="000000">
                  <a:alpha val="100000"/>
                </a:srgbClr>
              </a:solidFill>
              <a:prstDash val="solid"/>
              <a:round/>
            </a:ln>
          </p:spPr>
          <p:txBody>
            <a:bodyPr/>
            <a:lstStyle/>
            <a:p/>
          </p:txBody>
        </p:sp>
        <p:sp>
          <p:nvSpPr>
            <p:cNvPr id="256" name="pl256"/>
            <p:cNvSpPr/>
            <p:nvPr/>
          </p:nvSpPr>
          <p:spPr>
            <a:xfrm>
              <a:off x="7124639" y="1730078"/>
              <a:ext cx="1856925" cy="447815"/>
            </a:xfrm>
            <a:custGeom>
              <a:avLst/>
              <a:pathLst>
                <a:path w="1856925" h="447815">
                  <a:moveTo>
                    <a:pt x="0" y="255894"/>
                  </a:moveTo>
                  <a:lnTo>
                    <a:pt x="265275" y="298543"/>
                  </a:lnTo>
                  <a:lnTo>
                    <a:pt x="530550" y="277219"/>
                  </a:lnTo>
                  <a:lnTo>
                    <a:pt x="795825" y="234570"/>
                  </a:lnTo>
                  <a:lnTo>
                    <a:pt x="1061100" y="106622"/>
                  </a:lnTo>
                  <a:lnTo>
                    <a:pt x="1326375" y="0"/>
                  </a:lnTo>
                  <a:lnTo>
                    <a:pt x="1591650" y="447815"/>
                  </a:lnTo>
                  <a:lnTo>
                    <a:pt x="1856925" y="149271"/>
                  </a:lnTo>
                </a:path>
              </a:pathLst>
            </a:custGeom>
            <a:ln w="35231" cap="flat">
              <a:solidFill>
                <a:srgbClr val="F26A21">
                  <a:alpha val="100000"/>
                </a:srgbClr>
              </a:solidFill>
              <a:prstDash val="solid"/>
              <a:round/>
            </a:ln>
          </p:spPr>
          <p:txBody>
            <a:bodyPr/>
            <a:lstStyle/>
            <a:p/>
          </p:txBody>
        </p:sp>
        <p:sp>
          <p:nvSpPr>
            <p:cNvPr id="257" name="pl257"/>
            <p:cNvSpPr/>
            <p:nvPr/>
          </p:nvSpPr>
          <p:spPr>
            <a:xfrm>
              <a:off x="7031792" y="2071271"/>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8" name="tx258"/>
            <p:cNvSpPr/>
            <p:nvPr/>
          </p:nvSpPr>
          <p:spPr>
            <a:xfrm>
              <a:off x="7094509" y="18229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9" name="tx259"/>
            <p:cNvSpPr/>
            <p:nvPr/>
          </p:nvSpPr>
          <p:spPr>
            <a:xfrm>
              <a:off x="7359784" y="18655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0" name="tx260"/>
            <p:cNvSpPr/>
            <p:nvPr/>
          </p:nvSpPr>
          <p:spPr>
            <a:xfrm>
              <a:off x="7625059" y="1844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61" name="tx261"/>
            <p:cNvSpPr/>
            <p:nvPr/>
          </p:nvSpPr>
          <p:spPr>
            <a:xfrm>
              <a:off x="7890334" y="18016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2" name="tx262"/>
            <p:cNvSpPr/>
            <p:nvPr/>
          </p:nvSpPr>
          <p:spPr>
            <a:xfrm>
              <a:off x="8129503" y="16736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63" name="tx263"/>
            <p:cNvSpPr/>
            <p:nvPr/>
          </p:nvSpPr>
          <p:spPr>
            <a:xfrm>
              <a:off x="8390755" y="156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64" name="tx264"/>
            <p:cNvSpPr/>
            <p:nvPr/>
          </p:nvSpPr>
          <p:spPr>
            <a:xfrm>
              <a:off x="8668100" y="20148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5" name="tx265"/>
            <p:cNvSpPr/>
            <p:nvPr/>
          </p:nvSpPr>
          <p:spPr>
            <a:xfrm>
              <a:off x="8951435" y="1716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66" name="rc266"/>
            <p:cNvSpPr/>
            <p:nvPr/>
          </p:nvSpPr>
          <p:spPr>
            <a:xfrm>
              <a:off x="7031792" y="2613739"/>
              <a:ext cx="2042618" cy="1454334"/>
            </a:xfrm>
            <a:prstGeom prst="rect">
              <a:avLst/>
            </a:prstGeom>
            <a:solidFill>
              <a:srgbClr val="EBEBEB">
                <a:alpha val="100000"/>
              </a:srgbClr>
            </a:solidFill>
          </p:spPr>
          <p:txBody>
            <a:bodyPr/>
            <a:lstStyle/>
            <a:p/>
          </p:txBody>
        </p:sp>
        <p:sp>
          <p:nvSpPr>
            <p:cNvPr id="267" name="pl267"/>
            <p:cNvSpPr/>
            <p:nvPr/>
          </p:nvSpPr>
          <p:spPr>
            <a:xfrm>
              <a:off x="7031792" y="354349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8" name="pl268"/>
            <p:cNvSpPr/>
            <p:nvPr/>
          </p:nvSpPr>
          <p:spPr>
            <a:xfrm>
              <a:off x="7031792" y="301037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9" name="pl269"/>
            <p:cNvSpPr/>
            <p:nvPr/>
          </p:nvSpPr>
          <p:spPr>
            <a:xfrm>
              <a:off x="7031792" y="38100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0" name="pl270"/>
            <p:cNvSpPr/>
            <p:nvPr/>
          </p:nvSpPr>
          <p:spPr>
            <a:xfrm>
              <a:off x="7031792" y="32769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1" name="pl271"/>
            <p:cNvSpPr/>
            <p:nvPr/>
          </p:nvSpPr>
          <p:spPr>
            <a:xfrm>
              <a:off x="7031792" y="274381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2" name="pl272"/>
            <p:cNvSpPr/>
            <p:nvPr/>
          </p:nvSpPr>
          <p:spPr>
            <a:xfrm>
              <a:off x="71246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738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76551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79204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81857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84510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87162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89815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7124639" y="3532827"/>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BEBEBE">
                  <a:alpha val="69803"/>
                </a:srgbClr>
              </a:solidFill>
              <a:prstDash val="solid"/>
              <a:round/>
            </a:ln>
          </p:spPr>
          <p:txBody>
            <a:bodyPr/>
            <a:lstStyle/>
            <a:p/>
          </p:txBody>
        </p:sp>
        <p:sp>
          <p:nvSpPr>
            <p:cNvPr id="281" name="pl281"/>
            <p:cNvSpPr/>
            <p:nvPr/>
          </p:nvSpPr>
          <p:spPr>
            <a:xfrm>
              <a:off x="7124639" y="3703424"/>
              <a:ext cx="1856925" cy="106622"/>
            </a:xfrm>
            <a:custGeom>
              <a:avLst/>
              <a:pathLst>
                <a:path w="1856925" h="106622">
                  <a:moveTo>
                    <a:pt x="0" y="21324"/>
                  </a:moveTo>
                  <a:lnTo>
                    <a:pt x="265275" y="0"/>
                  </a:lnTo>
                  <a:lnTo>
                    <a:pt x="530550" y="0"/>
                  </a:lnTo>
                  <a:lnTo>
                    <a:pt x="795825" y="21324"/>
                  </a:lnTo>
                  <a:lnTo>
                    <a:pt x="1061100" y="85298"/>
                  </a:lnTo>
                  <a:lnTo>
                    <a:pt x="1326375" y="85298"/>
                  </a:lnTo>
                  <a:lnTo>
                    <a:pt x="1591650" y="106622"/>
                  </a:lnTo>
                  <a:lnTo>
                    <a:pt x="1856925" y="85298"/>
                  </a:lnTo>
                </a:path>
              </a:pathLst>
            </a:custGeom>
            <a:ln w="40651" cap="flat">
              <a:solidFill>
                <a:srgbClr val="BEBEBE">
                  <a:alpha val="69803"/>
                </a:srgbClr>
              </a:solidFill>
              <a:prstDash val="solid"/>
              <a:round/>
            </a:ln>
          </p:spPr>
          <p:txBody>
            <a:bodyPr/>
            <a:lstStyle/>
            <a:p/>
          </p:txBody>
        </p:sp>
        <p:sp>
          <p:nvSpPr>
            <p:cNvPr id="282" name="pl282"/>
            <p:cNvSpPr/>
            <p:nvPr/>
          </p:nvSpPr>
          <p:spPr>
            <a:xfrm>
              <a:off x="7124639" y="3703424"/>
              <a:ext cx="1856925" cy="106622"/>
            </a:xfrm>
            <a:custGeom>
              <a:avLst/>
              <a:pathLst>
                <a:path w="1856925" h="106622">
                  <a:moveTo>
                    <a:pt x="0" y="21324"/>
                  </a:moveTo>
                  <a:lnTo>
                    <a:pt x="265275" y="0"/>
                  </a:lnTo>
                  <a:lnTo>
                    <a:pt x="530550" y="0"/>
                  </a:lnTo>
                  <a:lnTo>
                    <a:pt x="795825" y="21324"/>
                  </a:lnTo>
                  <a:lnTo>
                    <a:pt x="1061100" y="85298"/>
                  </a:lnTo>
                  <a:lnTo>
                    <a:pt x="1326375" y="85298"/>
                  </a:lnTo>
                  <a:lnTo>
                    <a:pt x="1591650" y="106622"/>
                  </a:lnTo>
                  <a:lnTo>
                    <a:pt x="1856925" y="85298"/>
                  </a:lnTo>
                </a:path>
              </a:pathLst>
            </a:custGeom>
            <a:ln w="35231" cap="flat">
              <a:solidFill>
                <a:srgbClr val="BEBEBE">
                  <a:alpha val="69803"/>
                </a:srgbClr>
              </a:solidFill>
              <a:prstDash val="solid"/>
              <a:round/>
            </a:ln>
          </p:spPr>
          <p:txBody>
            <a:bodyPr/>
            <a:lstStyle/>
            <a:p/>
          </p:txBody>
        </p:sp>
        <p:sp>
          <p:nvSpPr>
            <p:cNvPr id="283" name="pl283"/>
            <p:cNvSpPr/>
            <p:nvPr/>
          </p:nvSpPr>
          <p:spPr>
            <a:xfrm>
              <a:off x="7124639" y="3532827"/>
              <a:ext cx="1856925" cy="106622"/>
            </a:xfrm>
            <a:custGeom>
              <a:avLst/>
              <a:pathLst>
                <a:path w="1856925" h="106622">
                  <a:moveTo>
                    <a:pt x="0" y="85298"/>
                  </a:moveTo>
                  <a:lnTo>
                    <a:pt x="265275" y="106622"/>
                  </a:lnTo>
                  <a:lnTo>
                    <a:pt x="530550" y="106622"/>
                  </a:lnTo>
                  <a:lnTo>
                    <a:pt x="795825" y="42649"/>
                  </a:lnTo>
                  <a:lnTo>
                    <a:pt x="1061100" y="21324"/>
                  </a:lnTo>
                  <a:lnTo>
                    <a:pt x="1326375" y="0"/>
                  </a:lnTo>
                  <a:lnTo>
                    <a:pt x="1591650" y="0"/>
                  </a:lnTo>
                  <a:lnTo>
                    <a:pt x="1856925" y="106622"/>
                  </a:lnTo>
                </a:path>
              </a:pathLst>
            </a:custGeom>
            <a:ln w="20325" cap="flat">
              <a:solidFill>
                <a:srgbClr val="6B6B6B">
                  <a:alpha val="100000"/>
                </a:srgbClr>
              </a:solidFill>
              <a:prstDash val="solid"/>
              <a:round/>
            </a:ln>
          </p:spPr>
          <p:txBody>
            <a:bodyPr/>
            <a:lstStyle/>
            <a:p/>
          </p:txBody>
        </p:sp>
        <p:sp>
          <p:nvSpPr>
            <p:cNvPr id="284" name="pl284"/>
            <p:cNvSpPr/>
            <p:nvPr/>
          </p:nvSpPr>
          <p:spPr>
            <a:xfrm>
              <a:off x="7124639" y="3703424"/>
              <a:ext cx="1856925" cy="106622"/>
            </a:xfrm>
            <a:custGeom>
              <a:avLst/>
              <a:pathLst>
                <a:path w="1856925" h="106622">
                  <a:moveTo>
                    <a:pt x="0" y="21324"/>
                  </a:moveTo>
                  <a:lnTo>
                    <a:pt x="265275" y="0"/>
                  </a:lnTo>
                  <a:lnTo>
                    <a:pt x="530550" y="0"/>
                  </a:lnTo>
                  <a:lnTo>
                    <a:pt x="795825" y="21324"/>
                  </a:lnTo>
                  <a:lnTo>
                    <a:pt x="1061100" y="85298"/>
                  </a:lnTo>
                  <a:lnTo>
                    <a:pt x="1326375" y="85298"/>
                  </a:lnTo>
                  <a:lnTo>
                    <a:pt x="1591650" y="106622"/>
                  </a:lnTo>
                  <a:lnTo>
                    <a:pt x="1856925" y="85298"/>
                  </a:lnTo>
                </a:path>
              </a:pathLst>
            </a:custGeom>
            <a:ln w="40651" cap="flat">
              <a:solidFill>
                <a:srgbClr val="000000">
                  <a:alpha val="100000"/>
                </a:srgbClr>
              </a:solidFill>
              <a:prstDash val="solid"/>
              <a:round/>
            </a:ln>
          </p:spPr>
          <p:txBody>
            <a:bodyPr/>
            <a:lstStyle/>
            <a:p/>
          </p:txBody>
        </p:sp>
        <p:sp>
          <p:nvSpPr>
            <p:cNvPr id="285" name="pl285"/>
            <p:cNvSpPr/>
            <p:nvPr/>
          </p:nvSpPr>
          <p:spPr>
            <a:xfrm>
              <a:off x="7124639" y="3703424"/>
              <a:ext cx="1856925" cy="106622"/>
            </a:xfrm>
            <a:custGeom>
              <a:avLst/>
              <a:pathLst>
                <a:path w="1856925" h="106622">
                  <a:moveTo>
                    <a:pt x="0" y="21324"/>
                  </a:moveTo>
                  <a:lnTo>
                    <a:pt x="265275" y="0"/>
                  </a:lnTo>
                  <a:lnTo>
                    <a:pt x="530550" y="0"/>
                  </a:lnTo>
                  <a:lnTo>
                    <a:pt x="795825" y="21324"/>
                  </a:lnTo>
                  <a:lnTo>
                    <a:pt x="1061100" y="85298"/>
                  </a:lnTo>
                  <a:lnTo>
                    <a:pt x="1326375" y="85298"/>
                  </a:lnTo>
                  <a:lnTo>
                    <a:pt x="1591650" y="106622"/>
                  </a:lnTo>
                  <a:lnTo>
                    <a:pt x="1856925" y="85298"/>
                  </a:lnTo>
                </a:path>
              </a:pathLst>
            </a:custGeom>
            <a:ln w="35231" cap="flat">
              <a:solidFill>
                <a:srgbClr val="F26A21">
                  <a:alpha val="100000"/>
                </a:srgbClr>
              </a:solidFill>
              <a:prstDash val="solid"/>
              <a:round/>
            </a:ln>
          </p:spPr>
          <p:txBody>
            <a:bodyPr/>
            <a:lstStyle/>
            <a:p/>
          </p:txBody>
        </p:sp>
        <p:sp>
          <p:nvSpPr>
            <p:cNvPr id="286" name="pl286"/>
            <p:cNvSpPr/>
            <p:nvPr/>
          </p:nvSpPr>
          <p:spPr>
            <a:xfrm>
              <a:off x="7031792" y="381004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87" name="tx287"/>
            <p:cNvSpPr/>
            <p:nvPr/>
          </p:nvSpPr>
          <p:spPr>
            <a:xfrm>
              <a:off x="7094509" y="3561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8" name="tx288"/>
            <p:cNvSpPr/>
            <p:nvPr/>
          </p:nvSpPr>
          <p:spPr>
            <a:xfrm>
              <a:off x="7359784" y="3540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9" name="tx289"/>
            <p:cNvSpPr/>
            <p:nvPr/>
          </p:nvSpPr>
          <p:spPr>
            <a:xfrm>
              <a:off x="7625059" y="3540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0" name="tx290"/>
            <p:cNvSpPr/>
            <p:nvPr/>
          </p:nvSpPr>
          <p:spPr>
            <a:xfrm>
              <a:off x="7890334" y="3561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91" name="tx291"/>
            <p:cNvSpPr/>
            <p:nvPr/>
          </p:nvSpPr>
          <p:spPr>
            <a:xfrm>
              <a:off x="8155609" y="3625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2" name="tx292"/>
            <p:cNvSpPr/>
            <p:nvPr/>
          </p:nvSpPr>
          <p:spPr>
            <a:xfrm>
              <a:off x="8420885" y="3625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3" name="tx293"/>
            <p:cNvSpPr/>
            <p:nvPr/>
          </p:nvSpPr>
          <p:spPr>
            <a:xfrm>
              <a:off x="8686160" y="3647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4" name="tx294"/>
            <p:cNvSpPr/>
            <p:nvPr/>
          </p:nvSpPr>
          <p:spPr>
            <a:xfrm>
              <a:off x="8951435" y="3625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5" name="tx295"/>
            <p:cNvSpPr/>
            <p:nvPr/>
          </p:nvSpPr>
          <p:spPr>
            <a:xfrm>
              <a:off x="1530171" y="420508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296" name="tx296"/>
            <p:cNvSpPr/>
            <p:nvPr/>
          </p:nvSpPr>
          <p:spPr>
            <a:xfrm>
              <a:off x="3570963" y="420508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297" name="tx297"/>
            <p:cNvSpPr/>
            <p:nvPr/>
          </p:nvSpPr>
          <p:spPr>
            <a:xfrm>
              <a:off x="1542652" y="2466308"/>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298" name="tx298"/>
            <p:cNvSpPr/>
            <p:nvPr/>
          </p:nvSpPr>
          <p:spPr>
            <a:xfrm>
              <a:off x="3508738" y="2466308"/>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299" name="tx299"/>
            <p:cNvSpPr/>
            <p:nvPr/>
          </p:nvSpPr>
          <p:spPr>
            <a:xfrm>
              <a:off x="5735977" y="2466308"/>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300" name="tx300"/>
            <p:cNvSpPr/>
            <p:nvPr/>
          </p:nvSpPr>
          <p:spPr>
            <a:xfrm>
              <a:off x="7751715" y="246630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301" name="tx301"/>
            <p:cNvSpPr/>
            <p:nvPr/>
          </p:nvSpPr>
          <p:spPr>
            <a:xfrm>
              <a:off x="1542469"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02" name="tx302"/>
            <p:cNvSpPr/>
            <p:nvPr/>
          </p:nvSpPr>
          <p:spPr>
            <a:xfrm>
              <a:off x="3583262"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303" name="tx303"/>
            <p:cNvSpPr/>
            <p:nvPr/>
          </p:nvSpPr>
          <p:spPr>
            <a:xfrm>
              <a:off x="5732868" y="727533"/>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304" name="tx304"/>
            <p:cNvSpPr/>
            <p:nvPr/>
          </p:nvSpPr>
          <p:spPr>
            <a:xfrm>
              <a:off x="7854174" y="727533"/>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305" name="pl30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tx31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4" name="tx31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5" name="tx31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6" name="tx31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7" name="tx31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8" name="tx31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9" name="tx31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0" name="tx32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1" name="pl32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tx32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0" name="tx33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1" name="tx33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2" name="tx33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3" name="tx33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4" name="tx33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5" name="tx33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6" name="tx33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7" name="pl337"/>
            <p:cNvSpPr/>
            <p:nvPr/>
          </p:nvSpPr>
          <p:spPr>
            <a:xfrm>
              <a:off x="501243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527770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pl339"/>
            <p:cNvSpPr/>
            <p:nvPr/>
          </p:nvSpPr>
          <p:spPr>
            <a:xfrm>
              <a:off x="55429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0" name="pl340"/>
            <p:cNvSpPr/>
            <p:nvPr/>
          </p:nvSpPr>
          <p:spPr>
            <a:xfrm>
              <a:off x="58082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1" name="pl341"/>
            <p:cNvSpPr/>
            <p:nvPr/>
          </p:nvSpPr>
          <p:spPr>
            <a:xfrm>
              <a:off x="607353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633880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66040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68693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tx345"/>
            <p:cNvSpPr/>
            <p:nvPr/>
          </p:nvSpPr>
          <p:spPr>
            <a:xfrm rot="-5400000">
              <a:off x="48880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6" name="tx346"/>
            <p:cNvSpPr/>
            <p:nvPr/>
          </p:nvSpPr>
          <p:spPr>
            <a:xfrm rot="-5400000">
              <a:off x="51533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7" name="tx347"/>
            <p:cNvSpPr/>
            <p:nvPr/>
          </p:nvSpPr>
          <p:spPr>
            <a:xfrm rot="-5400000">
              <a:off x="54186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8" name="tx348"/>
            <p:cNvSpPr/>
            <p:nvPr/>
          </p:nvSpPr>
          <p:spPr>
            <a:xfrm rot="-5400000">
              <a:off x="568389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9" name="tx349"/>
            <p:cNvSpPr/>
            <p:nvPr/>
          </p:nvSpPr>
          <p:spPr>
            <a:xfrm rot="-5400000">
              <a:off x="59491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0" name="tx350"/>
            <p:cNvSpPr/>
            <p:nvPr/>
          </p:nvSpPr>
          <p:spPr>
            <a:xfrm rot="-5400000">
              <a:off x="62144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1" name="tx351"/>
            <p:cNvSpPr/>
            <p:nvPr/>
          </p:nvSpPr>
          <p:spPr>
            <a:xfrm rot="-5400000">
              <a:off x="64797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2" name="tx352"/>
            <p:cNvSpPr/>
            <p:nvPr/>
          </p:nvSpPr>
          <p:spPr>
            <a:xfrm rot="-5400000">
              <a:off x="674499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3" name="pl353"/>
            <p:cNvSpPr/>
            <p:nvPr/>
          </p:nvSpPr>
          <p:spPr>
            <a:xfrm>
              <a:off x="71246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73899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pl355"/>
            <p:cNvSpPr/>
            <p:nvPr/>
          </p:nvSpPr>
          <p:spPr>
            <a:xfrm>
              <a:off x="76551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6" name="pl356"/>
            <p:cNvSpPr/>
            <p:nvPr/>
          </p:nvSpPr>
          <p:spPr>
            <a:xfrm>
              <a:off x="79204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7" name="pl357"/>
            <p:cNvSpPr/>
            <p:nvPr/>
          </p:nvSpPr>
          <p:spPr>
            <a:xfrm>
              <a:off x="81857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84510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87162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89815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tx361"/>
            <p:cNvSpPr/>
            <p:nvPr/>
          </p:nvSpPr>
          <p:spPr>
            <a:xfrm rot="-5400000">
              <a:off x="700028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2" name="tx362"/>
            <p:cNvSpPr/>
            <p:nvPr/>
          </p:nvSpPr>
          <p:spPr>
            <a:xfrm rot="-5400000">
              <a:off x="726555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3" name="tx363"/>
            <p:cNvSpPr/>
            <p:nvPr/>
          </p:nvSpPr>
          <p:spPr>
            <a:xfrm rot="-5400000">
              <a:off x="753083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4" name="tx364"/>
            <p:cNvSpPr/>
            <p:nvPr/>
          </p:nvSpPr>
          <p:spPr>
            <a:xfrm rot="-5400000">
              <a:off x="779610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5" name="tx365"/>
            <p:cNvSpPr/>
            <p:nvPr/>
          </p:nvSpPr>
          <p:spPr>
            <a:xfrm rot="-5400000">
              <a:off x="806138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6" name="tx366"/>
            <p:cNvSpPr/>
            <p:nvPr/>
          </p:nvSpPr>
          <p:spPr>
            <a:xfrm rot="-5400000">
              <a:off x="832665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7" name="tx367"/>
            <p:cNvSpPr/>
            <p:nvPr/>
          </p:nvSpPr>
          <p:spPr>
            <a:xfrm rot="-5400000">
              <a:off x="859193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8" name="tx368"/>
            <p:cNvSpPr/>
            <p:nvPr/>
          </p:nvSpPr>
          <p:spPr>
            <a:xfrm rot="-5400000">
              <a:off x="885720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9" name="tx369"/>
            <p:cNvSpPr/>
            <p:nvPr/>
          </p:nvSpPr>
          <p:spPr>
            <a:xfrm>
              <a:off x="570361" y="203126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0" name="tx370"/>
            <p:cNvSpPr/>
            <p:nvPr/>
          </p:nvSpPr>
          <p:spPr>
            <a:xfrm>
              <a:off x="508182" y="14981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1" name="tx371"/>
            <p:cNvSpPr/>
            <p:nvPr/>
          </p:nvSpPr>
          <p:spPr>
            <a:xfrm>
              <a:off x="508182" y="9650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2" name="pl372"/>
            <p:cNvSpPr/>
            <p:nvPr/>
          </p:nvSpPr>
          <p:spPr>
            <a:xfrm>
              <a:off x="660376" y="2071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3" name="pl373"/>
            <p:cNvSpPr/>
            <p:nvPr/>
          </p:nvSpPr>
          <p:spPr>
            <a:xfrm>
              <a:off x="660376" y="15381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4" name="pl374"/>
            <p:cNvSpPr/>
            <p:nvPr/>
          </p:nvSpPr>
          <p:spPr>
            <a:xfrm>
              <a:off x="660376" y="1005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5" name="tx375"/>
            <p:cNvSpPr/>
            <p:nvPr/>
          </p:nvSpPr>
          <p:spPr>
            <a:xfrm>
              <a:off x="570361" y="377004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6" name="tx376"/>
            <p:cNvSpPr/>
            <p:nvPr/>
          </p:nvSpPr>
          <p:spPr>
            <a:xfrm>
              <a:off x="508182" y="32369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7" name="tx377"/>
            <p:cNvSpPr/>
            <p:nvPr/>
          </p:nvSpPr>
          <p:spPr>
            <a:xfrm>
              <a:off x="508182" y="27038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8" name="pl378"/>
            <p:cNvSpPr/>
            <p:nvPr/>
          </p:nvSpPr>
          <p:spPr>
            <a:xfrm>
              <a:off x="660376" y="38100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9" name="pl379"/>
            <p:cNvSpPr/>
            <p:nvPr/>
          </p:nvSpPr>
          <p:spPr>
            <a:xfrm>
              <a:off x="660376" y="32769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0" name="pl380"/>
            <p:cNvSpPr/>
            <p:nvPr/>
          </p:nvSpPr>
          <p:spPr>
            <a:xfrm>
              <a:off x="660376" y="27438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1" name="tx381"/>
            <p:cNvSpPr/>
            <p:nvPr/>
          </p:nvSpPr>
          <p:spPr>
            <a:xfrm>
              <a:off x="570361" y="550881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49757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3" name="tx383"/>
            <p:cNvSpPr/>
            <p:nvPr/>
          </p:nvSpPr>
          <p:spPr>
            <a:xfrm>
              <a:off x="508182" y="44425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4" name="pl384"/>
            <p:cNvSpPr/>
            <p:nvPr/>
          </p:nvSpPr>
          <p:spPr>
            <a:xfrm>
              <a:off x="660376" y="55488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5" name="pl385"/>
            <p:cNvSpPr/>
            <p:nvPr/>
          </p:nvSpPr>
          <p:spPr>
            <a:xfrm>
              <a:off x="660376" y="50157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6" name="pl386"/>
            <p:cNvSpPr/>
            <p:nvPr/>
          </p:nvSpPr>
          <p:spPr>
            <a:xfrm>
              <a:off x="660376" y="44825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7" name="tx387"/>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388" name="tx388"/>
            <p:cNvSpPr/>
            <p:nvPr/>
          </p:nvSpPr>
          <p:spPr>
            <a:xfrm>
              <a:off x="695171" y="435349"/>
              <a:ext cx="59379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Southern Africa, 2018-2025</a:t>
              </a:r>
            </a:p>
          </p:txBody>
        </p:sp>
        <p:sp>
          <p:nvSpPr>
            <p:cNvPr id="389" name="tx38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90" name="tx390"/>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391" name="tx391"/>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3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Mozambique had the highest drop-out with 28% of children who received DTP1 not receiving MCV1.
South Africa had the lowest DTP-MCV drop-out (1%).
2 countries had DTP-MCV drop-out of more than 10%.#n
There were 2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99005"/>
              <a:ext cx="2135258" cy="152489"/>
            </a:xfrm>
            <a:custGeom>
              <a:avLst/>
              <a:pathLst>
                <a:path w="2135258" h="152489">
                  <a:moveTo>
                    <a:pt x="0" y="114367"/>
                  </a:moveTo>
                  <a:lnTo>
                    <a:pt x="85410" y="63537"/>
                  </a:lnTo>
                  <a:lnTo>
                    <a:pt x="170820" y="88952"/>
                  </a:lnTo>
                  <a:lnTo>
                    <a:pt x="256230" y="114367"/>
                  </a:lnTo>
                  <a:lnTo>
                    <a:pt x="341641" y="101659"/>
                  </a:lnTo>
                  <a:lnTo>
                    <a:pt x="427051" y="127074"/>
                  </a:lnTo>
                  <a:lnTo>
                    <a:pt x="512461" y="114367"/>
                  </a:lnTo>
                  <a:lnTo>
                    <a:pt x="597872" y="63537"/>
                  </a:lnTo>
                  <a:lnTo>
                    <a:pt x="683282" y="38122"/>
                  </a:lnTo>
                  <a:lnTo>
                    <a:pt x="768692" y="50829"/>
                  </a:lnTo>
                  <a:lnTo>
                    <a:pt x="854103" y="38122"/>
                  </a:lnTo>
                  <a:lnTo>
                    <a:pt x="939513" y="38122"/>
                  </a:lnTo>
                  <a:lnTo>
                    <a:pt x="1024923" y="25414"/>
                  </a:lnTo>
                  <a:lnTo>
                    <a:pt x="1110334" y="25414"/>
                  </a:lnTo>
                  <a:lnTo>
                    <a:pt x="1195744" y="0"/>
                  </a:lnTo>
                  <a:lnTo>
                    <a:pt x="1281154" y="76244"/>
                  </a:lnTo>
                  <a:lnTo>
                    <a:pt x="1366565" y="152489"/>
                  </a:lnTo>
                  <a:lnTo>
                    <a:pt x="1451975" y="76244"/>
                  </a:lnTo>
                  <a:lnTo>
                    <a:pt x="1537385" y="76244"/>
                  </a:lnTo>
                  <a:lnTo>
                    <a:pt x="1622796" y="38122"/>
                  </a:lnTo>
                  <a:lnTo>
                    <a:pt x="1708206" y="88952"/>
                  </a:lnTo>
                  <a:lnTo>
                    <a:pt x="1793616" y="88952"/>
                  </a:lnTo>
                  <a:lnTo>
                    <a:pt x="1879027" y="63537"/>
                  </a:lnTo>
                  <a:lnTo>
                    <a:pt x="1964437" y="25414"/>
                  </a:lnTo>
                  <a:lnTo>
                    <a:pt x="2049847" y="76244"/>
                  </a:lnTo>
                  <a:lnTo>
                    <a:pt x="2135258" y="63537"/>
                  </a:lnTo>
                </a:path>
              </a:pathLst>
            </a:custGeom>
            <a:ln w="27101" cap="flat">
              <a:solidFill>
                <a:srgbClr val="1CABE2">
                  <a:alpha val="100000"/>
                </a:srgbClr>
              </a:solidFill>
              <a:prstDash val="solid"/>
              <a:round/>
            </a:ln>
          </p:spPr>
          <p:txBody>
            <a:bodyPr/>
            <a:lstStyle/>
            <a:p/>
          </p:txBody>
        </p:sp>
        <p:sp>
          <p:nvSpPr>
            <p:cNvPr id="24" name="tx24"/>
            <p:cNvSpPr/>
            <p:nvPr/>
          </p:nvSpPr>
          <p:spPr>
            <a:xfrm>
              <a:off x="904303" y="12226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5" name="tx25"/>
            <p:cNvSpPr/>
            <p:nvPr/>
          </p:nvSpPr>
          <p:spPr>
            <a:xfrm>
              <a:off x="3223923"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26" name="tx26"/>
            <p:cNvSpPr/>
            <p:nvPr/>
          </p:nvSpPr>
          <p:spPr>
            <a:xfrm>
              <a:off x="1428958"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7" name="tx27"/>
            <p:cNvSpPr/>
            <p:nvPr/>
          </p:nvSpPr>
          <p:spPr>
            <a:xfrm>
              <a:off x="1856010"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8" name="tx28"/>
            <p:cNvSpPr/>
            <p:nvPr/>
          </p:nvSpPr>
          <p:spPr>
            <a:xfrm>
              <a:off x="2283061"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9" name="tx29"/>
            <p:cNvSpPr/>
            <p:nvPr/>
          </p:nvSpPr>
          <p:spPr>
            <a:xfrm>
              <a:off x="2624702"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30" name="tx30"/>
            <p:cNvSpPr/>
            <p:nvPr/>
          </p:nvSpPr>
          <p:spPr>
            <a:xfrm>
              <a:off x="3051754"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73541"/>
              <a:ext cx="854103" cy="724326"/>
            </a:xfrm>
            <a:custGeom>
              <a:avLst/>
              <a:pathLst>
                <a:path w="854103" h="724326">
                  <a:moveTo>
                    <a:pt x="0" y="724326"/>
                  </a:moveTo>
                  <a:lnTo>
                    <a:pt x="85410" y="533714"/>
                  </a:lnTo>
                  <a:lnTo>
                    <a:pt x="170820" y="609959"/>
                  </a:lnTo>
                  <a:lnTo>
                    <a:pt x="256230" y="330394"/>
                  </a:lnTo>
                  <a:lnTo>
                    <a:pt x="341641" y="38122"/>
                  </a:lnTo>
                  <a:lnTo>
                    <a:pt x="427051" y="0"/>
                  </a:lnTo>
                  <a:lnTo>
                    <a:pt x="512461" y="38122"/>
                  </a:lnTo>
                  <a:lnTo>
                    <a:pt x="597872" y="50829"/>
                  </a:lnTo>
                  <a:lnTo>
                    <a:pt x="683282" y="63537"/>
                  </a:lnTo>
                  <a:lnTo>
                    <a:pt x="768692" y="63537"/>
                  </a:lnTo>
                  <a:lnTo>
                    <a:pt x="854103" y="101659"/>
                  </a:lnTo>
                </a:path>
              </a:pathLst>
            </a:custGeom>
            <a:ln w="27101" cap="flat">
              <a:solidFill>
                <a:srgbClr val="1CABE2">
                  <a:alpha val="100000"/>
                </a:srgbClr>
              </a:solidFill>
              <a:prstDash val="solid"/>
              <a:round/>
            </a:ln>
          </p:spPr>
          <p:txBody>
            <a:bodyPr/>
            <a:lstStyle/>
            <a:p/>
          </p:txBody>
        </p:sp>
        <p:sp>
          <p:nvSpPr>
            <p:cNvPr id="51" name="tx51"/>
            <p:cNvSpPr/>
            <p:nvPr/>
          </p:nvSpPr>
          <p:spPr>
            <a:xfrm>
              <a:off x="2185458" y="38071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21</a:t>
              </a:r>
            </a:p>
          </p:txBody>
        </p:sp>
        <p:sp>
          <p:nvSpPr>
            <p:cNvPr id="52" name="tx52"/>
            <p:cNvSpPr/>
            <p:nvPr/>
          </p:nvSpPr>
          <p:spPr>
            <a:xfrm>
              <a:off x="3223923" y="318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53" name="tx53"/>
            <p:cNvSpPr/>
            <p:nvPr/>
          </p:nvSpPr>
          <p:spPr>
            <a:xfrm>
              <a:off x="2624702" y="3072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54" name="tx54"/>
            <p:cNvSpPr/>
            <p:nvPr/>
          </p:nvSpPr>
          <p:spPr>
            <a:xfrm>
              <a:off x="3051754" y="30975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186201"/>
              <a:ext cx="2135258" cy="622666"/>
            </a:xfrm>
            <a:custGeom>
              <a:avLst/>
              <a:pathLst>
                <a:path w="2135258" h="622666">
                  <a:moveTo>
                    <a:pt x="0" y="571836"/>
                  </a:moveTo>
                  <a:lnTo>
                    <a:pt x="85410" y="597251"/>
                  </a:lnTo>
                  <a:lnTo>
                    <a:pt x="170820" y="622666"/>
                  </a:lnTo>
                  <a:lnTo>
                    <a:pt x="256230" y="609959"/>
                  </a:lnTo>
                  <a:lnTo>
                    <a:pt x="341641" y="622666"/>
                  </a:lnTo>
                  <a:lnTo>
                    <a:pt x="427051" y="622666"/>
                  </a:lnTo>
                  <a:lnTo>
                    <a:pt x="512461" y="609959"/>
                  </a:lnTo>
                  <a:lnTo>
                    <a:pt x="597872" y="622666"/>
                  </a:lnTo>
                  <a:lnTo>
                    <a:pt x="683282" y="609959"/>
                  </a:lnTo>
                  <a:lnTo>
                    <a:pt x="768692" y="571836"/>
                  </a:lnTo>
                  <a:lnTo>
                    <a:pt x="854103" y="597251"/>
                  </a:lnTo>
                  <a:lnTo>
                    <a:pt x="939513" y="609959"/>
                  </a:lnTo>
                  <a:lnTo>
                    <a:pt x="1024923" y="622666"/>
                  </a:lnTo>
                  <a:lnTo>
                    <a:pt x="1110334" y="622666"/>
                  </a:lnTo>
                  <a:lnTo>
                    <a:pt x="1195744" y="559129"/>
                  </a:lnTo>
                  <a:lnTo>
                    <a:pt x="1281154" y="470176"/>
                  </a:lnTo>
                  <a:lnTo>
                    <a:pt x="1366565" y="177904"/>
                  </a:lnTo>
                  <a:lnTo>
                    <a:pt x="1451975" y="101659"/>
                  </a:lnTo>
                  <a:lnTo>
                    <a:pt x="1537385" y="76244"/>
                  </a:lnTo>
                  <a:lnTo>
                    <a:pt x="1622796" y="0"/>
                  </a:lnTo>
                  <a:lnTo>
                    <a:pt x="1708206" y="38122"/>
                  </a:lnTo>
                  <a:lnTo>
                    <a:pt x="1793616" y="76244"/>
                  </a:lnTo>
                  <a:lnTo>
                    <a:pt x="1879027" y="63537"/>
                  </a:lnTo>
                  <a:lnTo>
                    <a:pt x="1964437" y="12707"/>
                  </a:lnTo>
                  <a:lnTo>
                    <a:pt x="2049847" y="38122"/>
                  </a:lnTo>
                  <a:lnTo>
                    <a:pt x="2135258" y="25414"/>
                  </a:lnTo>
                </a:path>
              </a:pathLst>
            </a:custGeom>
            <a:ln w="27101" cap="flat">
              <a:solidFill>
                <a:srgbClr val="1CABE2">
                  <a:alpha val="100000"/>
                </a:srgbClr>
              </a:solidFill>
              <a:prstDash val="solid"/>
              <a:round/>
            </a:ln>
          </p:spPr>
          <p:txBody>
            <a:bodyPr/>
            <a:lstStyle/>
            <a:p/>
          </p:txBody>
        </p:sp>
        <p:sp>
          <p:nvSpPr>
            <p:cNvPr id="75" name="tx75"/>
            <p:cNvSpPr/>
            <p:nvPr/>
          </p:nvSpPr>
          <p:spPr>
            <a:xfrm>
              <a:off x="904303" y="56673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18</a:t>
              </a:r>
            </a:p>
          </p:txBody>
        </p:sp>
        <p:sp>
          <p:nvSpPr>
            <p:cNvPr id="76" name="tx76"/>
            <p:cNvSpPr/>
            <p:nvPr/>
          </p:nvSpPr>
          <p:spPr>
            <a:xfrm>
              <a:off x="3223923"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77" name="tx77"/>
            <p:cNvSpPr/>
            <p:nvPr/>
          </p:nvSpPr>
          <p:spPr>
            <a:xfrm>
              <a:off x="1428958" y="56693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14</a:t>
              </a:r>
            </a:p>
          </p:txBody>
        </p:sp>
        <p:sp>
          <p:nvSpPr>
            <p:cNvPr id="78" name="tx78"/>
            <p:cNvSpPr/>
            <p:nvPr/>
          </p:nvSpPr>
          <p:spPr>
            <a:xfrm>
              <a:off x="1856010" y="56439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16</a:t>
              </a:r>
            </a:p>
          </p:txBody>
        </p:sp>
        <p:sp>
          <p:nvSpPr>
            <p:cNvPr id="79" name="tx79"/>
            <p:cNvSpPr/>
            <p:nvPr/>
          </p:nvSpPr>
          <p:spPr>
            <a:xfrm>
              <a:off x="2283061" y="55168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80" name="tx80"/>
            <p:cNvSpPr/>
            <p:nvPr/>
          </p:nvSpPr>
          <p:spPr>
            <a:xfrm>
              <a:off x="2624702" y="50466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81" name="tx81"/>
            <p:cNvSpPr/>
            <p:nvPr/>
          </p:nvSpPr>
          <p:spPr>
            <a:xfrm>
              <a:off x="3051754"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224420"/>
              <a:ext cx="2135258" cy="101659"/>
            </a:xfrm>
            <a:custGeom>
              <a:avLst/>
              <a:pathLst>
                <a:path w="2135258" h="101659">
                  <a:moveTo>
                    <a:pt x="0" y="101659"/>
                  </a:moveTo>
                  <a:lnTo>
                    <a:pt x="85410" y="76244"/>
                  </a:lnTo>
                  <a:lnTo>
                    <a:pt x="170820" y="76244"/>
                  </a:lnTo>
                  <a:lnTo>
                    <a:pt x="256230" y="63537"/>
                  </a:lnTo>
                  <a:lnTo>
                    <a:pt x="341641" y="50829"/>
                  </a:lnTo>
                  <a:lnTo>
                    <a:pt x="427051" y="76244"/>
                  </a:lnTo>
                  <a:lnTo>
                    <a:pt x="512461" y="25414"/>
                  </a:lnTo>
                  <a:lnTo>
                    <a:pt x="597872" y="12707"/>
                  </a:lnTo>
                  <a:lnTo>
                    <a:pt x="683282" y="12707"/>
                  </a:lnTo>
                  <a:lnTo>
                    <a:pt x="768692" y="50829"/>
                  </a:lnTo>
                  <a:lnTo>
                    <a:pt x="854103" y="38122"/>
                  </a:lnTo>
                  <a:lnTo>
                    <a:pt x="939513" y="38122"/>
                  </a:lnTo>
                  <a:lnTo>
                    <a:pt x="1024923" y="63537"/>
                  </a:lnTo>
                  <a:lnTo>
                    <a:pt x="1110334" y="50829"/>
                  </a:lnTo>
                  <a:lnTo>
                    <a:pt x="1195744" y="0"/>
                  </a:lnTo>
                  <a:lnTo>
                    <a:pt x="1281154" y="12707"/>
                  </a:lnTo>
                  <a:lnTo>
                    <a:pt x="1366565" y="12707"/>
                  </a:lnTo>
                  <a:lnTo>
                    <a:pt x="1451975" y="38122"/>
                  </a:lnTo>
                  <a:lnTo>
                    <a:pt x="1537385" y="12707"/>
                  </a:lnTo>
                  <a:lnTo>
                    <a:pt x="1622796" y="12707"/>
                  </a:lnTo>
                  <a:lnTo>
                    <a:pt x="1708206" y="50829"/>
                  </a:lnTo>
                  <a:lnTo>
                    <a:pt x="1793616" y="63537"/>
                  </a:lnTo>
                  <a:lnTo>
                    <a:pt x="1879027" y="76244"/>
                  </a:lnTo>
                  <a:lnTo>
                    <a:pt x="1964437" y="12707"/>
                  </a:lnTo>
                  <a:lnTo>
                    <a:pt x="2049847" y="50829"/>
                  </a:lnTo>
                  <a:lnTo>
                    <a:pt x="2135258" y="88952"/>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35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3" name="tx103"/>
            <p:cNvSpPr/>
            <p:nvPr/>
          </p:nvSpPr>
          <p:spPr>
            <a:xfrm>
              <a:off x="6018101" y="12226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04" name="tx104"/>
            <p:cNvSpPr/>
            <p:nvPr/>
          </p:nvSpPr>
          <p:spPr>
            <a:xfrm>
              <a:off x="4223136"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5" name="tx105"/>
            <p:cNvSpPr/>
            <p:nvPr/>
          </p:nvSpPr>
          <p:spPr>
            <a:xfrm>
              <a:off x="465018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6" name="tx106"/>
            <p:cNvSpPr/>
            <p:nvPr/>
          </p:nvSpPr>
          <p:spPr>
            <a:xfrm>
              <a:off x="5077239"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107" name="tx107"/>
            <p:cNvSpPr/>
            <p:nvPr/>
          </p:nvSpPr>
          <p:spPr>
            <a:xfrm>
              <a:off x="5418881"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108" name="tx108"/>
            <p:cNvSpPr/>
            <p:nvPr/>
          </p:nvSpPr>
          <p:spPr>
            <a:xfrm>
              <a:off x="5845932"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389569"/>
              <a:ext cx="341641" cy="533714"/>
            </a:xfrm>
            <a:custGeom>
              <a:avLst/>
              <a:pathLst>
                <a:path w="341641" h="533714">
                  <a:moveTo>
                    <a:pt x="0" y="533714"/>
                  </a:moveTo>
                  <a:lnTo>
                    <a:pt x="85410" y="419346"/>
                  </a:lnTo>
                  <a:lnTo>
                    <a:pt x="170820" y="216027"/>
                  </a:lnTo>
                  <a:lnTo>
                    <a:pt x="256230" y="114367"/>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832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19</a:t>
              </a:r>
            </a:p>
          </p:txBody>
        </p:sp>
        <p:sp>
          <p:nvSpPr>
            <p:cNvPr id="130" name="tx130"/>
            <p:cNvSpPr/>
            <p:nvPr/>
          </p:nvSpPr>
          <p:spPr>
            <a:xfrm>
              <a:off x="6018101" y="32988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131" name="tx131"/>
            <p:cNvSpPr/>
            <p:nvPr/>
          </p:nvSpPr>
          <p:spPr>
            <a:xfrm>
              <a:off x="5845932" y="336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52</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4957466"/>
              <a:ext cx="1451975" cy="1029306"/>
            </a:xfrm>
            <a:custGeom>
              <a:avLst/>
              <a:pathLst>
                <a:path w="1451975" h="1029306">
                  <a:moveTo>
                    <a:pt x="0" y="1029306"/>
                  </a:moveTo>
                  <a:lnTo>
                    <a:pt x="85410" y="1003891"/>
                  </a:lnTo>
                  <a:lnTo>
                    <a:pt x="170820" y="864108"/>
                  </a:lnTo>
                  <a:lnTo>
                    <a:pt x="256230" y="851401"/>
                  </a:lnTo>
                  <a:lnTo>
                    <a:pt x="341641" y="635374"/>
                  </a:lnTo>
                  <a:lnTo>
                    <a:pt x="427051" y="419346"/>
                  </a:lnTo>
                  <a:lnTo>
                    <a:pt x="512461" y="114367"/>
                  </a:lnTo>
                  <a:lnTo>
                    <a:pt x="597872" y="50829"/>
                  </a:lnTo>
                  <a:lnTo>
                    <a:pt x="683282" y="25414"/>
                  </a:lnTo>
                  <a:lnTo>
                    <a:pt x="768692" y="25414"/>
                  </a:lnTo>
                  <a:lnTo>
                    <a:pt x="854103" y="0"/>
                  </a:lnTo>
                  <a:lnTo>
                    <a:pt x="939513" y="0"/>
                  </a:lnTo>
                  <a:lnTo>
                    <a:pt x="1024923" y="38122"/>
                  </a:lnTo>
                  <a:lnTo>
                    <a:pt x="1110334" y="114367"/>
                  </a:lnTo>
                  <a:lnTo>
                    <a:pt x="1195744" y="152489"/>
                  </a:lnTo>
                  <a:lnTo>
                    <a:pt x="1281154" y="63537"/>
                  </a:lnTo>
                  <a:lnTo>
                    <a:pt x="1366565" y="63537"/>
                  </a:lnTo>
                  <a:lnTo>
                    <a:pt x="1451975" y="114367"/>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49811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54" name="tx154"/>
            <p:cNvSpPr/>
            <p:nvPr/>
          </p:nvSpPr>
          <p:spPr>
            <a:xfrm>
              <a:off x="4650188" y="56820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13</a:t>
              </a:r>
            </a:p>
          </p:txBody>
        </p:sp>
        <p:sp>
          <p:nvSpPr>
            <p:cNvPr id="155" name="tx155"/>
            <p:cNvSpPr/>
            <p:nvPr/>
          </p:nvSpPr>
          <p:spPr>
            <a:xfrm>
              <a:off x="5077239"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56" name="tx156"/>
            <p:cNvSpPr/>
            <p:nvPr/>
          </p:nvSpPr>
          <p:spPr>
            <a:xfrm>
              <a:off x="5418881" y="48179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57" name="tx157"/>
            <p:cNvSpPr/>
            <p:nvPr/>
          </p:nvSpPr>
          <p:spPr>
            <a:xfrm>
              <a:off x="5845932" y="48814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300664"/>
              <a:ext cx="2135258" cy="177904"/>
            </a:xfrm>
            <a:custGeom>
              <a:avLst/>
              <a:pathLst>
                <a:path w="2135258" h="177904">
                  <a:moveTo>
                    <a:pt x="0" y="177904"/>
                  </a:moveTo>
                  <a:lnTo>
                    <a:pt x="85410" y="139782"/>
                  </a:lnTo>
                  <a:lnTo>
                    <a:pt x="170820" y="165197"/>
                  </a:lnTo>
                  <a:lnTo>
                    <a:pt x="256230" y="127074"/>
                  </a:lnTo>
                  <a:lnTo>
                    <a:pt x="341641" y="114367"/>
                  </a:lnTo>
                  <a:lnTo>
                    <a:pt x="427051" y="88952"/>
                  </a:lnTo>
                  <a:lnTo>
                    <a:pt x="512461" y="76244"/>
                  </a:lnTo>
                  <a:lnTo>
                    <a:pt x="597872" y="101659"/>
                  </a:lnTo>
                  <a:lnTo>
                    <a:pt x="683282" y="88952"/>
                  </a:lnTo>
                  <a:lnTo>
                    <a:pt x="768692" y="88952"/>
                  </a:lnTo>
                  <a:lnTo>
                    <a:pt x="854103" y="88952"/>
                  </a:lnTo>
                  <a:lnTo>
                    <a:pt x="939513" y="76244"/>
                  </a:lnTo>
                  <a:lnTo>
                    <a:pt x="1024923" y="76244"/>
                  </a:lnTo>
                  <a:lnTo>
                    <a:pt x="1110334" y="50829"/>
                  </a:lnTo>
                  <a:lnTo>
                    <a:pt x="1195744" y="25414"/>
                  </a:lnTo>
                  <a:lnTo>
                    <a:pt x="1281154" y="25414"/>
                  </a:lnTo>
                  <a:lnTo>
                    <a:pt x="1366565" y="25414"/>
                  </a:lnTo>
                  <a:lnTo>
                    <a:pt x="1451975" y="25414"/>
                  </a:lnTo>
                  <a:lnTo>
                    <a:pt x="1537385" y="0"/>
                  </a:lnTo>
                  <a:lnTo>
                    <a:pt x="1622796" y="0"/>
                  </a:lnTo>
                  <a:lnTo>
                    <a:pt x="1708206" y="76244"/>
                  </a:lnTo>
                  <a:lnTo>
                    <a:pt x="1793616" y="114367"/>
                  </a:lnTo>
                  <a:lnTo>
                    <a:pt x="1879027" y="139782"/>
                  </a:lnTo>
                  <a:lnTo>
                    <a:pt x="1964437" y="76244"/>
                  </a:lnTo>
                  <a:lnTo>
                    <a:pt x="2049847" y="88952"/>
                  </a:lnTo>
                  <a:lnTo>
                    <a:pt x="2135258" y="127074"/>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3878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79" name="tx179"/>
            <p:cNvSpPr/>
            <p:nvPr/>
          </p:nvSpPr>
          <p:spPr>
            <a:xfrm>
              <a:off x="8812279" y="13370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80" name="tx180"/>
            <p:cNvSpPr/>
            <p:nvPr/>
          </p:nvSpPr>
          <p:spPr>
            <a:xfrm>
              <a:off x="7017315"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81" name="tx181"/>
            <p:cNvSpPr/>
            <p:nvPr/>
          </p:nvSpPr>
          <p:spPr>
            <a:xfrm>
              <a:off x="7444366"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82" name="tx182"/>
            <p:cNvSpPr/>
            <p:nvPr/>
          </p:nvSpPr>
          <p:spPr>
            <a:xfrm>
              <a:off x="7871418"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83" name="tx183"/>
            <p:cNvSpPr/>
            <p:nvPr/>
          </p:nvSpPr>
          <p:spPr>
            <a:xfrm>
              <a:off x="8213059"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84" name="tx184"/>
            <p:cNvSpPr/>
            <p:nvPr/>
          </p:nvSpPr>
          <p:spPr>
            <a:xfrm>
              <a:off x="8640111"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148126"/>
              <a:ext cx="2135258" cy="139782"/>
            </a:xfrm>
            <a:custGeom>
              <a:avLst/>
              <a:pathLst>
                <a:path w="2135258" h="139782">
                  <a:moveTo>
                    <a:pt x="0" y="139782"/>
                  </a:moveTo>
                  <a:lnTo>
                    <a:pt x="85410" y="76244"/>
                  </a:lnTo>
                  <a:lnTo>
                    <a:pt x="170820" y="88952"/>
                  </a:lnTo>
                  <a:lnTo>
                    <a:pt x="256230" y="114367"/>
                  </a:lnTo>
                  <a:lnTo>
                    <a:pt x="341641" y="101659"/>
                  </a:lnTo>
                  <a:lnTo>
                    <a:pt x="427051" y="139782"/>
                  </a:lnTo>
                  <a:lnTo>
                    <a:pt x="512461" y="127074"/>
                  </a:lnTo>
                  <a:lnTo>
                    <a:pt x="597872" y="88952"/>
                  </a:lnTo>
                  <a:lnTo>
                    <a:pt x="683282" y="76244"/>
                  </a:lnTo>
                  <a:lnTo>
                    <a:pt x="768692" y="38122"/>
                  </a:lnTo>
                  <a:lnTo>
                    <a:pt x="854103" y="12707"/>
                  </a:lnTo>
                  <a:lnTo>
                    <a:pt x="939513" y="12707"/>
                  </a:lnTo>
                  <a:lnTo>
                    <a:pt x="1024923" y="12707"/>
                  </a:lnTo>
                  <a:lnTo>
                    <a:pt x="1110334" y="25414"/>
                  </a:lnTo>
                  <a:lnTo>
                    <a:pt x="1195744" y="12707"/>
                  </a:lnTo>
                  <a:lnTo>
                    <a:pt x="1281154" y="12707"/>
                  </a:lnTo>
                  <a:lnTo>
                    <a:pt x="1366565" y="25414"/>
                  </a:lnTo>
                  <a:lnTo>
                    <a:pt x="1451975" y="38122"/>
                  </a:lnTo>
                  <a:lnTo>
                    <a:pt x="1537385" y="12707"/>
                  </a:lnTo>
                  <a:lnTo>
                    <a:pt x="1622796" y="0"/>
                  </a:lnTo>
                  <a:lnTo>
                    <a:pt x="1708206" y="38122"/>
                  </a:lnTo>
                  <a:lnTo>
                    <a:pt x="1793616" y="76244"/>
                  </a:lnTo>
                  <a:lnTo>
                    <a:pt x="1879027" y="88952"/>
                  </a:lnTo>
                  <a:lnTo>
                    <a:pt x="1964437" y="63537"/>
                  </a:lnTo>
                  <a:lnTo>
                    <a:pt x="2049847" y="88952"/>
                  </a:lnTo>
                  <a:lnTo>
                    <a:pt x="2135258" y="63537"/>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197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06" name="tx206"/>
            <p:cNvSpPr/>
            <p:nvPr/>
          </p:nvSpPr>
          <p:spPr>
            <a:xfrm>
              <a:off x="8812279" y="3120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207" name="tx207"/>
            <p:cNvSpPr/>
            <p:nvPr/>
          </p:nvSpPr>
          <p:spPr>
            <a:xfrm>
              <a:off x="7017315" y="3148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08" name="tx208"/>
            <p:cNvSpPr/>
            <p:nvPr/>
          </p:nvSpPr>
          <p:spPr>
            <a:xfrm>
              <a:off x="7444366" y="3021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09" name="tx209"/>
            <p:cNvSpPr/>
            <p:nvPr/>
          </p:nvSpPr>
          <p:spPr>
            <a:xfrm>
              <a:off x="7871418" y="3021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10" name="tx210"/>
            <p:cNvSpPr/>
            <p:nvPr/>
          </p:nvSpPr>
          <p:spPr>
            <a:xfrm>
              <a:off x="8213059" y="30085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11" name="tx211"/>
            <p:cNvSpPr/>
            <p:nvPr/>
          </p:nvSpPr>
          <p:spPr>
            <a:xfrm>
              <a:off x="8640111" y="30975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4970174"/>
              <a:ext cx="1622796" cy="1016598"/>
            </a:xfrm>
            <a:custGeom>
              <a:avLst/>
              <a:pathLst>
                <a:path w="1622796" h="1016598">
                  <a:moveTo>
                    <a:pt x="0" y="1016598"/>
                  </a:moveTo>
                  <a:lnTo>
                    <a:pt x="85410" y="1016598"/>
                  </a:lnTo>
                  <a:lnTo>
                    <a:pt x="170820" y="1016598"/>
                  </a:lnTo>
                  <a:lnTo>
                    <a:pt x="256230" y="965768"/>
                  </a:lnTo>
                  <a:lnTo>
                    <a:pt x="341641" y="838693"/>
                  </a:lnTo>
                  <a:lnTo>
                    <a:pt x="427051" y="825986"/>
                  </a:lnTo>
                  <a:lnTo>
                    <a:pt x="512461" y="762448"/>
                  </a:lnTo>
                  <a:lnTo>
                    <a:pt x="597872" y="660789"/>
                  </a:lnTo>
                  <a:lnTo>
                    <a:pt x="683282" y="419346"/>
                  </a:lnTo>
                  <a:lnTo>
                    <a:pt x="768692" y="228734"/>
                  </a:lnTo>
                  <a:lnTo>
                    <a:pt x="854103" y="76244"/>
                  </a:lnTo>
                  <a:lnTo>
                    <a:pt x="939513" y="50829"/>
                  </a:lnTo>
                  <a:lnTo>
                    <a:pt x="1024923" y="0"/>
                  </a:lnTo>
                  <a:lnTo>
                    <a:pt x="1110334" y="50829"/>
                  </a:lnTo>
                  <a:lnTo>
                    <a:pt x="1195744" y="88952"/>
                  </a:lnTo>
                  <a:lnTo>
                    <a:pt x="1281154" y="114367"/>
                  </a:lnTo>
                  <a:lnTo>
                    <a:pt x="1366565" y="228734"/>
                  </a:lnTo>
                  <a:lnTo>
                    <a:pt x="1451975" y="203319"/>
                  </a:lnTo>
                  <a:lnTo>
                    <a:pt x="1537385" y="152489"/>
                  </a:lnTo>
                  <a:lnTo>
                    <a:pt x="1622796" y="139782"/>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0192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34" name="tx234"/>
            <p:cNvSpPr/>
            <p:nvPr/>
          </p:nvSpPr>
          <p:spPr>
            <a:xfrm>
              <a:off x="7444366" y="56693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14</a:t>
              </a:r>
            </a:p>
          </p:txBody>
        </p:sp>
        <p:sp>
          <p:nvSpPr>
            <p:cNvPr id="235" name="tx235"/>
            <p:cNvSpPr/>
            <p:nvPr/>
          </p:nvSpPr>
          <p:spPr>
            <a:xfrm>
              <a:off x="7871418" y="5059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236" name="tx236"/>
            <p:cNvSpPr/>
            <p:nvPr/>
          </p:nvSpPr>
          <p:spPr>
            <a:xfrm>
              <a:off x="8213059" y="48814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37" name="tx237"/>
            <p:cNvSpPr/>
            <p:nvPr/>
          </p:nvSpPr>
          <p:spPr>
            <a:xfrm>
              <a:off x="8640111" y="4983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431364" y="435349"/>
              <a:ext cx="49731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Southern Africa,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IPVC and MCV2 had the lowest coverage of all vaccines (61%), followed by ROTAC (69%).</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26% in 2000 to 70% in 2025. This increase since 2000 is a result of incremental improvement in introducing new vaccines and expanding vaccination services to previously missed populations.
Enhancing BOP now depends partly on improving the coverage of IPVC, MCV2, ROTAC, HPV, IPV1, DTP3, HEPB3, HIB3, PCVC, MCV1, and RCV1 -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Southern Africa,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declined 3 percentage points from 84% in 2024 to 81% in 2025.
• DTP3 coverage declined 3 percentage points from 75% in 2024 to 72% in 2025.
• In Southern Africa, there were 136,000 more zero-dose children compared to in 2024. This leaves 1.1 million children without vaccination, vulnerable to vaccine-preventable diseases and a further 556,000 with only partial protection.
• In Southern Africa, 2 countries* accounted for over half (77%) of all zero-dose children.
• There were 4 (40%) countries that achieved DTP3 coverage of at least 90% (IA2030 target).
• MCV1 coverage increased 2 percentage points from 73% in 2024 to 75% in 2025. There were 1.4 million children who missed out on the first measles vaccination.
• MCV2 coverage increased 1 percentage point from 60% in 2024 to 61% in 2025.
• Last dose coverage of HPV vaccination (HPVc) among girls increased from 57% to 70%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*Angola (41.9%) and South Africa (35.1%)</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491609"/>
              <a:ext cx="6265474" cy="555617"/>
            </a:xfrm>
            <a:custGeom>
              <a:avLst/>
              <a:pathLst>
                <a:path w="6265474" h="555617">
                  <a:moveTo>
                    <a:pt x="0" y="555617"/>
                  </a:moveTo>
                  <a:lnTo>
                    <a:pt x="250618" y="436556"/>
                  </a:lnTo>
                  <a:lnTo>
                    <a:pt x="501237" y="515930"/>
                  </a:lnTo>
                  <a:lnTo>
                    <a:pt x="751856" y="396869"/>
                  </a:lnTo>
                  <a:lnTo>
                    <a:pt x="1002475" y="357182"/>
                  </a:lnTo>
                  <a:lnTo>
                    <a:pt x="1253094" y="277808"/>
                  </a:lnTo>
                  <a:lnTo>
                    <a:pt x="1503713" y="238121"/>
                  </a:lnTo>
                  <a:lnTo>
                    <a:pt x="1754332" y="317495"/>
                  </a:lnTo>
                  <a:lnTo>
                    <a:pt x="2004951" y="277808"/>
                  </a:lnTo>
                  <a:lnTo>
                    <a:pt x="2255570" y="277808"/>
                  </a:lnTo>
                  <a:lnTo>
                    <a:pt x="2506189" y="277808"/>
                  </a:lnTo>
                  <a:lnTo>
                    <a:pt x="2756808" y="238121"/>
                  </a:lnTo>
                  <a:lnTo>
                    <a:pt x="3007427" y="238121"/>
                  </a:lnTo>
                  <a:lnTo>
                    <a:pt x="3258046" y="158747"/>
                  </a:lnTo>
                  <a:lnTo>
                    <a:pt x="3508665" y="79373"/>
                  </a:lnTo>
                  <a:lnTo>
                    <a:pt x="3759284" y="79373"/>
                  </a:lnTo>
                  <a:lnTo>
                    <a:pt x="4009903" y="79373"/>
                  </a:lnTo>
                  <a:lnTo>
                    <a:pt x="4260522" y="79373"/>
                  </a:lnTo>
                  <a:lnTo>
                    <a:pt x="4511141" y="0"/>
                  </a:lnTo>
                  <a:lnTo>
                    <a:pt x="4761760" y="0"/>
                  </a:lnTo>
                  <a:lnTo>
                    <a:pt x="5012379" y="238121"/>
                  </a:lnTo>
                  <a:lnTo>
                    <a:pt x="5262998" y="357182"/>
                  </a:lnTo>
                  <a:lnTo>
                    <a:pt x="5513617" y="436556"/>
                  </a:lnTo>
                  <a:lnTo>
                    <a:pt x="5764236" y="238121"/>
                  </a:lnTo>
                  <a:lnTo>
                    <a:pt x="6014855" y="277808"/>
                  </a:lnTo>
                  <a:lnTo>
                    <a:pt x="6265474" y="396869"/>
                  </a:lnTo>
                </a:path>
              </a:pathLst>
            </a:custGeom>
            <a:ln w="27101" cap="flat">
              <a:solidFill>
                <a:srgbClr val="1C86EE">
                  <a:alpha val="100000"/>
                </a:srgbClr>
              </a:solidFill>
              <a:prstDash val="solid"/>
              <a:round/>
            </a:ln>
          </p:spPr>
          <p:txBody>
            <a:bodyPr/>
            <a:lstStyle/>
            <a:p/>
          </p:txBody>
        </p:sp>
        <p:sp>
          <p:nvSpPr>
            <p:cNvPr id="41" name="pl41"/>
            <p:cNvSpPr/>
            <p:nvPr/>
          </p:nvSpPr>
          <p:spPr>
            <a:xfrm>
              <a:off x="1179913" y="2491609"/>
              <a:ext cx="6265474" cy="2143096"/>
            </a:xfrm>
            <a:custGeom>
              <a:avLst/>
              <a:pathLst>
                <a:path w="6265474" h="2143096">
                  <a:moveTo>
                    <a:pt x="0" y="2143096"/>
                  </a:moveTo>
                  <a:lnTo>
                    <a:pt x="250618" y="1984348"/>
                  </a:lnTo>
                  <a:lnTo>
                    <a:pt x="501237" y="1309669"/>
                  </a:lnTo>
                  <a:lnTo>
                    <a:pt x="751856" y="1230295"/>
                  </a:lnTo>
                  <a:lnTo>
                    <a:pt x="1002475" y="1150921"/>
                  </a:lnTo>
                  <a:lnTo>
                    <a:pt x="1253094" y="754052"/>
                  </a:lnTo>
                  <a:lnTo>
                    <a:pt x="1503713" y="674678"/>
                  </a:lnTo>
                  <a:lnTo>
                    <a:pt x="1754332" y="396869"/>
                  </a:lnTo>
                  <a:lnTo>
                    <a:pt x="2004951" y="396869"/>
                  </a:lnTo>
                  <a:lnTo>
                    <a:pt x="2255570" y="357182"/>
                  </a:lnTo>
                  <a:lnTo>
                    <a:pt x="2506189" y="317495"/>
                  </a:lnTo>
                  <a:lnTo>
                    <a:pt x="2756808" y="238121"/>
                  </a:lnTo>
                  <a:lnTo>
                    <a:pt x="3007427" y="238121"/>
                  </a:lnTo>
                  <a:lnTo>
                    <a:pt x="3258046" y="238121"/>
                  </a:lnTo>
                  <a:lnTo>
                    <a:pt x="3508665" y="79373"/>
                  </a:lnTo>
                  <a:lnTo>
                    <a:pt x="3759284" y="79373"/>
                  </a:lnTo>
                  <a:lnTo>
                    <a:pt x="4009903" y="79373"/>
                  </a:lnTo>
                  <a:lnTo>
                    <a:pt x="4260522" y="79373"/>
                  </a:lnTo>
                  <a:lnTo>
                    <a:pt x="4511141" y="0"/>
                  </a:lnTo>
                  <a:lnTo>
                    <a:pt x="4761760" y="0"/>
                  </a:lnTo>
                  <a:lnTo>
                    <a:pt x="5012379" y="238121"/>
                  </a:lnTo>
                  <a:lnTo>
                    <a:pt x="5262998" y="357182"/>
                  </a:lnTo>
                  <a:lnTo>
                    <a:pt x="5513617" y="436556"/>
                  </a:lnTo>
                  <a:lnTo>
                    <a:pt x="5764236" y="238121"/>
                  </a:lnTo>
                  <a:lnTo>
                    <a:pt x="6014855" y="277808"/>
                  </a:lnTo>
                  <a:lnTo>
                    <a:pt x="6265474" y="396869"/>
                  </a:lnTo>
                </a:path>
              </a:pathLst>
            </a:custGeom>
            <a:ln w="27101" cap="flat">
              <a:solidFill>
                <a:srgbClr val="80BD41">
                  <a:alpha val="100000"/>
                </a:srgbClr>
              </a:solidFill>
              <a:prstDash val="solid"/>
              <a:round/>
            </a:ln>
          </p:spPr>
          <p:txBody>
            <a:bodyPr/>
            <a:lstStyle/>
            <a:p/>
          </p:txBody>
        </p:sp>
        <p:sp>
          <p:nvSpPr>
            <p:cNvPr id="42" name="pl42"/>
            <p:cNvSpPr/>
            <p:nvPr/>
          </p:nvSpPr>
          <p:spPr>
            <a:xfrm>
              <a:off x="1179913" y="2491609"/>
              <a:ext cx="6265474" cy="2539965"/>
            </a:xfrm>
            <a:custGeom>
              <a:avLst/>
              <a:pathLst>
                <a:path w="6265474" h="2539965">
                  <a:moveTo>
                    <a:pt x="0" y="2539965"/>
                  </a:moveTo>
                  <a:lnTo>
                    <a:pt x="250618" y="2539965"/>
                  </a:lnTo>
                  <a:lnTo>
                    <a:pt x="501237" y="2262156"/>
                  </a:lnTo>
                  <a:lnTo>
                    <a:pt x="751856" y="2182783"/>
                  </a:lnTo>
                  <a:lnTo>
                    <a:pt x="1002475" y="1706539"/>
                  </a:lnTo>
                  <a:lnTo>
                    <a:pt x="1253094" y="1627165"/>
                  </a:lnTo>
                  <a:lnTo>
                    <a:pt x="1503713" y="1587478"/>
                  </a:lnTo>
                  <a:lnTo>
                    <a:pt x="1754332" y="1309669"/>
                  </a:lnTo>
                  <a:lnTo>
                    <a:pt x="2004951" y="992174"/>
                  </a:lnTo>
                  <a:lnTo>
                    <a:pt x="2255570" y="396869"/>
                  </a:lnTo>
                  <a:lnTo>
                    <a:pt x="2506189" y="357182"/>
                  </a:lnTo>
                  <a:lnTo>
                    <a:pt x="2756808" y="277808"/>
                  </a:lnTo>
                  <a:lnTo>
                    <a:pt x="3007427" y="277808"/>
                  </a:lnTo>
                  <a:lnTo>
                    <a:pt x="3258046" y="158747"/>
                  </a:lnTo>
                  <a:lnTo>
                    <a:pt x="3508665" y="79373"/>
                  </a:lnTo>
                  <a:lnTo>
                    <a:pt x="3759284" y="79373"/>
                  </a:lnTo>
                  <a:lnTo>
                    <a:pt x="4009903" y="79373"/>
                  </a:lnTo>
                  <a:lnTo>
                    <a:pt x="4260522" y="79373"/>
                  </a:lnTo>
                  <a:lnTo>
                    <a:pt x="4511141" y="0"/>
                  </a:lnTo>
                  <a:lnTo>
                    <a:pt x="4761760" y="0"/>
                  </a:lnTo>
                  <a:lnTo>
                    <a:pt x="5012379" y="238121"/>
                  </a:lnTo>
                  <a:lnTo>
                    <a:pt x="5262998" y="357182"/>
                  </a:lnTo>
                  <a:lnTo>
                    <a:pt x="5513617" y="436556"/>
                  </a:lnTo>
                  <a:lnTo>
                    <a:pt x="5764236" y="238121"/>
                  </a:lnTo>
                  <a:lnTo>
                    <a:pt x="6014855" y="277808"/>
                  </a:lnTo>
                  <a:lnTo>
                    <a:pt x="6265474" y="396869"/>
                  </a:lnTo>
                </a:path>
              </a:pathLst>
            </a:custGeom>
            <a:ln w="27101" cap="flat">
              <a:solidFill>
                <a:srgbClr val="EE00EE">
                  <a:alpha val="100000"/>
                </a:srgbClr>
              </a:solidFill>
              <a:prstDash val="solid"/>
              <a:round/>
            </a:ln>
          </p:spPr>
          <p:txBody>
            <a:bodyPr/>
            <a:lstStyle/>
            <a:p/>
          </p:txBody>
        </p:sp>
        <p:sp>
          <p:nvSpPr>
            <p:cNvPr id="43" name="pl43"/>
            <p:cNvSpPr/>
            <p:nvPr/>
          </p:nvSpPr>
          <p:spPr>
            <a:xfrm>
              <a:off x="3686102" y="2967853"/>
              <a:ext cx="3759284" cy="2778087"/>
            </a:xfrm>
            <a:custGeom>
              <a:avLst/>
              <a:pathLst>
                <a:path w="3759284" h="2778087">
                  <a:moveTo>
                    <a:pt x="0" y="2778087"/>
                  </a:moveTo>
                  <a:lnTo>
                    <a:pt x="250618" y="2778087"/>
                  </a:lnTo>
                  <a:lnTo>
                    <a:pt x="501237" y="2778087"/>
                  </a:lnTo>
                  <a:lnTo>
                    <a:pt x="751856" y="2778087"/>
                  </a:lnTo>
                  <a:lnTo>
                    <a:pt x="1002475" y="2024035"/>
                  </a:lnTo>
                  <a:lnTo>
                    <a:pt x="1253094" y="2063722"/>
                  </a:lnTo>
                  <a:lnTo>
                    <a:pt x="1503713" y="2103409"/>
                  </a:lnTo>
                  <a:lnTo>
                    <a:pt x="1754332" y="2182783"/>
                  </a:lnTo>
                  <a:lnTo>
                    <a:pt x="2004951" y="2341530"/>
                  </a:lnTo>
                  <a:lnTo>
                    <a:pt x="2255570" y="2063722"/>
                  </a:lnTo>
                  <a:lnTo>
                    <a:pt x="2506189" y="2103409"/>
                  </a:lnTo>
                  <a:lnTo>
                    <a:pt x="2756808" y="2024035"/>
                  </a:lnTo>
                  <a:lnTo>
                    <a:pt x="3007427" y="1865287"/>
                  </a:lnTo>
                  <a:lnTo>
                    <a:pt x="3258046" y="1071548"/>
                  </a:lnTo>
                  <a:lnTo>
                    <a:pt x="3508665" y="51593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650357"/>
              <a:ext cx="2506189" cy="2262156"/>
            </a:xfrm>
            <a:custGeom>
              <a:avLst/>
              <a:pathLst>
                <a:path w="2506189" h="2262156">
                  <a:moveTo>
                    <a:pt x="0" y="2262156"/>
                  </a:moveTo>
                  <a:lnTo>
                    <a:pt x="250618" y="1666852"/>
                  </a:lnTo>
                  <a:lnTo>
                    <a:pt x="501237" y="1904974"/>
                  </a:lnTo>
                  <a:lnTo>
                    <a:pt x="751856" y="1031861"/>
                  </a:lnTo>
                  <a:lnTo>
                    <a:pt x="1002475" y="119060"/>
                  </a:lnTo>
                  <a:lnTo>
                    <a:pt x="1253094" y="0"/>
                  </a:lnTo>
                  <a:lnTo>
                    <a:pt x="1503713" y="119060"/>
                  </a:lnTo>
                  <a:lnTo>
                    <a:pt x="1754332" y="158747"/>
                  </a:lnTo>
                  <a:lnTo>
                    <a:pt x="2004951" y="198434"/>
                  </a:lnTo>
                  <a:lnTo>
                    <a:pt x="2255570" y="198434"/>
                  </a:lnTo>
                  <a:lnTo>
                    <a:pt x="2506189" y="317495"/>
                  </a:lnTo>
                </a:path>
              </a:pathLst>
            </a:custGeom>
            <a:ln w="27101" cap="flat">
              <a:solidFill>
                <a:srgbClr val="E31A1C">
                  <a:alpha val="100000"/>
                </a:srgbClr>
              </a:solidFill>
              <a:prstDash val="solid"/>
              <a:round/>
            </a:ln>
          </p:spPr>
          <p:txBody>
            <a:bodyPr/>
            <a:lstStyle/>
            <a:p/>
          </p:txBody>
        </p:sp>
        <p:sp>
          <p:nvSpPr>
            <p:cNvPr id="45" name="pl45"/>
            <p:cNvSpPr/>
            <p:nvPr/>
          </p:nvSpPr>
          <p:spPr>
            <a:xfrm>
              <a:off x="6442911" y="3325035"/>
              <a:ext cx="1002475" cy="1666852"/>
            </a:xfrm>
            <a:custGeom>
              <a:avLst/>
              <a:pathLst>
                <a:path w="1002475" h="1666852">
                  <a:moveTo>
                    <a:pt x="0" y="1666852"/>
                  </a:moveTo>
                  <a:lnTo>
                    <a:pt x="250618" y="1309669"/>
                  </a:lnTo>
                  <a:lnTo>
                    <a:pt x="501237" y="674678"/>
                  </a:lnTo>
                  <a:lnTo>
                    <a:pt x="751856" y="357182"/>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570983"/>
              <a:ext cx="6265474" cy="436556"/>
            </a:xfrm>
            <a:custGeom>
              <a:avLst/>
              <a:pathLst>
                <a:path w="6265474" h="436556">
                  <a:moveTo>
                    <a:pt x="0" y="436556"/>
                  </a:moveTo>
                  <a:lnTo>
                    <a:pt x="250618" y="238121"/>
                  </a:lnTo>
                  <a:lnTo>
                    <a:pt x="501237" y="277808"/>
                  </a:lnTo>
                  <a:lnTo>
                    <a:pt x="751856" y="357182"/>
                  </a:lnTo>
                  <a:lnTo>
                    <a:pt x="1002475" y="317495"/>
                  </a:lnTo>
                  <a:lnTo>
                    <a:pt x="1253094" y="436556"/>
                  </a:lnTo>
                  <a:lnTo>
                    <a:pt x="1503713" y="396869"/>
                  </a:lnTo>
                  <a:lnTo>
                    <a:pt x="1754332" y="277808"/>
                  </a:lnTo>
                  <a:lnTo>
                    <a:pt x="2004951" y="238121"/>
                  </a:lnTo>
                  <a:lnTo>
                    <a:pt x="2255570" y="119060"/>
                  </a:lnTo>
                  <a:lnTo>
                    <a:pt x="2506189" y="39686"/>
                  </a:lnTo>
                  <a:lnTo>
                    <a:pt x="2756808" y="39686"/>
                  </a:lnTo>
                  <a:lnTo>
                    <a:pt x="3007427" y="39686"/>
                  </a:lnTo>
                  <a:lnTo>
                    <a:pt x="3258046" y="79373"/>
                  </a:lnTo>
                  <a:lnTo>
                    <a:pt x="3508665" y="39686"/>
                  </a:lnTo>
                  <a:lnTo>
                    <a:pt x="3759284" y="39686"/>
                  </a:lnTo>
                  <a:lnTo>
                    <a:pt x="4009903" y="79373"/>
                  </a:lnTo>
                  <a:lnTo>
                    <a:pt x="4260522" y="119060"/>
                  </a:lnTo>
                  <a:lnTo>
                    <a:pt x="4511141" y="39686"/>
                  </a:lnTo>
                  <a:lnTo>
                    <a:pt x="4761760" y="0"/>
                  </a:lnTo>
                  <a:lnTo>
                    <a:pt x="5012379" y="119060"/>
                  </a:lnTo>
                  <a:lnTo>
                    <a:pt x="5262998" y="238121"/>
                  </a:lnTo>
                  <a:lnTo>
                    <a:pt x="5513617" y="277808"/>
                  </a:lnTo>
                  <a:lnTo>
                    <a:pt x="5764236" y="198434"/>
                  </a:lnTo>
                  <a:lnTo>
                    <a:pt x="6014855" y="277808"/>
                  </a:lnTo>
                  <a:lnTo>
                    <a:pt x="6265474" y="198434"/>
                  </a:lnTo>
                </a:path>
              </a:pathLst>
            </a:custGeom>
            <a:ln w="27101" cap="flat">
              <a:solidFill>
                <a:srgbClr val="FFC20E">
                  <a:alpha val="100000"/>
                </a:srgbClr>
              </a:solidFill>
              <a:prstDash val="solid"/>
              <a:round/>
            </a:ln>
          </p:spPr>
          <p:txBody>
            <a:bodyPr/>
            <a:lstStyle/>
            <a:p/>
          </p:txBody>
        </p:sp>
        <p:sp>
          <p:nvSpPr>
            <p:cNvPr id="47" name="pl47"/>
            <p:cNvSpPr/>
            <p:nvPr/>
          </p:nvSpPr>
          <p:spPr>
            <a:xfrm>
              <a:off x="1179913" y="3245661"/>
              <a:ext cx="6265474" cy="1944661"/>
            </a:xfrm>
            <a:custGeom>
              <a:avLst/>
              <a:pathLst>
                <a:path w="6265474" h="1944661">
                  <a:moveTo>
                    <a:pt x="0" y="1785913"/>
                  </a:moveTo>
                  <a:lnTo>
                    <a:pt x="250618" y="1865287"/>
                  </a:lnTo>
                  <a:lnTo>
                    <a:pt x="501237" y="1944661"/>
                  </a:lnTo>
                  <a:lnTo>
                    <a:pt x="751856" y="1904974"/>
                  </a:lnTo>
                  <a:lnTo>
                    <a:pt x="1002475" y="1944661"/>
                  </a:lnTo>
                  <a:lnTo>
                    <a:pt x="1253094" y="1944661"/>
                  </a:lnTo>
                  <a:lnTo>
                    <a:pt x="1503713" y="1904974"/>
                  </a:lnTo>
                  <a:lnTo>
                    <a:pt x="1754332" y="1944661"/>
                  </a:lnTo>
                  <a:lnTo>
                    <a:pt x="2004951" y="1904974"/>
                  </a:lnTo>
                  <a:lnTo>
                    <a:pt x="2255570" y="1785913"/>
                  </a:lnTo>
                  <a:lnTo>
                    <a:pt x="2506189" y="1865287"/>
                  </a:lnTo>
                  <a:lnTo>
                    <a:pt x="2756808" y="1904974"/>
                  </a:lnTo>
                  <a:lnTo>
                    <a:pt x="3007427" y="1944661"/>
                  </a:lnTo>
                  <a:lnTo>
                    <a:pt x="3258046" y="1944661"/>
                  </a:lnTo>
                  <a:lnTo>
                    <a:pt x="3508665" y="1746226"/>
                  </a:lnTo>
                  <a:lnTo>
                    <a:pt x="3759284" y="1468417"/>
                  </a:lnTo>
                  <a:lnTo>
                    <a:pt x="4009903" y="555617"/>
                  </a:lnTo>
                  <a:lnTo>
                    <a:pt x="4260522" y="317495"/>
                  </a:lnTo>
                  <a:lnTo>
                    <a:pt x="4511141" y="238121"/>
                  </a:lnTo>
                  <a:lnTo>
                    <a:pt x="4761760" y="0"/>
                  </a:lnTo>
                  <a:lnTo>
                    <a:pt x="5012379" y="119060"/>
                  </a:lnTo>
                  <a:lnTo>
                    <a:pt x="5262998" y="238121"/>
                  </a:lnTo>
                  <a:lnTo>
                    <a:pt x="5513617" y="198434"/>
                  </a:lnTo>
                  <a:lnTo>
                    <a:pt x="5764236" y="39686"/>
                  </a:lnTo>
                  <a:lnTo>
                    <a:pt x="6014855" y="119060"/>
                  </a:lnTo>
                  <a:lnTo>
                    <a:pt x="6265474" y="79373"/>
                  </a:lnTo>
                </a:path>
              </a:pathLst>
            </a:custGeom>
            <a:ln w="27101" cap="flat">
              <a:solidFill>
                <a:srgbClr val="008B00">
                  <a:alpha val="100000"/>
                </a:srgbClr>
              </a:solidFill>
              <a:prstDash val="solid"/>
              <a:round/>
            </a:ln>
          </p:spPr>
          <p:txBody>
            <a:bodyPr/>
            <a:lstStyle/>
            <a:p/>
          </p:txBody>
        </p:sp>
        <p:sp>
          <p:nvSpPr>
            <p:cNvPr id="48" name="pl48"/>
            <p:cNvSpPr/>
            <p:nvPr/>
          </p:nvSpPr>
          <p:spPr>
            <a:xfrm>
              <a:off x="3184865" y="2531296"/>
              <a:ext cx="4260522" cy="3214644"/>
            </a:xfrm>
            <a:custGeom>
              <a:avLst/>
              <a:pathLst>
                <a:path w="4260522" h="3214644">
                  <a:moveTo>
                    <a:pt x="0" y="3214644"/>
                  </a:moveTo>
                  <a:lnTo>
                    <a:pt x="250618" y="3135270"/>
                  </a:lnTo>
                  <a:lnTo>
                    <a:pt x="501237" y="2698713"/>
                  </a:lnTo>
                  <a:lnTo>
                    <a:pt x="751856" y="2659026"/>
                  </a:lnTo>
                  <a:lnTo>
                    <a:pt x="1002475" y="1984348"/>
                  </a:lnTo>
                  <a:lnTo>
                    <a:pt x="1253094" y="1309669"/>
                  </a:lnTo>
                  <a:lnTo>
                    <a:pt x="1503713" y="357182"/>
                  </a:lnTo>
                  <a:lnTo>
                    <a:pt x="1754332" y="158747"/>
                  </a:lnTo>
                  <a:lnTo>
                    <a:pt x="2004951" y="79373"/>
                  </a:lnTo>
                  <a:lnTo>
                    <a:pt x="2255570" y="79373"/>
                  </a:lnTo>
                  <a:lnTo>
                    <a:pt x="2506189" y="0"/>
                  </a:lnTo>
                  <a:lnTo>
                    <a:pt x="2756808" y="0"/>
                  </a:lnTo>
                  <a:lnTo>
                    <a:pt x="3007427" y="119060"/>
                  </a:lnTo>
                  <a:lnTo>
                    <a:pt x="3258046" y="357182"/>
                  </a:lnTo>
                  <a:lnTo>
                    <a:pt x="3508665" y="476243"/>
                  </a:lnTo>
                  <a:lnTo>
                    <a:pt x="3759284" y="198434"/>
                  </a:lnTo>
                  <a:lnTo>
                    <a:pt x="4009903" y="198434"/>
                  </a:lnTo>
                  <a:lnTo>
                    <a:pt x="4260522" y="357182"/>
                  </a:lnTo>
                </a:path>
              </a:pathLst>
            </a:custGeom>
            <a:ln w="27101" cap="flat">
              <a:solidFill>
                <a:srgbClr val="9A32CD">
                  <a:alpha val="100000"/>
                </a:srgbClr>
              </a:solidFill>
              <a:prstDash val="solid"/>
              <a:round/>
            </a:ln>
          </p:spPr>
          <p:txBody>
            <a:bodyPr/>
            <a:lstStyle/>
            <a:p/>
          </p:txBody>
        </p:sp>
        <p:sp>
          <p:nvSpPr>
            <p:cNvPr id="49" name="pl49"/>
            <p:cNvSpPr/>
            <p:nvPr/>
          </p:nvSpPr>
          <p:spPr>
            <a:xfrm>
              <a:off x="2683627" y="2570983"/>
              <a:ext cx="4761760" cy="3174957"/>
            </a:xfrm>
            <a:custGeom>
              <a:avLst/>
              <a:pathLst>
                <a:path w="4761760" h="3174957">
                  <a:moveTo>
                    <a:pt x="0" y="3174957"/>
                  </a:moveTo>
                  <a:lnTo>
                    <a:pt x="250618" y="3174957"/>
                  </a:lnTo>
                  <a:lnTo>
                    <a:pt x="501237" y="3174957"/>
                  </a:lnTo>
                  <a:lnTo>
                    <a:pt x="751856" y="3016209"/>
                  </a:lnTo>
                  <a:lnTo>
                    <a:pt x="1002475" y="2619339"/>
                  </a:lnTo>
                  <a:lnTo>
                    <a:pt x="1253094" y="2579652"/>
                  </a:lnTo>
                  <a:lnTo>
                    <a:pt x="1503713" y="2381217"/>
                  </a:lnTo>
                  <a:lnTo>
                    <a:pt x="1754332" y="2063722"/>
                  </a:lnTo>
                  <a:lnTo>
                    <a:pt x="2004951" y="1309669"/>
                  </a:lnTo>
                  <a:lnTo>
                    <a:pt x="2255570" y="714365"/>
                  </a:lnTo>
                  <a:lnTo>
                    <a:pt x="2506189" y="238121"/>
                  </a:lnTo>
                  <a:lnTo>
                    <a:pt x="2756808" y="158747"/>
                  </a:lnTo>
                  <a:lnTo>
                    <a:pt x="3007427" y="0"/>
                  </a:lnTo>
                  <a:lnTo>
                    <a:pt x="3258046" y="158747"/>
                  </a:lnTo>
                  <a:lnTo>
                    <a:pt x="3508665" y="277808"/>
                  </a:lnTo>
                  <a:lnTo>
                    <a:pt x="3759284" y="357182"/>
                  </a:lnTo>
                  <a:lnTo>
                    <a:pt x="4009903" y="714365"/>
                  </a:lnTo>
                  <a:lnTo>
                    <a:pt x="4260522" y="634991"/>
                  </a:lnTo>
                  <a:lnTo>
                    <a:pt x="4511141" y="476243"/>
                  </a:lnTo>
                  <a:lnTo>
                    <a:pt x="4761760" y="436556"/>
                  </a:lnTo>
                </a:path>
              </a:pathLst>
            </a:custGeom>
            <a:ln w="27101" cap="flat">
              <a:solidFill>
                <a:srgbClr val="836FFF">
                  <a:alpha val="100000"/>
                </a:srgbClr>
              </a:solidFill>
              <a:prstDash val="solid"/>
              <a:round/>
            </a:ln>
          </p:spPr>
          <p:txBody>
            <a:bodyPr/>
            <a:lstStyle/>
            <a:p/>
          </p:txBody>
        </p:sp>
        <p:sp>
          <p:nvSpPr>
            <p:cNvPr id="50" name="pl50"/>
            <p:cNvSpPr/>
            <p:nvPr/>
          </p:nvSpPr>
          <p:spPr>
            <a:xfrm>
              <a:off x="1179913" y="2769418"/>
              <a:ext cx="6265474" cy="2976522"/>
            </a:xfrm>
            <a:custGeom>
              <a:avLst/>
              <a:pathLst>
                <a:path w="6265474" h="2976522">
                  <a:moveTo>
                    <a:pt x="0" y="2976522"/>
                  </a:moveTo>
                  <a:lnTo>
                    <a:pt x="250618" y="2976522"/>
                  </a:lnTo>
                  <a:lnTo>
                    <a:pt x="501237" y="2976522"/>
                  </a:lnTo>
                  <a:lnTo>
                    <a:pt x="751856" y="2976522"/>
                  </a:lnTo>
                  <a:lnTo>
                    <a:pt x="1002475" y="2976522"/>
                  </a:lnTo>
                  <a:lnTo>
                    <a:pt x="1253094" y="2976522"/>
                  </a:lnTo>
                  <a:lnTo>
                    <a:pt x="1503713" y="2976522"/>
                  </a:lnTo>
                  <a:lnTo>
                    <a:pt x="1754332" y="2976522"/>
                  </a:lnTo>
                  <a:lnTo>
                    <a:pt x="2004951" y="2976522"/>
                  </a:lnTo>
                  <a:lnTo>
                    <a:pt x="2255570" y="2976522"/>
                  </a:lnTo>
                  <a:lnTo>
                    <a:pt x="2506189" y="2976522"/>
                  </a:lnTo>
                  <a:lnTo>
                    <a:pt x="2756808" y="2976522"/>
                  </a:lnTo>
                  <a:lnTo>
                    <a:pt x="3007427" y="2976522"/>
                  </a:lnTo>
                  <a:lnTo>
                    <a:pt x="3258046" y="2976522"/>
                  </a:lnTo>
                  <a:lnTo>
                    <a:pt x="3508665" y="2976522"/>
                  </a:lnTo>
                  <a:lnTo>
                    <a:pt x="3759284" y="2976522"/>
                  </a:lnTo>
                  <a:lnTo>
                    <a:pt x="4009903" y="2579652"/>
                  </a:lnTo>
                  <a:lnTo>
                    <a:pt x="4260522" y="1706539"/>
                  </a:lnTo>
                  <a:lnTo>
                    <a:pt x="4511141" y="515930"/>
                  </a:lnTo>
                  <a:lnTo>
                    <a:pt x="4761760" y="515930"/>
                  </a:lnTo>
                  <a:lnTo>
                    <a:pt x="5012379" y="634991"/>
                  </a:lnTo>
                  <a:lnTo>
                    <a:pt x="5262998" y="754052"/>
                  </a:lnTo>
                  <a:lnTo>
                    <a:pt x="5513617" y="793739"/>
                  </a:lnTo>
                  <a:lnTo>
                    <a:pt x="5764236" y="634991"/>
                  </a:lnTo>
                  <a:lnTo>
                    <a:pt x="6014855" y="674678"/>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967853"/>
              <a:ext cx="6265474" cy="1746226"/>
            </a:xfrm>
            <a:custGeom>
              <a:avLst/>
              <a:pathLst>
                <a:path w="6265474" h="1746226">
                  <a:moveTo>
                    <a:pt x="0" y="1746226"/>
                  </a:moveTo>
                  <a:lnTo>
                    <a:pt x="250618" y="1706539"/>
                  </a:lnTo>
                  <a:lnTo>
                    <a:pt x="501237" y="1666852"/>
                  </a:lnTo>
                  <a:lnTo>
                    <a:pt x="751856" y="1627165"/>
                  </a:lnTo>
                  <a:lnTo>
                    <a:pt x="1002475" y="1547791"/>
                  </a:lnTo>
                  <a:lnTo>
                    <a:pt x="1253094" y="1508104"/>
                  </a:lnTo>
                  <a:lnTo>
                    <a:pt x="1503713" y="1508104"/>
                  </a:lnTo>
                  <a:lnTo>
                    <a:pt x="1754332" y="1468417"/>
                  </a:lnTo>
                  <a:lnTo>
                    <a:pt x="2004951" y="1428730"/>
                  </a:lnTo>
                  <a:lnTo>
                    <a:pt x="2255570" y="1349356"/>
                  </a:lnTo>
                  <a:lnTo>
                    <a:pt x="2506189" y="1269982"/>
                  </a:lnTo>
                  <a:lnTo>
                    <a:pt x="2756808" y="1230295"/>
                  </a:lnTo>
                  <a:lnTo>
                    <a:pt x="3007427" y="1190608"/>
                  </a:lnTo>
                  <a:lnTo>
                    <a:pt x="3258046" y="1071548"/>
                  </a:lnTo>
                  <a:lnTo>
                    <a:pt x="3508665" y="833426"/>
                  </a:lnTo>
                  <a:lnTo>
                    <a:pt x="3759284" y="674678"/>
                  </a:lnTo>
                  <a:lnTo>
                    <a:pt x="4009903" y="515930"/>
                  </a:lnTo>
                  <a:lnTo>
                    <a:pt x="4260522" y="436556"/>
                  </a:lnTo>
                  <a:lnTo>
                    <a:pt x="4511141" y="238121"/>
                  </a:lnTo>
                  <a:lnTo>
                    <a:pt x="4761760" y="119060"/>
                  </a:lnTo>
                  <a:lnTo>
                    <a:pt x="5012379" y="277808"/>
                  </a:lnTo>
                  <a:lnTo>
                    <a:pt x="5262998" y="317495"/>
                  </a:lnTo>
                  <a:lnTo>
                    <a:pt x="5513617" y="357182"/>
                  </a:lnTo>
                  <a:lnTo>
                    <a:pt x="5764236" y="119060"/>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6892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6495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4589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3002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9430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4340" y="1975342"/>
              <a:ext cx="802322" cy="785312"/>
            </a:xfrm>
            <a:custGeom>
              <a:avLst/>
              <a:pathLst>
                <a:path w="802322" h="785312">
                  <a:moveTo>
                    <a:pt x="802322" y="0"/>
                  </a:moveTo>
                  <a:lnTo>
                    <a:pt x="0" y="785312"/>
                  </a:lnTo>
                </a:path>
              </a:pathLst>
            </a:custGeom>
          </p:spPr>
          <p:txBody>
            <a:bodyPr/>
            <a:lstStyle/>
            <a:p/>
          </p:txBody>
        </p:sp>
        <p:sp>
          <p:nvSpPr>
            <p:cNvPr id="79" name="pl79"/>
            <p:cNvSpPr/>
            <p:nvPr/>
          </p:nvSpPr>
          <p:spPr>
            <a:xfrm>
              <a:off x="7452752" y="1714750"/>
              <a:ext cx="840029" cy="1045501"/>
            </a:xfrm>
            <a:custGeom>
              <a:avLst/>
              <a:pathLst>
                <a:path w="840029" h="1045501">
                  <a:moveTo>
                    <a:pt x="840029" y="0"/>
                  </a:moveTo>
                  <a:lnTo>
                    <a:pt x="0" y="1045501"/>
                  </a:lnTo>
                </a:path>
              </a:pathLst>
            </a:custGeom>
          </p:spPr>
          <p:txBody>
            <a:bodyPr/>
            <a:lstStyle/>
            <a:p/>
          </p:txBody>
        </p:sp>
        <p:sp>
          <p:nvSpPr>
            <p:cNvPr id="80" name="pl80"/>
            <p:cNvSpPr/>
            <p:nvPr/>
          </p:nvSpPr>
          <p:spPr>
            <a:xfrm>
              <a:off x="7457214" y="2233881"/>
              <a:ext cx="986260" cy="646841"/>
            </a:xfrm>
            <a:custGeom>
              <a:avLst/>
              <a:pathLst>
                <a:path w="986260" h="646841">
                  <a:moveTo>
                    <a:pt x="986260" y="0"/>
                  </a:moveTo>
                  <a:lnTo>
                    <a:pt x="0" y="646841"/>
                  </a:lnTo>
                </a:path>
              </a:pathLst>
            </a:custGeom>
          </p:spPr>
          <p:txBody>
            <a:bodyPr/>
            <a:lstStyle/>
            <a:p/>
          </p:txBody>
        </p:sp>
        <p:sp>
          <p:nvSpPr>
            <p:cNvPr id="81" name="pl81"/>
            <p:cNvSpPr/>
            <p:nvPr/>
          </p:nvSpPr>
          <p:spPr>
            <a:xfrm>
              <a:off x="7463710" y="2890842"/>
              <a:ext cx="895364" cy="115464"/>
            </a:xfrm>
            <a:custGeom>
              <a:avLst/>
              <a:pathLst>
                <a:path w="895364" h="115464">
                  <a:moveTo>
                    <a:pt x="895364" y="115464"/>
                  </a:moveTo>
                  <a:lnTo>
                    <a:pt x="0" y="0"/>
                  </a:lnTo>
                </a:path>
              </a:pathLst>
            </a:custGeom>
          </p:spPr>
          <p:txBody>
            <a:bodyPr/>
            <a:lstStyle/>
            <a:p/>
          </p:txBody>
        </p:sp>
        <p:sp>
          <p:nvSpPr>
            <p:cNvPr id="82" name="pl82"/>
            <p:cNvSpPr/>
            <p:nvPr/>
          </p:nvSpPr>
          <p:spPr>
            <a:xfrm>
              <a:off x="7463691" y="2750291"/>
              <a:ext cx="1033915" cy="135784"/>
            </a:xfrm>
            <a:custGeom>
              <a:avLst/>
              <a:pathLst>
                <a:path w="1033915" h="135784">
                  <a:moveTo>
                    <a:pt x="1033915" y="0"/>
                  </a:moveTo>
                  <a:lnTo>
                    <a:pt x="0" y="135784"/>
                  </a:lnTo>
                </a:path>
              </a:pathLst>
            </a:custGeom>
          </p:spPr>
          <p:txBody>
            <a:bodyPr/>
            <a:lstStyle/>
            <a:p/>
          </p:txBody>
        </p:sp>
        <p:sp>
          <p:nvSpPr>
            <p:cNvPr id="83" name="pl83"/>
            <p:cNvSpPr/>
            <p:nvPr/>
          </p:nvSpPr>
          <p:spPr>
            <a:xfrm>
              <a:off x="7459257" y="2493773"/>
              <a:ext cx="797405" cy="387957"/>
            </a:xfrm>
            <a:custGeom>
              <a:avLst/>
              <a:pathLst>
                <a:path w="797405" h="387957">
                  <a:moveTo>
                    <a:pt x="797405" y="0"/>
                  </a:moveTo>
                  <a:lnTo>
                    <a:pt x="0" y="387957"/>
                  </a:lnTo>
                </a:path>
              </a:pathLst>
            </a:custGeom>
          </p:spPr>
          <p:txBody>
            <a:bodyPr/>
            <a:lstStyle/>
            <a:p/>
          </p:txBody>
        </p:sp>
        <p:sp>
          <p:nvSpPr>
            <p:cNvPr id="84" name="pl84"/>
            <p:cNvSpPr/>
            <p:nvPr/>
          </p:nvSpPr>
          <p:spPr>
            <a:xfrm>
              <a:off x="7461858" y="2972704"/>
              <a:ext cx="993594" cy="292666"/>
            </a:xfrm>
            <a:custGeom>
              <a:avLst/>
              <a:pathLst>
                <a:path w="993594" h="292666">
                  <a:moveTo>
                    <a:pt x="993594" y="292666"/>
                  </a:moveTo>
                  <a:lnTo>
                    <a:pt x="0" y="0"/>
                  </a:lnTo>
                </a:path>
              </a:pathLst>
            </a:custGeom>
          </p:spPr>
          <p:txBody>
            <a:bodyPr/>
            <a:lstStyle/>
            <a:p/>
          </p:txBody>
        </p:sp>
        <p:sp>
          <p:nvSpPr>
            <p:cNvPr id="85" name="pl85"/>
            <p:cNvSpPr/>
            <p:nvPr/>
          </p:nvSpPr>
          <p:spPr>
            <a:xfrm>
              <a:off x="7457925" y="2975291"/>
              <a:ext cx="925290" cy="548991"/>
            </a:xfrm>
            <a:custGeom>
              <a:avLst/>
              <a:pathLst>
                <a:path w="925290" h="548991">
                  <a:moveTo>
                    <a:pt x="925290" y="548991"/>
                  </a:moveTo>
                  <a:lnTo>
                    <a:pt x="0" y="0"/>
                  </a:lnTo>
                </a:path>
              </a:pathLst>
            </a:custGeom>
          </p:spPr>
          <p:txBody>
            <a:bodyPr/>
            <a:lstStyle/>
            <a:p/>
          </p:txBody>
        </p:sp>
        <p:sp>
          <p:nvSpPr>
            <p:cNvPr id="86" name="pl86"/>
            <p:cNvSpPr/>
            <p:nvPr/>
          </p:nvSpPr>
          <p:spPr>
            <a:xfrm>
              <a:off x="7455478" y="2976264"/>
              <a:ext cx="969890" cy="808467"/>
            </a:xfrm>
            <a:custGeom>
              <a:avLst/>
              <a:pathLst>
                <a:path w="969890" h="808467">
                  <a:moveTo>
                    <a:pt x="969890" y="808467"/>
                  </a:moveTo>
                  <a:lnTo>
                    <a:pt x="0" y="0"/>
                  </a:lnTo>
                </a:path>
              </a:pathLst>
            </a:custGeom>
          </p:spPr>
          <p:txBody>
            <a:bodyPr/>
            <a:lstStyle/>
            <a:p/>
          </p:txBody>
        </p:sp>
        <p:sp>
          <p:nvSpPr>
            <p:cNvPr id="87" name="pl87"/>
            <p:cNvSpPr/>
            <p:nvPr/>
          </p:nvSpPr>
          <p:spPr>
            <a:xfrm>
              <a:off x="7452153" y="3016834"/>
              <a:ext cx="750285" cy="1030680"/>
            </a:xfrm>
            <a:custGeom>
              <a:avLst/>
              <a:pathLst>
                <a:path w="750285" h="1030680">
                  <a:moveTo>
                    <a:pt x="750285" y="1030680"/>
                  </a:moveTo>
                  <a:lnTo>
                    <a:pt x="0" y="0"/>
                  </a:lnTo>
                </a:path>
              </a:pathLst>
            </a:custGeom>
          </p:spPr>
          <p:txBody>
            <a:bodyPr/>
            <a:lstStyle/>
            <a:p/>
          </p:txBody>
        </p:sp>
        <p:sp>
          <p:nvSpPr>
            <p:cNvPr id="88" name="pl88"/>
            <p:cNvSpPr/>
            <p:nvPr/>
          </p:nvSpPr>
          <p:spPr>
            <a:xfrm>
              <a:off x="7454787" y="3333667"/>
              <a:ext cx="1259306" cy="1156362"/>
            </a:xfrm>
            <a:custGeom>
              <a:avLst/>
              <a:pathLst>
                <a:path w="1259306" h="1156362">
                  <a:moveTo>
                    <a:pt x="1259306" y="1156362"/>
                  </a:moveTo>
                  <a:lnTo>
                    <a:pt x="0" y="0"/>
                  </a:lnTo>
                </a:path>
              </a:pathLst>
            </a:custGeom>
          </p:spPr>
          <p:txBody>
            <a:bodyPr/>
            <a:lstStyle/>
            <a:p/>
          </p:txBody>
        </p:sp>
        <p:sp>
          <p:nvSpPr>
            <p:cNvPr id="89" name="pl89"/>
            <p:cNvSpPr/>
            <p:nvPr/>
          </p:nvSpPr>
          <p:spPr>
            <a:xfrm>
              <a:off x="7448734" y="3334834"/>
              <a:ext cx="331983" cy="971995"/>
            </a:xfrm>
            <a:custGeom>
              <a:avLst/>
              <a:pathLst>
                <a:path w="331983" h="971995">
                  <a:moveTo>
                    <a:pt x="331983" y="971995"/>
                  </a:moveTo>
                  <a:lnTo>
                    <a:pt x="0" y="0"/>
                  </a:lnTo>
                </a:path>
              </a:pathLst>
            </a:custGeom>
          </p:spPr>
          <p:txBody>
            <a:bodyPr/>
            <a:lstStyle/>
            <a:p/>
          </p:txBody>
        </p:sp>
        <p:sp>
          <p:nvSpPr>
            <p:cNvPr id="90" name="pg90"/>
            <p:cNvSpPr/>
            <p:nvPr/>
          </p:nvSpPr>
          <p:spPr>
            <a:xfrm>
              <a:off x="8188083" y="1883956"/>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1" name="tx91"/>
            <p:cNvSpPr/>
            <p:nvPr/>
          </p:nvSpPr>
          <p:spPr>
            <a:xfrm>
              <a:off x="8210943" y="1929676"/>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75%</a:t>
              </a:r>
            </a:p>
          </p:txBody>
        </p:sp>
        <p:sp>
          <p:nvSpPr>
            <p:cNvPr id="92" name="pg92"/>
            <p:cNvSpPr/>
            <p:nvPr/>
          </p:nvSpPr>
          <p:spPr>
            <a:xfrm>
              <a:off x="8224201" y="1624529"/>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93" name="tx93"/>
            <p:cNvSpPr/>
            <p:nvPr/>
          </p:nvSpPr>
          <p:spPr>
            <a:xfrm>
              <a:off x="8247061" y="1670249"/>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75%</a:t>
              </a:r>
            </a:p>
          </p:txBody>
        </p:sp>
        <p:sp>
          <p:nvSpPr>
            <p:cNvPr id="94" name="pg94"/>
            <p:cNvSpPr/>
            <p:nvPr/>
          </p:nvSpPr>
          <p:spPr>
            <a:xfrm>
              <a:off x="8374894" y="2142912"/>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5" name="tx95"/>
            <p:cNvSpPr/>
            <p:nvPr/>
          </p:nvSpPr>
          <p:spPr>
            <a:xfrm>
              <a:off x="8397754" y="2188632"/>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72%</a:t>
              </a:r>
            </a:p>
          </p:txBody>
        </p:sp>
        <p:sp>
          <p:nvSpPr>
            <p:cNvPr id="96" name="pg96"/>
            <p:cNvSpPr/>
            <p:nvPr/>
          </p:nvSpPr>
          <p:spPr>
            <a:xfrm>
              <a:off x="8290495" y="2924052"/>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7" name="tx97"/>
            <p:cNvSpPr/>
            <p:nvPr/>
          </p:nvSpPr>
          <p:spPr>
            <a:xfrm>
              <a:off x="8313355" y="2969772"/>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72%</a:t>
              </a:r>
            </a:p>
          </p:txBody>
        </p:sp>
        <p:sp>
          <p:nvSpPr>
            <p:cNvPr id="98" name="pg98"/>
            <p:cNvSpPr/>
            <p:nvPr/>
          </p:nvSpPr>
          <p:spPr>
            <a:xfrm>
              <a:off x="8429027" y="2663591"/>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709311"/>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72%</a:t>
              </a:r>
            </a:p>
          </p:txBody>
        </p:sp>
        <p:sp>
          <p:nvSpPr>
            <p:cNvPr id="100" name="pg100"/>
            <p:cNvSpPr/>
            <p:nvPr/>
          </p:nvSpPr>
          <p:spPr>
            <a:xfrm>
              <a:off x="8188083" y="2401422"/>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1" name="tx101"/>
            <p:cNvSpPr/>
            <p:nvPr/>
          </p:nvSpPr>
          <p:spPr>
            <a:xfrm>
              <a:off x="8210943" y="2447142"/>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72%</a:t>
              </a:r>
            </a:p>
          </p:txBody>
        </p:sp>
        <p:sp>
          <p:nvSpPr>
            <p:cNvPr id="102" name="pg102"/>
            <p:cNvSpPr/>
            <p:nvPr/>
          </p:nvSpPr>
          <p:spPr>
            <a:xfrm>
              <a:off x="8386873" y="3185939"/>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231659"/>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70%</a:t>
              </a:r>
            </a:p>
          </p:txBody>
        </p:sp>
        <p:sp>
          <p:nvSpPr>
            <p:cNvPr id="104" name="pg104"/>
            <p:cNvSpPr/>
            <p:nvPr/>
          </p:nvSpPr>
          <p:spPr>
            <a:xfrm>
              <a:off x="8314635" y="3446649"/>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05" name="tx105"/>
            <p:cNvSpPr/>
            <p:nvPr/>
          </p:nvSpPr>
          <p:spPr>
            <a:xfrm>
              <a:off x="8337495" y="3492369"/>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70%</a:t>
              </a:r>
            </a:p>
          </p:txBody>
        </p:sp>
        <p:sp>
          <p:nvSpPr>
            <p:cNvPr id="106" name="pg106"/>
            <p:cNvSpPr/>
            <p:nvPr/>
          </p:nvSpPr>
          <p:spPr>
            <a:xfrm>
              <a:off x="8356789" y="3706322"/>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07" name="tx107"/>
            <p:cNvSpPr/>
            <p:nvPr/>
          </p:nvSpPr>
          <p:spPr>
            <a:xfrm>
              <a:off x="8379649" y="3752042"/>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70%</a:t>
              </a:r>
            </a:p>
          </p:txBody>
        </p:sp>
        <p:sp>
          <p:nvSpPr>
            <p:cNvPr id="108" name="pg108"/>
            <p:cNvSpPr/>
            <p:nvPr/>
          </p:nvSpPr>
          <p:spPr>
            <a:xfrm>
              <a:off x="8133859" y="3968907"/>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9" name="tx109"/>
            <p:cNvSpPr/>
            <p:nvPr/>
          </p:nvSpPr>
          <p:spPr>
            <a:xfrm>
              <a:off x="8156719" y="4014627"/>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69%</a:t>
              </a:r>
            </a:p>
          </p:txBody>
        </p:sp>
        <p:sp>
          <p:nvSpPr>
            <p:cNvPr id="110" name="pg110"/>
            <p:cNvSpPr/>
            <p:nvPr/>
          </p:nvSpPr>
          <p:spPr>
            <a:xfrm>
              <a:off x="8362824" y="4490030"/>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1" name="tx111"/>
            <p:cNvSpPr/>
            <p:nvPr/>
          </p:nvSpPr>
          <p:spPr>
            <a:xfrm>
              <a:off x="8385684" y="4535750"/>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61%</a:t>
              </a:r>
            </a:p>
          </p:txBody>
        </p:sp>
        <p:sp>
          <p:nvSpPr>
            <p:cNvPr id="112" name="pg112"/>
            <p:cNvSpPr/>
            <p:nvPr/>
          </p:nvSpPr>
          <p:spPr>
            <a:xfrm>
              <a:off x="7712137" y="4229286"/>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13" name="tx113"/>
            <p:cNvSpPr/>
            <p:nvPr/>
          </p:nvSpPr>
          <p:spPr>
            <a:xfrm>
              <a:off x="7734997" y="4275006"/>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61%</a:t>
              </a:r>
            </a:p>
          </p:txBody>
        </p:sp>
        <p:sp>
          <p:nvSpPr>
            <p:cNvPr id="114" name="pg114"/>
            <p:cNvSpPr/>
            <p:nvPr/>
          </p:nvSpPr>
          <p:spPr>
            <a:xfrm>
              <a:off x="1099697" y="477035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17" y="4816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26</a:t>
              </a:r>
            </a:p>
          </p:txBody>
        </p:sp>
        <p:sp>
          <p:nvSpPr>
            <p:cNvPr id="116" name="pg116"/>
            <p:cNvSpPr/>
            <p:nvPr/>
          </p:nvSpPr>
          <p:spPr>
            <a:xfrm>
              <a:off x="2352785" y="453223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5" y="45779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32</a:t>
              </a:r>
            </a:p>
          </p:txBody>
        </p:sp>
        <p:sp>
          <p:nvSpPr>
            <p:cNvPr id="118" name="pg118"/>
            <p:cNvSpPr/>
            <p:nvPr/>
          </p:nvSpPr>
          <p:spPr>
            <a:xfrm>
              <a:off x="3605878" y="429411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8" y="4339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38</a:t>
              </a:r>
            </a:p>
          </p:txBody>
        </p:sp>
        <p:sp>
          <p:nvSpPr>
            <p:cNvPr id="120" name="pg120"/>
            <p:cNvSpPr/>
            <p:nvPr/>
          </p:nvSpPr>
          <p:spPr>
            <a:xfrm>
              <a:off x="4858975" y="369880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5" y="3744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53</a:t>
              </a:r>
            </a:p>
          </p:txBody>
        </p:sp>
        <p:sp>
          <p:nvSpPr>
            <p:cNvPr id="122" name="pg122"/>
            <p:cNvSpPr/>
            <p:nvPr/>
          </p:nvSpPr>
          <p:spPr>
            <a:xfrm>
              <a:off x="5861434" y="3143196"/>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54" y="3188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67</a:t>
              </a:r>
            </a:p>
          </p:txBody>
        </p:sp>
        <p:sp>
          <p:nvSpPr>
            <p:cNvPr id="124" name="pg124"/>
            <p:cNvSpPr/>
            <p:nvPr/>
          </p:nvSpPr>
          <p:spPr>
            <a:xfrm>
              <a:off x="7365157" y="302413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7" y="3069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70</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261548" y="1368037"/>
              <a:ext cx="33552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Southern Africa,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26% in 2000 to 70% in 2025. This increase since 2000 is a result of incremental improvement in introducing new vaccines and expanding vaccination services to previously missed populations.
Enhancing BOP now depends partly on improving the coverage of IPVC, MCV2, ROTAC, HPV, IPV1, DTP3, HEPB3, HIB3, PCVC, MCV1, and RCV1 -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70%.</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24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6940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2634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176486"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9" name="pt9"/>
            <p:cNvSpPr/>
            <p:nvPr/>
          </p:nvSpPr>
          <p:spPr>
            <a:xfrm>
              <a:off x="877846" y="53341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 name="pt10"/>
            <p:cNvSpPr/>
            <p:nvPr/>
          </p:nvSpPr>
          <p:spPr>
            <a:xfrm>
              <a:off x="877846" y="49558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 name="pt11"/>
            <p:cNvSpPr/>
            <p:nvPr/>
          </p:nvSpPr>
          <p:spPr>
            <a:xfrm>
              <a:off x="1181250" y="45774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216945"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252639" y="38208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288334" y="34424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341876" y="30641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359723" y="26857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395418"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431113"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tx19"/>
            <p:cNvSpPr/>
            <p:nvPr/>
          </p:nvSpPr>
          <p:spPr>
            <a:xfrm>
              <a:off x="1015860"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0" name="tx20"/>
            <p:cNvSpPr/>
            <p:nvPr/>
          </p:nvSpPr>
          <p:spPr>
            <a:xfrm>
              <a:off x="1015860" y="497615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1" name="tx21"/>
            <p:cNvSpPr/>
            <p:nvPr/>
          </p:nvSpPr>
          <p:spPr>
            <a:xfrm>
              <a:off x="964495" y="459781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2" name="tx22"/>
            <p:cNvSpPr/>
            <p:nvPr/>
          </p:nvSpPr>
          <p:spPr>
            <a:xfrm>
              <a:off x="1000098"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3" name="tx23"/>
            <p:cNvSpPr/>
            <p:nvPr/>
          </p:nvSpPr>
          <p:spPr>
            <a:xfrm>
              <a:off x="1053349" y="384114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4" name="tx24"/>
            <p:cNvSpPr/>
            <p:nvPr/>
          </p:nvSpPr>
          <p:spPr>
            <a:xfrm>
              <a:off x="1071578" y="346280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5" name="tx25"/>
            <p:cNvSpPr/>
            <p:nvPr/>
          </p:nvSpPr>
          <p:spPr>
            <a:xfrm>
              <a:off x="1125120" y="308447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6" name="tx26"/>
            <p:cNvSpPr/>
            <p:nvPr/>
          </p:nvSpPr>
          <p:spPr>
            <a:xfrm>
              <a:off x="1156226" y="270613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7" name="tx27"/>
            <p:cNvSpPr/>
            <p:nvPr/>
          </p:nvSpPr>
          <p:spPr>
            <a:xfrm>
              <a:off x="1187441" y="232780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8" name="tx28"/>
            <p:cNvSpPr/>
            <p:nvPr/>
          </p:nvSpPr>
          <p:spPr>
            <a:xfrm>
              <a:off x="1212802" y="194946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9" name="rc29"/>
            <p:cNvSpPr/>
            <p:nvPr/>
          </p:nvSpPr>
          <p:spPr>
            <a:xfrm>
              <a:off x="343909" y="1807652"/>
              <a:ext cx="1218078" cy="3745526"/>
            </a:xfrm>
            <a:prstGeom prst="rect">
              <a:avLst/>
            </a:prstGeom>
            <a:noFill/>
            <a:ln w="13550" cap="rnd">
              <a:solidFill>
                <a:srgbClr val="999999">
                  <a:alpha val="100000"/>
                </a:srgbClr>
              </a:solidFill>
              <a:prstDash val="solid"/>
              <a:round/>
            </a:ln>
          </p:spPr>
          <p:txBody>
            <a:bodyPr/>
            <a:lstStyle/>
            <a:p/>
          </p:txBody>
        </p:sp>
        <p:sp>
          <p:nvSpPr>
            <p:cNvPr id="30" name="pl30"/>
            <p:cNvSpPr/>
            <p:nvPr/>
          </p:nvSpPr>
          <p:spPr>
            <a:xfrm>
              <a:off x="16431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0001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35707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71401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30352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5" name="pt35"/>
            <p:cNvSpPr/>
            <p:nvPr/>
          </p:nvSpPr>
          <p:spPr>
            <a:xfrm>
              <a:off x="189780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 name="pt36"/>
            <p:cNvSpPr/>
            <p:nvPr/>
          </p:nvSpPr>
          <p:spPr>
            <a:xfrm>
              <a:off x="2129819" y="49558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 name="pt37"/>
            <p:cNvSpPr/>
            <p:nvPr/>
          </p:nvSpPr>
          <p:spPr>
            <a:xfrm>
              <a:off x="2219056" y="45774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 name="pt38"/>
            <p:cNvSpPr/>
            <p:nvPr/>
          </p:nvSpPr>
          <p:spPr>
            <a:xfrm>
              <a:off x="2433224"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 name="pt39"/>
            <p:cNvSpPr/>
            <p:nvPr/>
          </p:nvSpPr>
          <p:spPr>
            <a:xfrm>
              <a:off x="2468918" y="38208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 name="pt40"/>
            <p:cNvSpPr/>
            <p:nvPr/>
          </p:nvSpPr>
          <p:spPr>
            <a:xfrm>
              <a:off x="2540307" y="3442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2576002" y="30641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2593849" y="26857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 name="pt43"/>
            <p:cNvSpPr/>
            <p:nvPr/>
          </p:nvSpPr>
          <p:spPr>
            <a:xfrm>
              <a:off x="2593849" y="23074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 name="pt44"/>
            <p:cNvSpPr/>
            <p:nvPr/>
          </p:nvSpPr>
          <p:spPr>
            <a:xfrm>
              <a:off x="2665239"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tx45"/>
            <p:cNvSpPr/>
            <p:nvPr/>
          </p:nvSpPr>
          <p:spPr>
            <a:xfrm>
              <a:off x="2035818"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46" name="tx46"/>
            <p:cNvSpPr/>
            <p:nvPr/>
          </p:nvSpPr>
          <p:spPr>
            <a:xfrm>
              <a:off x="2267833" y="497615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47" name="tx47"/>
            <p:cNvSpPr/>
            <p:nvPr/>
          </p:nvSpPr>
          <p:spPr>
            <a:xfrm>
              <a:off x="2357070" y="459781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48" name="tx48"/>
            <p:cNvSpPr/>
            <p:nvPr/>
          </p:nvSpPr>
          <p:spPr>
            <a:xfrm>
              <a:off x="2216376"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49" name="tx49"/>
            <p:cNvSpPr/>
            <p:nvPr/>
          </p:nvSpPr>
          <p:spPr>
            <a:xfrm>
              <a:off x="2252162" y="384114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50" name="tx50"/>
            <p:cNvSpPr/>
            <p:nvPr/>
          </p:nvSpPr>
          <p:spPr>
            <a:xfrm>
              <a:off x="2341017" y="346280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51" name="tx51"/>
            <p:cNvSpPr/>
            <p:nvPr/>
          </p:nvSpPr>
          <p:spPr>
            <a:xfrm>
              <a:off x="2372505" y="308447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52" name="tx52"/>
            <p:cNvSpPr/>
            <p:nvPr/>
          </p:nvSpPr>
          <p:spPr>
            <a:xfrm>
              <a:off x="2385872" y="2706137"/>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53" name="tx53"/>
            <p:cNvSpPr/>
            <p:nvPr/>
          </p:nvSpPr>
          <p:spPr>
            <a:xfrm>
              <a:off x="2377094" y="232780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54" name="tx54"/>
            <p:cNvSpPr/>
            <p:nvPr/>
          </p:nvSpPr>
          <p:spPr>
            <a:xfrm>
              <a:off x="2446928" y="194946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55" name="rc55"/>
            <p:cNvSpPr/>
            <p:nvPr/>
          </p:nvSpPr>
          <p:spPr>
            <a:xfrm>
              <a:off x="1631576" y="1807652"/>
              <a:ext cx="1218078" cy="3745526"/>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29308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28779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64473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40016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55550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61" name="pt61"/>
            <p:cNvSpPr/>
            <p:nvPr/>
          </p:nvSpPr>
          <p:spPr>
            <a:xfrm>
              <a:off x="3096236"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 name="pt62"/>
            <p:cNvSpPr/>
            <p:nvPr/>
          </p:nvSpPr>
          <p:spPr>
            <a:xfrm>
              <a:off x="3453182" y="49558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3" name="pt63"/>
            <p:cNvSpPr/>
            <p:nvPr/>
          </p:nvSpPr>
          <p:spPr>
            <a:xfrm>
              <a:off x="3506724" y="45774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 name="pt64"/>
            <p:cNvSpPr/>
            <p:nvPr/>
          </p:nvSpPr>
          <p:spPr>
            <a:xfrm>
              <a:off x="3578113" y="41991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 name="pt65"/>
            <p:cNvSpPr/>
            <p:nvPr/>
          </p:nvSpPr>
          <p:spPr>
            <a:xfrm>
              <a:off x="3810128" y="38208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 name="pt66"/>
            <p:cNvSpPr/>
            <p:nvPr/>
          </p:nvSpPr>
          <p:spPr>
            <a:xfrm>
              <a:off x="3810128" y="3442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3827975"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 name="pt68"/>
            <p:cNvSpPr/>
            <p:nvPr/>
          </p:nvSpPr>
          <p:spPr>
            <a:xfrm>
              <a:off x="3845823" y="26857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 name="pt69"/>
            <p:cNvSpPr/>
            <p:nvPr/>
          </p:nvSpPr>
          <p:spPr>
            <a:xfrm>
              <a:off x="3863670" y="23074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0" name="pt70"/>
            <p:cNvSpPr/>
            <p:nvPr/>
          </p:nvSpPr>
          <p:spPr>
            <a:xfrm>
              <a:off x="3952906"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tx71"/>
            <p:cNvSpPr/>
            <p:nvPr/>
          </p:nvSpPr>
          <p:spPr>
            <a:xfrm>
              <a:off x="3234249"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72" name="tx72"/>
            <p:cNvSpPr/>
            <p:nvPr/>
          </p:nvSpPr>
          <p:spPr>
            <a:xfrm>
              <a:off x="3591195" y="497615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73" name="tx73"/>
            <p:cNvSpPr/>
            <p:nvPr/>
          </p:nvSpPr>
          <p:spPr>
            <a:xfrm>
              <a:off x="3644737" y="459781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74" name="tx74"/>
            <p:cNvSpPr/>
            <p:nvPr/>
          </p:nvSpPr>
          <p:spPr>
            <a:xfrm>
              <a:off x="3716127" y="421948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75" name="tx75"/>
            <p:cNvSpPr/>
            <p:nvPr/>
          </p:nvSpPr>
          <p:spPr>
            <a:xfrm>
              <a:off x="3606631" y="384114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76" name="tx76"/>
            <p:cNvSpPr/>
            <p:nvPr/>
          </p:nvSpPr>
          <p:spPr>
            <a:xfrm>
              <a:off x="3602151" y="346280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77" name="tx77"/>
            <p:cNvSpPr/>
            <p:nvPr/>
          </p:nvSpPr>
          <p:spPr>
            <a:xfrm>
              <a:off x="3611220" y="308447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78" name="tx78"/>
            <p:cNvSpPr/>
            <p:nvPr/>
          </p:nvSpPr>
          <p:spPr>
            <a:xfrm>
              <a:off x="3646532" y="270613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79" name="tx79"/>
            <p:cNvSpPr/>
            <p:nvPr/>
          </p:nvSpPr>
          <p:spPr>
            <a:xfrm>
              <a:off x="3646823" y="232780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80" name="tx80"/>
            <p:cNvSpPr/>
            <p:nvPr/>
          </p:nvSpPr>
          <p:spPr>
            <a:xfrm>
              <a:off x="3734596" y="194946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81" name="rc81"/>
            <p:cNvSpPr/>
            <p:nvPr/>
          </p:nvSpPr>
          <p:spPr>
            <a:xfrm>
              <a:off x="2919244" y="1807652"/>
              <a:ext cx="1218078" cy="3745526"/>
            </a:xfrm>
            <a:prstGeom prst="rect">
              <a:avLst/>
            </a:prstGeom>
            <a:noFill/>
            <a:ln w="13550" cap="rnd">
              <a:solidFill>
                <a:srgbClr val="999999">
                  <a:alpha val="100000"/>
                </a:srgbClr>
              </a:solidFill>
              <a:prstDash val="solid"/>
              <a:round/>
            </a:ln>
          </p:spPr>
          <p:txBody>
            <a:bodyPr/>
            <a:lstStyle/>
            <a:p/>
          </p:txBody>
        </p:sp>
        <p:sp>
          <p:nvSpPr>
            <p:cNvPr id="82" name="pl82"/>
            <p:cNvSpPr/>
            <p:nvPr/>
          </p:nvSpPr>
          <p:spPr>
            <a:xfrm>
              <a:off x="421851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457545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49324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28935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682543"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87" name="pt87"/>
            <p:cNvSpPr/>
            <p:nvPr/>
          </p:nvSpPr>
          <p:spPr>
            <a:xfrm>
              <a:off x="418758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4258972" y="49558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9" name="pt89"/>
            <p:cNvSpPr/>
            <p:nvPr/>
          </p:nvSpPr>
          <p:spPr>
            <a:xfrm>
              <a:off x="4562377" y="457747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4687308"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1" name="pt91"/>
            <p:cNvSpPr/>
            <p:nvPr/>
          </p:nvSpPr>
          <p:spPr>
            <a:xfrm>
              <a:off x="4705155" y="38208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2" name="pt92"/>
            <p:cNvSpPr/>
            <p:nvPr/>
          </p:nvSpPr>
          <p:spPr>
            <a:xfrm>
              <a:off x="4723002" y="34424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3" name="pt93"/>
            <p:cNvSpPr/>
            <p:nvPr/>
          </p:nvSpPr>
          <p:spPr>
            <a:xfrm>
              <a:off x="4776544" y="30641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4" name="pt94"/>
            <p:cNvSpPr/>
            <p:nvPr/>
          </p:nvSpPr>
          <p:spPr>
            <a:xfrm>
              <a:off x="4794392" y="26857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4901475" y="23074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6" name="pt96"/>
            <p:cNvSpPr/>
            <p:nvPr/>
          </p:nvSpPr>
          <p:spPr>
            <a:xfrm>
              <a:off x="5079949"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tx97"/>
            <p:cNvSpPr/>
            <p:nvPr/>
          </p:nvSpPr>
          <p:spPr>
            <a:xfrm>
              <a:off x="4325597"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98" name="tx98"/>
            <p:cNvSpPr/>
            <p:nvPr/>
          </p:nvSpPr>
          <p:spPr>
            <a:xfrm>
              <a:off x="4396986" y="49761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99" name="tx99"/>
            <p:cNvSpPr/>
            <p:nvPr/>
          </p:nvSpPr>
          <p:spPr>
            <a:xfrm>
              <a:off x="4700390" y="459781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00" name="tx100"/>
            <p:cNvSpPr/>
            <p:nvPr/>
          </p:nvSpPr>
          <p:spPr>
            <a:xfrm>
              <a:off x="4825321" y="421948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01" name="tx101"/>
            <p:cNvSpPr/>
            <p:nvPr/>
          </p:nvSpPr>
          <p:spPr>
            <a:xfrm>
              <a:off x="4843169" y="384114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02" name="tx102"/>
            <p:cNvSpPr/>
            <p:nvPr/>
          </p:nvSpPr>
          <p:spPr>
            <a:xfrm>
              <a:off x="4861016" y="3462809"/>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03" name="tx103"/>
            <p:cNvSpPr/>
            <p:nvPr/>
          </p:nvSpPr>
          <p:spPr>
            <a:xfrm>
              <a:off x="4914558" y="308447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04" name="tx104"/>
            <p:cNvSpPr/>
            <p:nvPr/>
          </p:nvSpPr>
          <p:spPr>
            <a:xfrm>
              <a:off x="4932405" y="270613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05" name="tx105"/>
            <p:cNvSpPr/>
            <p:nvPr/>
          </p:nvSpPr>
          <p:spPr>
            <a:xfrm>
              <a:off x="5039489" y="232780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06" name="tx106"/>
            <p:cNvSpPr/>
            <p:nvPr/>
          </p:nvSpPr>
          <p:spPr>
            <a:xfrm>
              <a:off x="4863193" y="194946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07" name="rc107"/>
            <p:cNvSpPr/>
            <p:nvPr/>
          </p:nvSpPr>
          <p:spPr>
            <a:xfrm>
              <a:off x="4206912" y="1807652"/>
              <a:ext cx="1218078" cy="3745526"/>
            </a:xfrm>
            <a:prstGeom prst="rect">
              <a:avLst/>
            </a:prstGeom>
            <a:noFill/>
            <a:ln w="13550" cap="rnd">
              <a:solidFill>
                <a:srgbClr val="999999">
                  <a:alpha val="100000"/>
                </a:srgbClr>
              </a:solidFill>
              <a:prstDash val="solid"/>
              <a:round/>
            </a:ln>
          </p:spPr>
          <p:txBody>
            <a:bodyPr/>
            <a:lstStyle/>
            <a:p/>
          </p:txBody>
        </p:sp>
        <p:sp>
          <p:nvSpPr>
            <p:cNvPr id="108" name="pl108"/>
            <p:cNvSpPr/>
            <p:nvPr/>
          </p:nvSpPr>
          <p:spPr>
            <a:xfrm>
              <a:off x="550618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86312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22007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57701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220073"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13" name="pt113"/>
            <p:cNvSpPr/>
            <p:nvPr/>
          </p:nvSpPr>
          <p:spPr>
            <a:xfrm>
              <a:off x="5992823" y="53341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4" name="pt114"/>
            <p:cNvSpPr/>
            <p:nvPr/>
          </p:nvSpPr>
          <p:spPr>
            <a:xfrm>
              <a:off x="6010670" y="49558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6099907" y="45774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6" name="pt116"/>
            <p:cNvSpPr/>
            <p:nvPr/>
          </p:nvSpPr>
          <p:spPr>
            <a:xfrm>
              <a:off x="6260533"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6314074" y="38208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6331922" y="3442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6403311"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6403311" y="26857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6439006" y="23074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6474700" y="19291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tx123"/>
            <p:cNvSpPr/>
            <p:nvPr/>
          </p:nvSpPr>
          <p:spPr>
            <a:xfrm>
              <a:off x="6130837" y="535449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24" name="tx124"/>
            <p:cNvSpPr/>
            <p:nvPr/>
          </p:nvSpPr>
          <p:spPr>
            <a:xfrm>
              <a:off x="6148684" y="497615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25" name="tx125"/>
            <p:cNvSpPr/>
            <p:nvPr/>
          </p:nvSpPr>
          <p:spPr>
            <a:xfrm>
              <a:off x="6237921" y="459781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26" name="tx126"/>
            <p:cNvSpPr/>
            <p:nvPr/>
          </p:nvSpPr>
          <p:spPr>
            <a:xfrm>
              <a:off x="6061242" y="421948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27" name="tx127"/>
            <p:cNvSpPr/>
            <p:nvPr/>
          </p:nvSpPr>
          <p:spPr>
            <a:xfrm>
              <a:off x="6095764" y="384114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28" name="tx128"/>
            <p:cNvSpPr/>
            <p:nvPr/>
          </p:nvSpPr>
          <p:spPr>
            <a:xfrm>
              <a:off x="6115075" y="346280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29" name="tx129"/>
            <p:cNvSpPr/>
            <p:nvPr/>
          </p:nvSpPr>
          <p:spPr>
            <a:xfrm>
              <a:off x="6186555" y="308447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30" name="tx130"/>
            <p:cNvSpPr/>
            <p:nvPr/>
          </p:nvSpPr>
          <p:spPr>
            <a:xfrm>
              <a:off x="6199814" y="270613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31" name="tx131"/>
            <p:cNvSpPr/>
            <p:nvPr/>
          </p:nvSpPr>
          <p:spPr>
            <a:xfrm>
              <a:off x="6222250" y="232780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32" name="tx132"/>
            <p:cNvSpPr/>
            <p:nvPr/>
          </p:nvSpPr>
          <p:spPr>
            <a:xfrm>
              <a:off x="6266723" y="194946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33" name="rc133"/>
            <p:cNvSpPr/>
            <p:nvPr/>
          </p:nvSpPr>
          <p:spPr>
            <a:xfrm>
              <a:off x="5494580" y="1807652"/>
              <a:ext cx="1218078" cy="3745526"/>
            </a:xfrm>
            <a:prstGeom prst="rect">
              <a:avLst/>
            </a:prstGeom>
            <a:noFill/>
            <a:ln w="13550" cap="rnd">
              <a:solidFill>
                <a:srgbClr val="999999">
                  <a:alpha val="100000"/>
                </a:srgbClr>
              </a:solidFill>
              <a:prstDash val="solid"/>
              <a:round/>
            </a:ln>
          </p:spPr>
          <p:txBody>
            <a:bodyPr/>
            <a:lstStyle/>
            <a:p/>
          </p:txBody>
        </p:sp>
        <p:sp>
          <p:nvSpPr>
            <p:cNvPr id="134" name="pl134"/>
            <p:cNvSpPr/>
            <p:nvPr/>
          </p:nvSpPr>
          <p:spPr>
            <a:xfrm>
              <a:off x="67938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15079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0774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86468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25787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39" name="pt139"/>
            <p:cNvSpPr/>
            <p:nvPr/>
          </p:nvSpPr>
          <p:spPr>
            <a:xfrm>
              <a:off x="6905697"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0" name="pt140"/>
            <p:cNvSpPr/>
            <p:nvPr/>
          </p:nvSpPr>
          <p:spPr>
            <a:xfrm>
              <a:off x="6941392" y="49558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1" name="pt141"/>
            <p:cNvSpPr/>
            <p:nvPr/>
          </p:nvSpPr>
          <p:spPr>
            <a:xfrm>
              <a:off x="7298338" y="45774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2" name="pt142"/>
            <p:cNvSpPr/>
            <p:nvPr/>
          </p:nvSpPr>
          <p:spPr>
            <a:xfrm>
              <a:off x="7316185"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3" name="pt143"/>
            <p:cNvSpPr/>
            <p:nvPr/>
          </p:nvSpPr>
          <p:spPr>
            <a:xfrm>
              <a:off x="7334033" y="38208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4" name="pt144"/>
            <p:cNvSpPr/>
            <p:nvPr/>
          </p:nvSpPr>
          <p:spPr>
            <a:xfrm>
              <a:off x="7369727" y="34424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5" name="pt145"/>
            <p:cNvSpPr/>
            <p:nvPr/>
          </p:nvSpPr>
          <p:spPr>
            <a:xfrm>
              <a:off x="7405422" y="30641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6" name="pt146"/>
            <p:cNvSpPr/>
            <p:nvPr/>
          </p:nvSpPr>
          <p:spPr>
            <a:xfrm>
              <a:off x="7512506" y="26857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7" name="pt147"/>
            <p:cNvSpPr/>
            <p:nvPr/>
          </p:nvSpPr>
          <p:spPr>
            <a:xfrm>
              <a:off x="7530353" y="23074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8" name="pt148"/>
            <p:cNvSpPr/>
            <p:nvPr/>
          </p:nvSpPr>
          <p:spPr>
            <a:xfrm>
              <a:off x="7673132"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tx149"/>
            <p:cNvSpPr/>
            <p:nvPr/>
          </p:nvSpPr>
          <p:spPr>
            <a:xfrm>
              <a:off x="7043711" y="535449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50" name="tx150"/>
            <p:cNvSpPr/>
            <p:nvPr/>
          </p:nvSpPr>
          <p:spPr>
            <a:xfrm>
              <a:off x="7079406" y="49761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51" name="tx151"/>
            <p:cNvSpPr/>
            <p:nvPr/>
          </p:nvSpPr>
          <p:spPr>
            <a:xfrm>
              <a:off x="7436352" y="4597818"/>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52" name="tx152"/>
            <p:cNvSpPr/>
            <p:nvPr/>
          </p:nvSpPr>
          <p:spPr>
            <a:xfrm>
              <a:off x="7454199"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53" name="tx153"/>
            <p:cNvSpPr/>
            <p:nvPr/>
          </p:nvSpPr>
          <p:spPr>
            <a:xfrm>
              <a:off x="7472046" y="384114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54" name="tx154"/>
            <p:cNvSpPr/>
            <p:nvPr/>
          </p:nvSpPr>
          <p:spPr>
            <a:xfrm>
              <a:off x="7507741" y="346280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55" name="tx155"/>
            <p:cNvSpPr/>
            <p:nvPr/>
          </p:nvSpPr>
          <p:spPr>
            <a:xfrm>
              <a:off x="7543436" y="308447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56" name="tx156"/>
            <p:cNvSpPr/>
            <p:nvPr/>
          </p:nvSpPr>
          <p:spPr>
            <a:xfrm>
              <a:off x="7650520" y="270613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57" name="tx157"/>
            <p:cNvSpPr/>
            <p:nvPr/>
          </p:nvSpPr>
          <p:spPr>
            <a:xfrm>
              <a:off x="7668367" y="232780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58" name="tx158"/>
            <p:cNvSpPr/>
            <p:nvPr/>
          </p:nvSpPr>
          <p:spPr>
            <a:xfrm>
              <a:off x="7456376" y="194946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59" name="rc159"/>
            <p:cNvSpPr/>
            <p:nvPr/>
          </p:nvSpPr>
          <p:spPr>
            <a:xfrm>
              <a:off x="6782248" y="1807652"/>
              <a:ext cx="1218078" cy="3745526"/>
            </a:xfrm>
            <a:prstGeom prst="rect">
              <a:avLst/>
            </a:prstGeom>
            <a:noFill/>
            <a:ln w="13550" cap="rnd">
              <a:solidFill>
                <a:srgbClr val="999999">
                  <a:alpha val="100000"/>
                </a:srgbClr>
              </a:solidFill>
              <a:prstDash val="solid"/>
              <a:round/>
            </a:ln>
          </p:spPr>
          <p:txBody>
            <a:bodyPr/>
            <a:lstStyle/>
            <a:p/>
          </p:txBody>
        </p:sp>
        <p:sp>
          <p:nvSpPr>
            <p:cNvPr id="160" name="pl160"/>
            <p:cNvSpPr/>
            <p:nvPr/>
          </p:nvSpPr>
          <p:spPr>
            <a:xfrm>
              <a:off x="808151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3846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7954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91523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74186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65" name="pt165"/>
            <p:cNvSpPr/>
            <p:nvPr/>
          </p:nvSpPr>
          <p:spPr>
            <a:xfrm>
              <a:off x="8371838"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8568159" y="49558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8657395" y="45774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8889410"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8978647" y="38208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8978647" y="3442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9014341" y="30641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9032189" y="26857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9032189" y="23074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9103578"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5" name="tx175"/>
            <p:cNvSpPr/>
            <p:nvPr/>
          </p:nvSpPr>
          <p:spPr>
            <a:xfrm>
              <a:off x="8509852"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76" name="tx176"/>
            <p:cNvSpPr/>
            <p:nvPr/>
          </p:nvSpPr>
          <p:spPr>
            <a:xfrm>
              <a:off x="8706172" y="497615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77" name="tx177"/>
            <p:cNvSpPr/>
            <p:nvPr/>
          </p:nvSpPr>
          <p:spPr>
            <a:xfrm>
              <a:off x="8795409" y="459781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78" name="tx178"/>
            <p:cNvSpPr/>
            <p:nvPr/>
          </p:nvSpPr>
          <p:spPr>
            <a:xfrm>
              <a:off x="8672563"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79" name="tx179"/>
            <p:cNvSpPr/>
            <p:nvPr/>
          </p:nvSpPr>
          <p:spPr>
            <a:xfrm>
              <a:off x="8779356" y="384114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80" name="tx180"/>
            <p:cNvSpPr/>
            <p:nvPr/>
          </p:nvSpPr>
          <p:spPr>
            <a:xfrm>
              <a:off x="8770669" y="346280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81" name="tx181"/>
            <p:cNvSpPr/>
            <p:nvPr/>
          </p:nvSpPr>
          <p:spPr>
            <a:xfrm>
              <a:off x="8797586" y="308447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82" name="tx182"/>
            <p:cNvSpPr/>
            <p:nvPr/>
          </p:nvSpPr>
          <p:spPr>
            <a:xfrm>
              <a:off x="8828692" y="270613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83" name="tx183"/>
            <p:cNvSpPr/>
            <p:nvPr/>
          </p:nvSpPr>
          <p:spPr>
            <a:xfrm>
              <a:off x="8815433" y="232780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84" name="tx184"/>
            <p:cNvSpPr/>
            <p:nvPr/>
          </p:nvSpPr>
          <p:spPr>
            <a:xfrm>
              <a:off x="8885268" y="194946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85" name="rc185"/>
            <p:cNvSpPr/>
            <p:nvPr/>
          </p:nvSpPr>
          <p:spPr>
            <a:xfrm>
              <a:off x="8069916" y="1807652"/>
              <a:ext cx="1218078" cy="3745526"/>
            </a:xfrm>
            <a:prstGeom prst="rect">
              <a:avLst/>
            </a:prstGeom>
            <a:noFill/>
            <a:ln w="13550" cap="rnd">
              <a:solidFill>
                <a:srgbClr val="999999">
                  <a:alpha val="100000"/>
                </a:srgbClr>
              </a:solidFill>
              <a:prstDash val="solid"/>
              <a:round/>
            </a:ln>
          </p:spPr>
          <p:txBody>
            <a:bodyPr/>
            <a:lstStyle/>
            <a:p/>
          </p:txBody>
        </p:sp>
        <p:sp>
          <p:nvSpPr>
            <p:cNvPr id="186" name="pl186"/>
            <p:cNvSpPr/>
            <p:nvPr/>
          </p:nvSpPr>
          <p:spPr>
            <a:xfrm>
              <a:off x="93691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972613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100830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104400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9975993"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91" name="pt191"/>
            <p:cNvSpPr/>
            <p:nvPr/>
          </p:nvSpPr>
          <p:spPr>
            <a:xfrm>
              <a:off x="9552422"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2" name="pt192"/>
            <p:cNvSpPr/>
            <p:nvPr/>
          </p:nvSpPr>
          <p:spPr>
            <a:xfrm>
              <a:off x="9855827" y="49558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9945063" y="45774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10034300" y="41991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10052147" y="38208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10123536" y="3442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10194925"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10212773" y="26857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10248467" y="23074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10284162"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tx201"/>
            <p:cNvSpPr/>
            <p:nvPr/>
          </p:nvSpPr>
          <p:spPr>
            <a:xfrm>
              <a:off x="9690436"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02" name="tx202"/>
            <p:cNvSpPr/>
            <p:nvPr/>
          </p:nvSpPr>
          <p:spPr>
            <a:xfrm>
              <a:off x="9993840" y="497615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03" name="tx203"/>
            <p:cNvSpPr/>
            <p:nvPr/>
          </p:nvSpPr>
          <p:spPr>
            <a:xfrm>
              <a:off x="10083077" y="459781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04" name="tx204"/>
            <p:cNvSpPr/>
            <p:nvPr/>
          </p:nvSpPr>
          <p:spPr>
            <a:xfrm>
              <a:off x="10172313"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05" name="tx205"/>
            <p:cNvSpPr/>
            <p:nvPr/>
          </p:nvSpPr>
          <p:spPr>
            <a:xfrm>
              <a:off x="10190161" y="384114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06" name="tx206"/>
            <p:cNvSpPr/>
            <p:nvPr/>
          </p:nvSpPr>
          <p:spPr>
            <a:xfrm>
              <a:off x="9915559" y="346280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07" name="tx207"/>
            <p:cNvSpPr/>
            <p:nvPr/>
          </p:nvSpPr>
          <p:spPr>
            <a:xfrm>
              <a:off x="9978170" y="308447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08" name="tx208"/>
            <p:cNvSpPr/>
            <p:nvPr/>
          </p:nvSpPr>
          <p:spPr>
            <a:xfrm>
              <a:off x="9996017" y="270613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09" name="tx209"/>
            <p:cNvSpPr/>
            <p:nvPr/>
          </p:nvSpPr>
          <p:spPr>
            <a:xfrm>
              <a:off x="10049177" y="232780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10" name="tx210"/>
            <p:cNvSpPr/>
            <p:nvPr/>
          </p:nvSpPr>
          <p:spPr>
            <a:xfrm>
              <a:off x="10080665" y="194946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11" name="rc211"/>
            <p:cNvSpPr/>
            <p:nvPr/>
          </p:nvSpPr>
          <p:spPr>
            <a:xfrm>
              <a:off x="9357584" y="1807652"/>
              <a:ext cx="1218078" cy="3745526"/>
            </a:xfrm>
            <a:prstGeom prst="rect">
              <a:avLst/>
            </a:prstGeom>
            <a:noFill/>
            <a:ln w="13550" cap="rnd">
              <a:solidFill>
                <a:srgbClr val="999999">
                  <a:alpha val="100000"/>
                </a:srgbClr>
              </a:solidFill>
              <a:prstDash val="solid"/>
              <a:round/>
            </a:ln>
          </p:spPr>
          <p:txBody>
            <a:bodyPr/>
            <a:lstStyle/>
            <a:p/>
          </p:txBody>
        </p:sp>
        <p:sp>
          <p:nvSpPr>
            <p:cNvPr id="212" name="pl212"/>
            <p:cNvSpPr/>
            <p:nvPr/>
          </p:nvSpPr>
          <p:spPr>
            <a:xfrm>
              <a:off x="106568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1101379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113707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1172769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1088886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17" name="pt217"/>
            <p:cNvSpPr/>
            <p:nvPr/>
          </p:nvSpPr>
          <p:spPr>
            <a:xfrm>
              <a:off x="10840090" y="363163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8" name="tx218"/>
            <p:cNvSpPr/>
            <p:nvPr/>
          </p:nvSpPr>
          <p:spPr>
            <a:xfrm>
              <a:off x="10978104" y="365197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19" name="rc219"/>
            <p:cNvSpPr/>
            <p:nvPr/>
          </p:nvSpPr>
          <p:spPr>
            <a:xfrm>
              <a:off x="10645252" y="1807652"/>
              <a:ext cx="1218078" cy="3745526"/>
            </a:xfrm>
            <a:prstGeom prst="rect">
              <a:avLst/>
            </a:prstGeom>
            <a:noFill/>
            <a:ln w="13550" cap="rnd">
              <a:solidFill>
                <a:srgbClr val="999999">
                  <a:alpha val="100000"/>
                </a:srgbClr>
              </a:solidFill>
              <a:prstDash val="solid"/>
              <a:round/>
            </a:ln>
          </p:spPr>
          <p:txBody>
            <a:bodyPr/>
            <a:lstStyle/>
            <a:p/>
          </p:txBody>
        </p:sp>
        <p:sp>
          <p:nvSpPr>
            <p:cNvPr id="220" name="rc220"/>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1" name="tx221"/>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(81%)</a:t>
              </a:r>
            </a:p>
          </p:txBody>
        </p:sp>
        <p:sp>
          <p:nvSpPr>
            <p:cNvPr id="222" name="rc222"/>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3" name="tx223"/>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(72%)</a:t>
              </a:r>
            </a:p>
          </p:txBody>
        </p:sp>
        <p:sp>
          <p:nvSpPr>
            <p:cNvPr id="224" name="rc224"/>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5" name="tx225"/>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(70%)</a:t>
              </a:r>
            </a:p>
          </p:txBody>
        </p:sp>
        <p:sp>
          <p:nvSpPr>
            <p:cNvPr id="226" name="rc226"/>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7" name="tx227"/>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(61%)</a:t>
              </a:r>
            </a:p>
          </p:txBody>
        </p:sp>
        <p:sp>
          <p:nvSpPr>
            <p:cNvPr id="228" name="rc228"/>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9" name="tx229"/>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(75%)</a:t>
              </a:r>
            </a:p>
          </p:txBody>
        </p:sp>
        <p:sp>
          <p:nvSpPr>
            <p:cNvPr id="230" name="rc230"/>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31" name="tx231"/>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(61%)</a:t>
              </a:r>
            </a:p>
          </p:txBody>
        </p:sp>
        <p:sp>
          <p:nvSpPr>
            <p:cNvPr id="232" name="rc232"/>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33" name="tx233"/>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(72%)</a:t>
              </a:r>
            </a:p>
          </p:txBody>
        </p:sp>
        <p:sp>
          <p:nvSpPr>
            <p:cNvPr id="234" name="rc234"/>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35" name="tx235"/>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(69%)</a:t>
              </a:r>
            </a:p>
          </p:txBody>
        </p:sp>
        <p:sp>
          <p:nvSpPr>
            <p:cNvPr id="236" name="rc236"/>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37" name="tx237"/>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(48%)</a:t>
              </a:r>
            </a:p>
          </p:txBody>
        </p:sp>
        <p:sp>
          <p:nvSpPr>
            <p:cNvPr id="238" name="pl238"/>
            <p:cNvSpPr/>
            <p:nvPr/>
          </p:nvSpPr>
          <p:spPr>
            <a:xfrm>
              <a:off x="343909"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39" name="pl239"/>
            <p:cNvSpPr/>
            <p:nvPr/>
          </p:nvSpPr>
          <p:spPr>
            <a:xfrm>
              <a:off x="3555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pl240"/>
            <p:cNvSpPr/>
            <p:nvPr/>
          </p:nvSpPr>
          <p:spPr>
            <a:xfrm>
              <a:off x="7124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1" name="pl241"/>
            <p:cNvSpPr/>
            <p:nvPr/>
          </p:nvSpPr>
          <p:spPr>
            <a:xfrm>
              <a:off x="106940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142634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3" name="tx243"/>
            <p:cNvSpPr/>
            <p:nvPr/>
          </p:nvSpPr>
          <p:spPr>
            <a:xfrm rot="-5400000">
              <a:off x="2933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44" name="tx244"/>
            <p:cNvSpPr/>
            <p:nvPr/>
          </p:nvSpPr>
          <p:spPr>
            <a:xfrm rot="-5400000">
              <a:off x="6502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45" name="tx245"/>
            <p:cNvSpPr/>
            <p:nvPr/>
          </p:nvSpPr>
          <p:spPr>
            <a:xfrm rot="-5400000">
              <a:off x="100722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46" name="tx246"/>
            <p:cNvSpPr/>
            <p:nvPr/>
          </p:nvSpPr>
          <p:spPr>
            <a:xfrm rot="-5400000">
              <a:off x="136416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47" name="pl247"/>
            <p:cNvSpPr/>
            <p:nvPr/>
          </p:nvSpPr>
          <p:spPr>
            <a:xfrm>
              <a:off x="163157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48" name="pl248"/>
            <p:cNvSpPr/>
            <p:nvPr/>
          </p:nvSpPr>
          <p:spPr>
            <a:xfrm>
              <a:off x="16431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20001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235707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271401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tx252"/>
            <p:cNvSpPr/>
            <p:nvPr/>
          </p:nvSpPr>
          <p:spPr>
            <a:xfrm rot="-5400000">
              <a:off x="15809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53" name="tx253"/>
            <p:cNvSpPr/>
            <p:nvPr/>
          </p:nvSpPr>
          <p:spPr>
            <a:xfrm rot="-5400000">
              <a:off x="19379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54" name="tx254"/>
            <p:cNvSpPr/>
            <p:nvPr/>
          </p:nvSpPr>
          <p:spPr>
            <a:xfrm rot="-5400000">
              <a:off x="229489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55" name="tx255"/>
            <p:cNvSpPr/>
            <p:nvPr/>
          </p:nvSpPr>
          <p:spPr>
            <a:xfrm rot="-5400000">
              <a:off x="26518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56" name="pl256"/>
            <p:cNvSpPr/>
            <p:nvPr/>
          </p:nvSpPr>
          <p:spPr>
            <a:xfrm>
              <a:off x="291924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57" name="pl257"/>
            <p:cNvSpPr/>
            <p:nvPr/>
          </p:nvSpPr>
          <p:spPr>
            <a:xfrm>
              <a:off x="29308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328779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364473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40016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tx261"/>
            <p:cNvSpPr/>
            <p:nvPr/>
          </p:nvSpPr>
          <p:spPr>
            <a:xfrm rot="-5400000">
              <a:off x="286866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62" name="tx262"/>
            <p:cNvSpPr/>
            <p:nvPr/>
          </p:nvSpPr>
          <p:spPr>
            <a:xfrm rot="-5400000">
              <a:off x="322561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63" name="tx263"/>
            <p:cNvSpPr/>
            <p:nvPr/>
          </p:nvSpPr>
          <p:spPr>
            <a:xfrm rot="-5400000">
              <a:off x="358255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64" name="tx264"/>
            <p:cNvSpPr/>
            <p:nvPr/>
          </p:nvSpPr>
          <p:spPr>
            <a:xfrm rot="-5400000">
              <a:off x="393950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65" name="pl265"/>
            <p:cNvSpPr/>
            <p:nvPr/>
          </p:nvSpPr>
          <p:spPr>
            <a:xfrm>
              <a:off x="420691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66" name="pl266"/>
            <p:cNvSpPr/>
            <p:nvPr/>
          </p:nvSpPr>
          <p:spPr>
            <a:xfrm>
              <a:off x="421851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457545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49324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528935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tx270"/>
            <p:cNvSpPr/>
            <p:nvPr/>
          </p:nvSpPr>
          <p:spPr>
            <a:xfrm rot="-5400000">
              <a:off x="415633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71" name="tx271"/>
            <p:cNvSpPr/>
            <p:nvPr/>
          </p:nvSpPr>
          <p:spPr>
            <a:xfrm rot="-5400000">
              <a:off x="451328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72" name="tx272"/>
            <p:cNvSpPr/>
            <p:nvPr/>
          </p:nvSpPr>
          <p:spPr>
            <a:xfrm rot="-5400000">
              <a:off x="48702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73" name="tx273"/>
            <p:cNvSpPr/>
            <p:nvPr/>
          </p:nvSpPr>
          <p:spPr>
            <a:xfrm rot="-5400000">
              <a:off x="522717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74" name="pl274"/>
            <p:cNvSpPr/>
            <p:nvPr/>
          </p:nvSpPr>
          <p:spPr>
            <a:xfrm>
              <a:off x="5494580"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75" name="pl275"/>
            <p:cNvSpPr/>
            <p:nvPr/>
          </p:nvSpPr>
          <p:spPr>
            <a:xfrm>
              <a:off x="550618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6" name="pl276"/>
            <p:cNvSpPr/>
            <p:nvPr/>
          </p:nvSpPr>
          <p:spPr>
            <a:xfrm>
              <a:off x="586312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7" name="pl277"/>
            <p:cNvSpPr/>
            <p:nvPr/>
          </p:nvSpPr>
          <p:spPr>
            <a:xfrm>
              <a:off x="622007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8" name="pl278"/>
            <p:cNvSpPr/>
            <p:nvPr/>
          </p:nvSpPr>
          <p:spPr>
            <a:xfrm>
              <a:off x="657701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9" name="tx279"/>
            <p:cNvSpPr/>
            <p:nvPr/>
          </p:nvSpPr>
          <p:spPr>
            <a:xfrm rot="-5400000">
              <a:off x="544400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80" name="tx280"/>
            <p:cNvSpPr/>
            <p:nvPr/>
          </p:nvSpPr>
          <p:spPr>
            <a:xfrm rot="-5400000">
              <a:off x="580094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81" name="tx281"/>
            <p:cNvSpPr/>
            <p:nvPr/>
          </p:nvSpPr>
          <p:spPr>
            <a:xfrm rot="-5400000">
              <a:off x="615789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82" name="tx282"/>
            <p:cNvSpPr/>
            <p:nvPr/>
          </p:nvSpPr>
          <p:spPr>
            <a:xfrm rot="-5400000">
              <a:off x="651484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83" name="pl283"/>
            <p:cNvSpPr/>
            <p:nvPr/>
          </p:nvSpPr>
          <p:spPr>
            <a:xfrm>
              <a:off x="6782248"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84" name="pl284"/>
            <p:cNvSpPr/>
            <p:nvPr/>
          </p:nvSpPr>
          <p:spPr>
            <a:xfrm>
              <a:off x="67938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715079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750774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786468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tx288"/>
            <p:cNvSpPr/>
            <p:nvPr/>
          </p:nvSpPr>
          <p:spPr>
            <a:xfrm rot="-5400000">
              <a:off x="673167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89" name="tx289"/>
            <p:cNvSpPr/>
            <p:nvPr/>
          </p:nvSpPr>
          <p:spPr>
            <a:xfrm rot="-5400000">
              <a:off x="708861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90" name="tx290"/>
            <p:cNvSpPr/>
            <p:nvPr/>
          </p:nvSpPr>
          <p:spPr>
            <a:xfrm rot="-5400000">
              <a:off x="744556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1" name="tx291"/>
            <p:cNvSpPr/>
            <p:nvPr/>
          </p:nvSpPr>
          <p:spPr>
            <a:xfrm rot="-5400000">
              <a:off x="780250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92" name="pl292"/>
            <p:cNvSpPr/>
            <p:nvPr/>
          </p:nvSpPr>
          <p:spPr>
            <a:xfrm>
              <a:off x="806991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93" name="pl293"/>
            <p:cNvSpPr/>
            <p:nvPr/>
          </p:nvSpPr>
          <p:spPr>
            <a:xfrm>
              <a:off x="808151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843846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87954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91523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7" name="tx297"/>
            <p:cNvSpPr/>
            <p:nvPr/>
          </p:nvSpPr>
          <p:spPr>
            <a:xfrm rot="-5400000">
              <a:off x="80193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98" name="tx298"/>
            <p:cNvSpPr/>
            <p:nvPr/>
          </p:nvSpPr>
          <p:spPr>
            <a:xfrm rot="-5400000">
              <a:off x="837628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99" name="tx299"/>
            <p:cNvSpPr/>
            <p:nvPr/>
          </p:nvSpPr>
          <p:spPr>
            <a:xfrm rot="-5400000">
              <a:off x="87332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00" name="tx300"/>
            <p:cNvSpPr/>
            <p:nvPr/>
          </p:nvSpPr>
          <p:spPr>
            <a:xfrm rot="-5400000">
              <a:off x="90901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301" name="pl301"/>
            <p:cNvSpPr/>
            <p:nvPr/>
          </p:nvSpPr>
          <p:spPr>
            <a:xfrm>
              <a:off x="935758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02" name="pl302"/>
            <p:cNvSpPr/>
            <p:nvPr/>
          </p:nvSpPr>
          <p:spPr>
            <a:xfrm>
              <a:off x="93691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3" name="pl303"/>
            <p:cNvSpPr/>
            <p:nvPr/>
          </p:nvSpPr>
          <p:spPr>
            <a:xfrm>
              <a:off x="972613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100830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104400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tx306"/>
            <p:cNvSpPr/>
            <p:nvPr/>
          </p:nvSpPr>
          <p:spPr>
            <a:xfrm rot="-5400000">
              <a:off x="93070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307" name="tx307"/>
            <p:cNvSpPr/>
            <p:nvPr/>
          </p:nvSpPr>
          <p:spPr>
            <a:xfrm rot="-5400000">
              <a:off x="96639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308" name="tx308"/>
            <p:cNvSpPr/>
            <p:nvPr/>
          </p:nvSpPr>
          <p:spPr>
            <a:xfrm rot="-5400000">
              <a:off x="100208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09" name="tx309"/>
            <p:cNvSpPr/>
            <p:nvPr/>
          </p:nvSpPr>
          <p:spPr>
            <a:xfrm rot="-5400000">
              <a:off x="103778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310" name="pl310"/>
            <p:cNvSpPr/>
            <p:nvPr/>
          </p:nvSpPr>
          <p:spPr>
            <a:xfrm>
              <a:off x="1064525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11" name="pl311"/>
            <p:cNvSpPr/>
            <p:nvPr/>
          </p:nvSpPr>
          <p:spPr>
            <a:xfrm>
              <a:off x="106568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1101379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113707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1172769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tx315"/>
            <p:cNvSpPr/>
            <p:nvPr/>
          </p:nvSpPr>
          <p:spPr>
            <a:xfrm rot="-5400000">
              <a:off x="105946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316" name="tx316"/>
            <p:cNvSpPr/>
            <p:nvPr/>
          </p:nvSpPr>
          <p:spPr>
            <a:xfrm rot="-5400000">
              <a:off x="109516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317" name="tx317"/>
            <p:cNvSpPr/>
            <p:nvPr/>
          </p:nvSpPr>
          <p:spPr>
            <a:xfrm rot="-5400000">
              <a:off x="1130856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18" name="tx318"/>
            <p:cNvSpPr/>
            <p:nvPr/>
          </p:nvSpPr>
          <p:spPr>
            <a:xfrm rot="-5400000">
              <a:off x="1166551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319" name="tx319"/>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20" name="tx320"/>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21" name="pt321"/>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2" name="pt322"/>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3" name="pt323"/>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tx327"/>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328" name="tx328"/>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329" name="tx329"/>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330" name="tx330"/>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331" name="tx331"/>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332" name="tx332"/>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333" name="tx333"/>
            <p:cNvSpPr/>
            <p:nvPr/>
          </p:nvSpPr>
          <p:spPr>
            <a:xfrm>
              <a:off x="343909" y="1368037"/>
              <a:ext cx="418420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Southern Africa, 2025</a:t>
              </a:r>
            </a:p>
          </p:txBody>
        </p:sp>
        <p:sp>
          <p:nvSpPr>
            <p:cNvPr id="334" name="tx334"/>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336"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337" name=""/>
          <p:cNvGrpSpPr/>
          <p:nvPr/>
        </p:nvGrpSpPr>
        <p:grpSpPr>
          <a:xfrm>
            <a:off x="292608" y="914400"/>
            <a:ext cx="11612880" cy="28575"/>
            <a:chOff x="292608" y="914400"/>
            <a:chExt cx="11612880" cy="28575"/>
          </a:xfrm>
        </p:grpSpPr>
        <p:sp>
          <p:nvSpPr>
            <p:cNvPr id="338"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9"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732077"/>
              <a:ext cx="106736" cy="226822"/>
            </a:xfrm>
            <a:prstGeom prst="rect">
              <a:avLst/>
            </a:prstGeom>
            <a:solidFill>
              <a:srgbClr val="2C7FB8">
                <a:alpha val="100000"/>
              </a:srgbClr>
            </a:solidFill>
          </p:spPr>
          <p:txBody>
            <a:bodyPr/>
            <a:lstStyle/>
            <a:p/>
          </p:txBody>
        </p:sp>
        <p:sp>
          <p:nvSpPr>
            <p:cNvPr id="19" name="rc19"/>
            <p:cNvSpPr/>
            <p:nvPr/>
          </p:nvSpPr>
          <p:spPr>
            <a:xfrm>
              <a:off x="2018341" y="2278431"/>
              <a:ext cx="106736" cy="680468"/>
            </a:xfrm>
            <a:prstGeom prst="rect">
              <a:avLst/>
            </a:prstGeom>
            <a:solidFill>
              <a:srgbClr val="2C7FB8">
                <a:alpha val="100000"/>
              </a:srgbClr>
            </a:solidFill>
          </p:spPr>
          <p:txBody>
            <a:bodyPr/>
            <a:lstStyle/>
            <a:p/>
          </p:txBody>
        </p:sp>
        <p:sp>
          <p:nvSpPr>
            <p:cNvPr id="20" name="rc20"/>
            <p:cNvSpPr/>
            <p:nvPr/>
          </p:nvSpPr>
          <p:spPr>
            <a:xfrm>
              <a:off x="2136937" y="2278431"/>
              <a:ext cx="106736" cy="680468"/>
            </a:xfrm>
            <a:prstGeom prst="rect">
              <a:avLst/>
            </a:prstGeom>
            <a:solidFill>
              <a:srgbClr val="2C7FB8">
                <a:alpha val="100000"/>
              </a:srgbClr>
            </a:solidFill>
          </p:spPr>
          <p:txBody>
            <a:bodyPr/>
            <a:lstStyle/>
            <a:p/>
          </p:txBody>
        </p:sp>
        <p:sp>
          <p:nvSpPr>
            <p:cNvPr id="21" name="rc21"/>
            <p:cNvSpPr/>
            <p:nvPr/>
          </p:nvSpPr>
          <p:spPr>
            <a:xfrm>
              <a:off x="2255533" y="2051608"/>
              <a:ext cx="106736" cy="907291"/>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484550"/>
              <a:ext cx="1185961" cy="1077408"/>
            </a:xfrm>
            <a:custGeom>
              <a:avLst/>
              <a:pathLst>
                <a:path w="1185961" h="1077408">
                  <a:moveTo>
                    <a:pt x="0" y="1077408"/>
                  </a:moveTo>
                  <a:lnTo>
                    <a:pt x="118596" y="793880"/>
                  </a:lnTo>
                  <a:lnTo>
                    <a:pt x="237192" y="907291"/>
                  </a:lnTo>
                  <a:lnTo>
                    <a:pt x="355788" y="491449"/>
                  </a:lnTo>
                  <a:lnTo>
                    <a:pt x="474384" y="56705"/>
                  </a:lnTo>
                  <a:lnTo>
                    <a:pt x="592980" y="0"/>
                  </a:lnTo>
                  <a:lnTo>
                    <a:pt x="711576" y="56705"/>
                  </a:lnTo>
                  <a:lnTo>
                    <a:pt x="830173" y="75607"/>
                  </a:lnTo>
                  <a:lnTo>
                    <a:pt x="948769" y="94509"/>
                  </a:lnTo>
                  <a:lnTo>
                    <a:pt x="1067365" y="94509"/>
                  </a:lnTo>
                  <a:lnTo>
                    <a:pt x="1185961" y="151215"/>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32" name="tx32"/>
            <p:cNvSpPr/>
            <p:nvPr/>
          </p:nvSpPr>
          <p:spPr>
            <a:xfrm>
              <a:off x="1930070" y="26429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33" name="tx33"/>
            <p:cNvSpPr/>
            <p:nvPr/>
          </p:nvSpPr>
          <p:spPr>
            <a:xfrm>
              <a:off x="2048666" y="21892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34" name="tx34"/>
            <p:cNvSpPr/>
            <p:nvPr/>
          </p:nvSpPr>
          <p:spPr>
            <a:xfrm>
              <a:off x="2167262" y="21892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35" name="tx35"/>
            <p:cNvSpPr/>
            <p:nvPr/>
          </p:nvSpPr>
          <p:spPr>
            <a:xfrm>
              <a:off x="2285859" y="196245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36" name="tx36"/>
            <p:cNvSpPr/>
            <p:nvPr/>
          </p:nvSpPr>
          <p:spPr>
            <a:xfrm>
              <a:off x="2381412"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7" name="tx37"/>
            <p:cNvSpPr/>
            <p:nvPr/>
          </p:nvSpPr>
          <p:spPr>
            <a:xfrm>
              <a:off x="2500008"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8" name="tx38"/>
            <p:cNvSpPr/>
            <p:nvPr/>
          </p:nvSpPr>
          <p:spPr>
            <a:xfrm>
              <a:off x="261860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9" name="tx39"/>
            <p:cNvSpPr/>
            <p:nvPr/>
          </p:nvSpPr>
          <p:spPr>
            <a:xfrm>
              <a:off x="2737200"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0" name="tx40"/>
            <p:cNvSpPr/>
            <p:nvPr/>
          </p:nvSpPr>
          <p:spPr>
            <a:xfrm>
              <a:off x="2855796"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1" name="tx41"/>
            <p:cNvSpPr/>
            <p:nvPr/>
          </p:nvSpPr>
          <p:spPr>
            <a:xfrm>
              <a:off x="2974393"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2" name="tx42"/>
            <p:cNvSpPr/>
            <p:nvPr/>
          </p:nvSpPr>
          <p:spPr>
            <a:xfrm>
              <a:off x="3092989"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3" name="tx43"/>
            <p:cNvSpPr/>
            <p:nvPr/>
          </p:nvSpPr>
          <p:spPr>
            <a:xfrm>
              <a:off x="3117385" y="151931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2018341" y="5199689"/>
              <a:ext cx="106736" cy="226822"/>
            </a:xfrm>
            <a:prstGeom prst="rect">
              <a:avLst/>
            </a:prstGeom>
            <a:solidFill>
              <a:srgbClr val="2C7FB8">
                <a:alpha val="100000"/>
              </a:srgbClr>
            </a:solidFill>
          </p:spPr>
          <p:txBody>
            <a:bodyPr/>
            <a:lstStyle/>
            <a:p/>
          </p:txBody>
        </p:sp>
        <p:sp>
          <p:nvSpPr>
            <p:cNvPr id="60" name="rc60"/>
            <p:cNvSpPr/>
            <p:nvPr/>
          </p:nvSpPr>
          <p:spPr>
            <a:xfrm>
              <a:off x="2136937" y="4632632"/>
              <a:ext cx="106736" cy="793880"/>
            </a:xfrm>
            <a:prstGeom prst="rect">
              <a:avLst/>
            </a:prstGeom>
            <a:solidFill>
              <a:srgbClr val="2C7FB8">
                <a:alpha val="100000"/>
              </a:srgbClr>
            </a:solidFill>
          </p:spPr>
          <p:txBody>
            <a:bodyPr/>
            <a:lstStyle/>
            <a:p/>
          </p:txBody>
        </p:sp>
        <p:sp>
          <p:nvSpPr>
            <p:cNvPr id="61" name="rc61"/>
            <p:cNvSpPr/>
            <p:nvPr/>
          </p:nvSpPr>
          <p:spPr>
            <a:xfrm>
              <a:off x="2255533" y="4405809"/>
              <a:ext cx="106736" cy="1020703"/>
            </a:xfrm>
            <a:prstGeom prst="rect">
              <a:avLst/>
            </a:prstGeom>
            <a:solidFill>
              <a:srgbClr val="2C7FB8">
                <a:alpha val="100000"/>
              </a:srgbClr>
            </a:solidFill>
          </p:spPr>
          <p:txBody>
            <a:bodyPr/>
            <a:lstStyle/>
            <a:p/>
          </p:txBody>
        </p:sp>
        <p:sp>
          <p:nvSpPr>
            <p:cNvPr id="62" name="rc62"/>
            <p:cNvSpPr/>
            <p:nvPr/>
          </p:nvSpPr>
          <p:spPr>
            <a:xfrm>
              <a:off x="2374129" y="4405809"/>
              <a:ext cx="106736" cy="1020703"/>
            </a:xfrm>
            <a:prstGeom prst="rect">
              <a:avLst/>
            </a:prstGeom>
            <a:solidFill>
              <a:srgbClr val="2C7FB8">
                <a:alpha val="100000"/>
              </a:srgbClr>
            </a:solidFill>
          </p:spPr>
          <p:txBody>
            <a:bodyPr/>
            <a:lstStyle/>
            <a:p/>
          </p:txBody>
        </p:sp>
        <p:sp>
          <p:nvSpPr>
            <p:cNvPr id="63" name="rc63"/>
            <p:cNvSpPr/>
            <p:nvPr/>
          </p:nvSpPr>
          <p:spPr>
            <a:xfrm>
              <a:off x="2492725" y="4405809"/>
              <a:ext cx="106736" cy="1020703"/>
            </a:xfrm>
            <a:prstGeom prst="rect">
              <a:avLst/>
            </a:prstGeom>
            <a:solidFill>
              <a:srgbClr val="2C7FB8">
                <a:alpha val="100000"/>
              </a:srgbClr>
            </a:solidFill>
          </p:spPr>
          <p:txBody>
            <a:bodyPr/>
            <a:lstStyle/>
            <a:p/>
          </p:txBody>
        </p:sp>
        <p:sp>
          <p:nvSpPr>
            <p:cNvPr id="64" name="rc64"/>
            <p:cNvSpPr/>
            <p:nvPr/>
          </p:nvSpPr>
          <p:spPr>
            <a:xfrm>
              <a:off x="2611322" y="4405809"/>
              <a:ext cx="106736" cy="1020703"/>
            </a:xfrm>
            <a:prstGeom prst="rect">
              <a:avLst/>
            </a:prstGeom>
            <a:solidFill>
              <a:srgbClr val="2C7FB8">
                <a:alpha val="100000"/>
              </a:srgbClr>
            </a:solidFill>
          </p:spPr>
          <p:txBody>
            <a:bodyPr/>
            <a:lstStyle/>
            <a:p/>
          </p:txBody>
        </p:sp>
        <p:sp>
          <p:nvSpPr>
            <p:cNvPr id="65" name="rc65"/>
            <p:cNvSpPr/>
            <p:nvPr/>
          </p:nvSpPr>
          <p:spPr>
            <a:xfrm>
              <a:off x="2729918" y="4405809"/>
              <a:ext cx="106736" cy="1020703"/>
            </a:xfrm>
            <a:prstGeom prst="rect">
              <a:avLst/>
            </a:prstGeom>
            <a:solidFill>
              <a:srgbClr val="2C7FB8">
                <a:alpha val="100000"/>
              </a:srgbClr>
            </a:solidFill>
          </p:spPr>
          <p:txBody>
            <a:bodyPr/>
            <a:lstStyle/>
            <a:p/>
          </p:txBody>
        </p:sp>
        <p:sp>
          <p:nvSpPr>
            <p:cNvPr id="66" name="rc66"/>
            <p:cNvSpPr/>
            <p:nvPr/>
          </p:nvSpPr>
          <p:spPr>
            <a:xfrm>
              <a:off x="2848514" y="4405809"/>
              <a:ext cx="106736" cy="1020703"/>
            </a:xfrm>
            <a:prstGeom prst="rect">
              <a:avLst/>
            </a:prstGeom>
            <a:solidFill>
              <a:srgbClr val="2C7FB8">
                <a:alpha val="100000"/>
              </a:srgbClr>
            </a:solidFill>
          </p:spPr>
          <p:txBody>
            <a:bodyPr/>
            <a:lstStyle/>
            <a:p/>
          </p:txBody>
        </p:sp>
        <p:sp>
          <p:nvSpPr>
            <p:cNvPr id="67" name="rc67"/>
            <p:cNvSpPr/>
            <p:nvPr/>
          </p:nvSpPr>
          <p:spPr>
            <a:xfrm>
              <a:off x="2967110" y="4405809"/>
              <a:ext cx="106736" cy="1020703"/>
            </a:xfrm>
            <a:prstGeom prst="rect">
              <a:avLst/>
            </a:prstGeom>
            <a:solidFill>
              <a:srgbClr val="2C7FB8">
                <a:alpha val="100000"/>
              </a:srgbClr>
            </a:solidFill>
          </p:spPr>
          <p:txBody>
            <a:bodyPr/>
            <a:lstStyle/>
            <a:p/>
          </p:txBody>
        </p:sp>
        <p:sp>
          <p:nvSpPr>
            <p:cNvPr id="68" name="rc68"/>
            <p:cNvSpPr/>
            <p:nvPr/>
          </p:nvSpPr>
          <p:spPr>
            <a:xfrm>
              <a:off x="3085706" y="4292397"/>
              <a:ext cx="106736" cy="1134114"/>
            </a:xfrm>
            <a:prstGeom prst="rect">
              <a:avLst/>
            </a:prstGeom>
            <a:solidFill>
              <a:srgbClr val="2C7FB8">
                <a:alpha val="100000"/>
              </a:srgbClr>
            </a:solidFill>
          </p:spPr>
          <p:txBody>
            <a:bodyPr/>
            <a:lstStyle/>
            <a:p/>
          </p:txBody>
        </p:sp>
        <p:sp>
          <p:nvSpPr>
            <p:cNvPr id="69" name="pl6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70" name="pl70"/>
            <p:cNvSpPr/>
            <p:nvPr/>
          </p:nvSpPr>
          <p:spPr>
            <a:xfrm>
              <a:off x="885748" y="4008868"/>
              <a:ext cx="2253326" cy="1417643"/>
            </a:xfrm>
            <a:custGeom>
              <a:avLst/>
              <a:pathLst>
                <a:path w="2253326" h="1417643">
                  <a:moveTo>
                    <a:pt x="0" y="1417643"/>
                  </a:moveTo>
                  <a:lnTo>
                    <a:pt x="118596" y="1417643"/>
                  </a:lnTo>
                  <a:lnTo>
                    <a:pt x="237192" y="1417643"/>
                  </a:lnTo>
                  <a:lnTo>
                    <a:pt x="355788" y="1417643"/>
                  </a:lnTo>
                  <a:lnTo>
                    <a:pt x="474384" y="1417643"/>
                  </a:lnTo>
                  <a:lnTo>
                    <a:pt x="592980" y="1417643"/>
                  </a:lnTo>
                  <a:lnTo>
                    <a:pt x="711576" y="1417643"/>
                  </a:lnTo>
                  <a:lnTo>
                    <a:pt x="830173" y="1417643"/>
                  </a:lnTo>
                  <a:lnTo>
                    <a:pt x="948769" y="1417643"/>
                  </a:lnTo>
                  <a:lnTo>
                    <a:pt x="1067365" y="1417643"/>
                  </a:lnTo>
                  <a:lnTo>
                    <a:pt x="1185961" y="1228624"/>
                  </a:lnTo>
                  <a:lnTo>
                    <a:pt x="1304557" y="812782"/>
                  </a:lnTo>
                  <a:lnTo>
                    <a:pt x="1423153" y="245724"/>
                  </a:lnTo>
                  <a:lnTo>
                    <a:pt x="1541750" y="245724"/>
                  </a:lnTo>
                  <a:lnTo>
                    <a:pt x="1660346" y="302430"/>
                  </a:lnTo>
                  <a:lnTo>
                    <a:pt x="1778942" y="359136"/>
                  </a:lnTo>
                  <a:lnTo>
                    <a:pt x="1897538" y="378038"/>
                  </a:lnTo>
                  <a:lnTo>
                    <a:pt x="2016134" y="302430"/>
                  </a:lnTo>
                  <a:lnTo>
                    <a:pt x="2134730" y="321332"/>
                  </a:lnTo>
                  <a:lnTo>
                    <a:pt x="2253326" y="0"/>
                  </a:lnTo>
                </a:path>
              </a:pathLst>
            </a:custGeom>
            <a:ln w="27101" cap="flat">
              <a:solidFill>
                <a:srgbClr val="000000">
                  <a:alpha val="80000"/>
                </a:srgbClr>
              </a:solidFill>
              <a:prstDash val="solid"/>
              <a:round/>
            </a:ln>
          </p:spPr>
          <p:txBody>
            <a:bodyPr/>
            <a:lstStyle/>
            <a:p/>
          </p:txBody>
        </p:sp>
        <p:sp>
          <p:nvSpPr>
            <p:cNvPr id="71" name="tx71"/>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72" name="tx72"/>
            <p:cNvSpPr/>
            <p:nvPr/>
          </p:nvSpPr>
          <p:spPr>
            <a:xfrm>
              <a:off x="2048666"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73" name="tx73"/>
            <p:cNvSpPr/>
            <p:nvPr/>
          </p:nvSpPr>
          <p:spPr>
            <a:xfrm>
              <a:off x="2167262" y="45434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74" name="tx74"/>
            <p:cNvSpPr/>
            <p:nvPr/>
          </p:nvSpPr>
          <p:spPr>
            <a:xfrm>
              <a:off x="2285859"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75" name="tx75"/>
            <p:cNvSpPr/>
            <p:nvPr/>
          </p:nvSpPr>
          <p:spPr>
            <a:xfrm>
              <a:off x="2404455"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76" name="tx76"/>
            <p:cNvSpPr/>
            <p:nvPr/>
          </p:nvSpPr>
          <p:spPr>
            <a:xfrm>
              <a:off x="2523051"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77" name="tx77"/>
            <p:cNvSpPr/>
            <p:nvPr/>
          </p:nvSpPr>
          <p:spPr>
            <a:xfrm>
              <a:off x="2641647"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78" name="tx78"/>
            <p:cNvSpPr/>
            <p:nvPr/>
          </p:nvSpPr>
          <p:spPr>
            <a:xfrm>
              <a:off x="2760243"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79" name="tx79"/>
            <p:cNvSpPr/>
            <p:nvPr/>
          </p:nvSpPr>
          <p:spPr>
            <a:xfrm>
              <a:off x="2878839"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80" name="tx80"/>
            <p:cNvSpPr/>
            <p:nvPr/>
          </p:nvSpPr>
          <p:spPr>
            <a:xfrm>
              <a:off x="2997435"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81" name="tx81"/>
            <p:cNvSpPr/>
            <p:nvPr/>
          </p:nvSpPr>
          <p:spPr>
            <a:xfrm>
              <a:off x="3092989"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82" name="tx82"/>
            <p:cNvSpPr/>
            <p:nvPr/>
          </p:nvSpPr>
          <p:spPr>
            <a:xfrm>
              <a:off x="3117385" y="389242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3" name="rc8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84" name="pl8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5" name="pl85"/>
            <p:cNvSpPr/>
            <p:nvPr/>
          </p:nvSpPr>
          <p:spPr>
            <a:xfrm>
              <a:off x="3380035"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6" name="pl86"/>
            <p:cNvSpPr/>
            <p:nvPr/>
          </p:nvSpPr>
          <p:spPr>
            <a:xfrm>
              <a:off x="3380035"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7" name="pl87"/>
            <p:cNvSpPr/>
            <p:nvPr/>
          </p:nvSpPr>
          <p:spPr>
            <a:xfrm>
              <a:off x="3380035"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8" name="pl88"/>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8" name="rc98"/>
            <p:cNvSpPr/>
            <p:nvPr/>
          </p:nvSpPr>
          <p:spPr>
            <a:xfrm>
              <a:off x="5276980" y="2732077"/>
              <a:ext cx="106736" cy="226822"/>
            </a:xfrm>
            <a:prstGeom prst="rect">
              <a:avLst/>
            </a:prstGeom>
            <a:solidFill>
              <a:srgbClr val="2C7FB8">
                <a:alpha val="100000"/>
              </a:srgbClr>
            </a:solidFill>
          </p:spPr>
          <p:txBody>
            <a:bodyPr/>
            <a:lstStyle/>
            <a:p/>
          </p:txBody>
        </p:sp>
        <p:sp>
          <p:nvSpPr>
            <p:cNvPr id="99" name="rc99"/>
            <p:cNvSpPr/>
            <p:nvPr/>
          </p:nvSpPr>
          <p:spPr>
            <a:xfrm>
              <a:off x="5395577" y="2618665"/>
              <a:ext cx="106736" cy="340234"/>
            </a:xfrm>
            <a:prstGeom prst="rect">
              <a:avLst/>
            </a:prstGeom>
            <a:solidFill>
              <a:srgbClr val="2C7FB8">
                <a:alpha val="100000"/>
              </a:srgbClr>
            </a:solidFill>
          </p:spPr>
          <p:txBody>
            <a:bodyPr/>
            <a:lstStyle/>
            <a:p/>
          </p:txBody>
        </p:sp>
        <p:sp>
          <p:nvSpPr>
            <p:cNvPr id="100" name="rc100"/>
            <p:cNvSpPr/>
            <p:nvPr/>
          </p:nvSpPr>
          <p:spPr>
            <a:xfrm>
              <a:off x="5514173" y="2505254"/>
              <a:ext cx="106736" cy="453645"/>
            </a:xfrm>
            <a:prstGeom prst="rect">
              <a:avLst/>
            </a:prstGeom>
            <a:solidFill>
              <a:srgbClr val="2C7FB8">
                <a:alpha val="100000"/>
              </a:srgbClr>
            </a:solidFill>
          </p:spPr>
          <p:txBody>
            <a:bodyPr/>
            <a:lstStyle/>
            <a:p/>
          </p:txBody>
        </p:sp>
        <p:sp>
          <p:nvSpPr>
            <p:cNvPr id="101" name="rc101"/>
            <p:cNvSpPr/>
            <p:nvPr/>
          </p:nvSpPr>
          <p:spPr>
            <a:xfrm>
              <a:off x="5632769" y="2165019"/>
              <a:ext cx="106736" cy="793880"/>
            </a:xfrm>
            <a:prstGeom prst="rect">
              <a:avLst/>
            </a:prstGeom>
            <a:solidFill>
              <a:srgbClr val="2C7FB8">
                <a:alpha val="100000"/>
              </a:srgbClr>
            </a:solidFill>
          </p:spPr>
          <p:txBody>
            <a:bodyPr/>
            <a:lstStyle/>
            <a:p/>
          </p:txBody>
        </p:sp>
        <p:sp>
          <p:nvSpPr>
            <p:cNvPr id="102" name="rc102"/>
            <p:cNvSpPr/>
            <p:nvPr/>
          </p:nvSpPr>
          <p:spPr>
            <a:xfrm>
              <a:off x="5751365" y="1824785"/>
              <a:ext cx="106736" cy="1134114"/>
            </a:xfrm>
            <a:prstGeom prst="rect">
              <a:avLst/>
            </a:prstGeom>
            <a:solidFill>
              <a:srgbClr val="2C7FB8">
                <a:alpha val="100000"/>
              </a:srgbClr>
            </a:solidFill>
          </p:spPr>
          <p:txBody>
            <a:bodyPr/>
            <a:lstStyle/>
            <a:p/>
          </p:txBody>
        </p:sp>
        <p:sp>
          <p:nvSpPr>
            <p:cNvPr id="103" name="pl103"/>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04" name="pl104"/>
            <p:cNvSpPr/>
            <p:nvPr/>
          </p:nvSpPr>
          <p:spPr>
            <a:xfrm>
              <a:off x="5330349" y="1805883"/>
              <a:ext cx="474384" cy="793880"/>
            </a:xfrm>
            <a:custGeom>
              <a:avLst/>
              <a:pathLst>
                <a:path w="474384" h="793880">
                  <a:moveTo>
                    <a:pt x="0" y="793880"/>
                  </a:moveTo>
                  <a:lnTo>
                    <a:pt x="118596" y="623763"/>
                  </a:lnTo>
                  <a:lnTo>
                    <a:pt x="237192" y="321332"/>
                  </a:lnTo>
                  <a:lnTo>
                    <a:pt x="355788" y="170117"/>
                  </a:lnTo>
                  <a:lnTo>
                    <a:pt x="474384" y="0"/>
                  </a:lnTo>
                </a:path>
              </a:pathLst>
            </a:custGeom>
            <a:ln w="27101" cap="flat">
              <a:solidFill>
                <a:srgbClr val="000000">
                  <a:alpha val="80000"/>
                </a:srgbClr>
              </a:solidFill>
              <a:prstDash val="solid"/>
              <a:round/>
            </a:ln>
          </p:spPr>
          <p:txBody>
            <a:bodyPr/>
            <a:lstStyle/>
            <a:p/>
          </p:txBody>
        </p:sp>
        <p:sp>
          <p:nvSpPr>
            <p:cNvPr id="105" name="tx105"/>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106" name="tx106"/>
            <p:cNvSpPr/>
            <p:nvPr/>
          </p:nvSpPr>
          <p:spPr>
            <a:xfrm>
              <a:off x="5307306" y="26429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07" name="tx107"/>
            <p:cNvSpPr/>
            <p:nvPr/>
          </p:nvSpPr>
          <p:spPr>
            <a:xfrm>
              <a:off x="5425902" y="252951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08" name="tx108"/>
            <p:cNvSpPr/>
            <p:nvPr/>
          </p:nvSpPr>
          <p:spPr>
            <a:xfrm>
              <a:off x="5544498" y="24161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09" name="tx109"/>
            <p:cNvSpPr/>
            <p:nvPr/>
          </p:nvSpPr>
          <p:spPr>
            <a:xfrm>
              <a:off x="5663094"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10" name="tx110"/>
            <p:cNvSpPr/>
            <p:nvPr/>
          </p:nvSpPr>
          <p:spPr>
            <a:xfrm>
              <a:off x="5758648"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11" name="tx111"/>
            <p:cNvSpPr/>
            <p:nvPr/>
          </p:nvSpPr>
          <p:spPr>
            <a:xfrm>
              <a:off x="5783044" y="168943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2" name="rc112"/>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13" name="pl113"/>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4" name="pl114"/>
            <p:cNvSpPr/>
            <p:nvPr/>
          </p:nvSpPr>
          <p:spPr>
            <a:xfrm>
              <a:off x="3380035"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5" name="pl115"/>
            <p:cNvSpPr/>
            <p:nvPr/>
          </p:nvSpPr>
          <p:spPr>
            <a:xfrm>
              <a:off x="3380035"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6" name="pl116"/>
            <p:cNvSpPr/>
            <p:nvPr/>
          </p:nvSpPr>
          <p:spPr>
            <a:xfrm>
              <a:off x="3380035"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7" name="pl117"/>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3853827" y="5313100"/>
              <a:ext cx="106736" cy="113411"/>
            </a:xfrm>
            <a:prstGeom prst="rect">
              <a:avLst/>
            </a:prstGeom>
            <a:solidFill>
              <a:srgbClr val="2C7FB8">
                <a:alpha val="100000"/>
              </a:srgbClr>
            </a:solidFill>
          </p:spPr>
          <p:txBody>
            <a:bodyPr/>
            <a:lstStyle/>
            <a:p/>
          </p:txBody>
        </p:sp>
        <p:sp>
          <p:nvSpPr>
            <p:cNvPr id="128" name="rc128"/>
            <p:cNvSpPr/>
            <p:nvPr/>
          </p:nvSpPr>
          <p:spPr>
            <a:xfrm>
              <a:off x="3972423" y="5313100"/>
              <a:ext cx="106736" cy="113411"/>
            </a:xfrm>
            <a:prstGeom prst="rect">
              <a:avLst/>
            </a:prstGeom>
            <a:solidFill>
              <a:srgbClr val="2C7FB8">
                <a:alpha val="100000"/>
              </a:srgbClr>
            </a:solidFill>
          </p:spPr>
          <p:txBody>
            <a:bodyPr/>
            <a:lstStyle/>
            <a:p/>
          </p:txBody>
        </p:sp>
        <p:sp>
          <p:nvSpPr>
            <p:cNvPr id="129" name="rc129"/>
            <p:cNvSpPr/>
            <p:nvPr/>
          </p:nvSpPr>
          <p:spPr>
            <a:xfrm>
              <a:off x="4091019" y="5313100"/>
              <a:ext cx="106736" cy="113411"/>
            </a:xfrm>
            <a:prstGeom prst="rect">
              <a:avLst/>
            </a:prstGeom>
            <a:solidFill>
              <a:srgbClr val="2C7FB8">
                <a:alpha val="100000"/>
              </a:srgbClr>
            </a:solidFill>
          </p:spPr>
          <p:txBody>
            <a:bodyPr/>
            <a:lstStyle/>
            <a:p/>
          </p:txBody>
        </p:sp>
        <p:sp>
          <p:nvSpPr>
            <p:cNvPr id="130" name="rc130"/>
            <p:cNvSpPr/>
            <p:nvPr/>
          </p:nvSpPr>
          <p:spPr>
            <a:xfrm>
              <a:off x="4209615" y="5086277"/>
              <a:ext cx="106736" cy="340234"/>
            </a:xfrm>
            <a:prstGeom prst="rect">
              <a:avLst/>
            </a:prstGeom>
            <a:solidFill>
              <a:srgbClr val="2C7FB8">
                <a:alpha val="100000"/>
              </a:srgbClr>
            </a:solidFill>
          </p:spPr>
          <p:txBody>
            <a:bodyPr/>
            <a:lstStyle/>
            <a:p/>
          </p:txBody>
        </p:sp>
        <p:sp>
          <p:nvSpPr>
            <p:cNvPr id="131" name="rc131"/>
            <p:cNvSpPr/>
            <p:nvPr/>
          </p:nvSpPr>
          <p:spPr>
            <a:xfrm>
              <a:off x="4328211" y="5086277"/>
              <a:ext cx="106736" cy="340234"/>
            </a:xfrm>
            <a:prstGeom prst="rect">
              <a:avLst/>
            </a:prstGeom>
            <a:solidFill>
              <a:srgbClr val="2C7FB8">
                <a:alpha val="100000"/>
              </a:srgbClr>
            </a:solidFill>
          </p:spPr>
          <p:txBody>
            <a:bodyPr/>
            <a:lstStyle/>
            <a:p/>
          </p:txBody>
        </p:sp>
        <p:sp>
          <p:nvSpPr>
            <p:cNvPr id="132" name="rc132"/>
            <p:cNvSpPr/>
            <p:nvPr/>
          </p:nvSpPr>
          <p:spPr>
            <a:xfrm>
              <a:off x="4446807" y="4746043"/>
              <a:ext cx="106736" cy="680468"/>
            </a:xfrm>
            <a:prstGeom prst="rect">
              <a:avLst/>
            </a:prstGeom>
            <a:solidFill>
              <a:srgbClr val="2C7FB8">
                <a:alpha val="100000"/>
              </a:srgbClr>
            </a:solidFill>
          </p:spPr>
          <p:txBody>
            <a:bodyPr/>
            <a:lstStyle/>
            <a:p/>
          </p:txBody>
        </p:sp>
        <p:sp>
          <p:nvSpPr>
            <p:cNvPr id="133" name="rc133"/>
            <p:cNvSpPr/>
            <p:nvPr/>
          </p:nvSpPr>
          <p:spPr>
            <a:xfrm>
              <a:off x="4565404" y="4405809"/>
              <a:ext cx="106736" cy="1020703"/>
            </a:xfrm>
            <a:prstGeom prst="rect">
              <a:avLst/>
            </a:prstGeom>
            <a:solidFill>
              <a:srgbClr val="2C7FB8">
                <a:alpha val="100000"/>
              </a:srgbClr>
            </a:solidFill>
          </p:spPr>
          <p:txBody>
            <a:bodyPr/>
            <a:lstStyle/>
            <a:p/>
          </p:txBody>
        </p:sp>
        <p:sp>
          <p:nvSpPr>
            <p:cNvPr id="134" name="rc134"/>
            <p:cNvSpPr/>
            <p:nvPr/>
          </p:nvSpPr>
          <p:spPr>
            <a:xfrm>
              <a:off x="4684000" y="4405809"/>
              <a:ext cx="106736" cy="1020703"/>
            </a:xfrm>
            <a:prstGeom prst="rect">
              <a:avLst/>
            </a:prstGeom>
            <a:solidFill>
              <a:srgbClr val="2C7FB8">
                <a:alpha val="100000"/>
              </a:srgbClr>
            </a:solidFill>
          </p:spPr>
          <p:txBody>
            <a:bodyPr/>
            <a:lstStyle/>
            <a:p/>
          </p:txBody>
        </p:sp>
        <p:sp>
          <p:nvSpPr>
            <p:cNvPr id="135" name="rc135"/>
            <p:cNvSpPr/>
            <p:nvPr/>
          </p:nvSpPr>
          <p:spPr>
            <a:xfrm>
              <a:off x="4802596" y="4405809"/>
              <a:ext cx="106736" cy="1020703"/>
            </a:xfrm>
            <a:prstGeom prst="rect">
              <a:avLst/>
            </a:prstGeom>
            <a:solidFill>
              <a:srgbClr val="2C7FB8">
                <a:alpha val="100000"/>
              </a:srgbClr>
            </a:solidFill>
          </p:spPr>
          <p:txBody>
            <a:bodyPr/>
            <a:lstStyle/>
            <a:p/>
          </p:txBody>
        </p:sp>
        <p:sp>
          <p:nvSpPr>
            <p:cNvPr id="136" name="rc136"/>
            <p:cNvSpPr/>
            <p:nvPr/>
          </p:nvSpPr>
          <p:spPr>
            <a:xfrm>
              <a:off x="4921192" y="4292397"/>
              <a:ext cx="106736" cy="1134114"/>
            </a:xfrm>
            <a:prstGeom prst="rect">
              <a:avLst/>
            </a:prstGeom>
            <a:solidFill>
              <a:srgbClr val="2C7FB8">
                <a:alpha val="100000"/>
              </a:srgbClr>
            </a:solidFill>
          </p:spPr>
          <p:txBody>
            <a:bodyPr/>
            <a:lstStyle/>
            <a:p/>
          </p:txBody>
        </p:sp>
        <p:sp>
          <p:nvSpPr>
            <p:cNvPr id="137" name="rc137"/>
            <p:cNvSpPr/>
            <p:nvPr/>
          </p:nvSpPr>
          <p:spPr>
            <a:xfrm>
              <a:off x="5039788" y="4292397"/>
              <a:ext cx="106736" cy="1134114"/>
            </a:xfrm>
            <a:prstGeom prst="rect">
              <a:avLst/>
            </a:prstGeom>
            <a:solidFill>
              <a:srgbClr val="2C7FB8">
                <a:alpha val="100000"/>
              </a:srgbClr>
            </a:solidFill>
          </p:spPr>
          <p:txBody>
            <a:bodyPr/>
            <a:lstStyle/>
            <a:p/>
          </p:txBody>
        </p:sp>
        <p:sp>
          <p:nvSpPr>
            <p:cNvPr id="138" name="rc138"/>
            <p:cNvSpPr/>
            <p:nvPr/>
          </p:nvSpPr>
          <p:spPr>
            <a:xfrm>
              <a:off x="5158384" y="4292397"/>
              <a:ext cx="106736" cy="1134114"/>
            </a:xfrm>
            <a:prstGeom prst="rect">
              <a:avLst/>
            </a:prstGeom>
            <a:solidFill>
              <a:srgbClr val="2C7FB8">
                <a:alpha val="100000"/>
              </a:srgbClr>
            </a:solidFill>
          </p:spPr>
          <p:txBody>
            <a:bodyPr/>
            <a:lstStyle/>
            <a:p/>
          </p:txBody>
        </p:sp>
        <p:sp>
          <p:nvSpPr>
            <p:cNvPr id="139" name="rc139"/>
            <p:cNvSpPr/>
            <p:nvPr/>
          </p:nvSpPr>
          <p:spPr>
            <a:xfrm>
              <a:off x="5276980" y="4292397"/>
              <a:ext cx="106736" cy="1134114"/>
            </a:xfrm>
            <a:prstGeom prst="rect">
              <a:avLst/>
            </a:prstGeom>
            <a:solidFill>
              <a:srgbClr val="2C7FB8">
                <a:alpha val="100000"/>
              </a:srgbClr>
            </a:solidFill>
          </p:spPr>
          <p:txBody>
            <a:bodyPr/>
            <a:lstStyle/>
            <a:p/>
          </p:txBody>
        </p:sp>
        <p:sp>
          <p:nvSpPr>
            <p:cNvPr id="140" name="rc140"/>
            <p:cNvSpPr/>
            <p:nvPr/>
          </p:nvSpPr>
          <p:spPr>
            <a:xfrm>
              <a:off x="5395577" y="4292397"/>
              <a:ext cx="106736" cy="1134114"/>
            </a:xfrm>
            <a:prstGeom prst="rect">
              <a:avLst/>
            </a:prstGeom>
            <a:solidFill>
              <a:srgbClr val="2C7FB8">
                <a:alpha val="100000"/>
              </a:srgbClr>
            </a:solidFill>
          </p:spPr>
          <p:txBody>
            <a:bodyPr/>
            <a:lstStyle/>
            <a:p/>
          </p:txBody>
        </p:sp>
        <p:sp>
          <p:nvSpPr>
            <p:cNvPr id="141" name="rc141"/>
            <p:cNvSpPr/>
            <p:nvPr/>
          </p:nvSpPr>
          <p:spPr>
            <a:xfrm>
              <a:off x="5514173" y="4292397"/>
              <a:ext cx="106736" cy="1134114"/>
            </a:xfrm>
            <a:prstGeom prst="rect">
              <a:avLst/>
            </a:prstGeom>
            <a:solidFill>
              <a:srgbClr val="2C7FB8">
                <a:alpha val="100000"/>
              </a:srgbClr>
            </a:solidFill>
          </p:spPr>
          <p:txBody>
            <a:bodyPr/>
            <a:lstStyle/>
            <a:p/>
          </p:txBody>
        </p:sp>
        <p:sp>
          <p:nvSpPr>
            <p:cNvPr id="142" name="rc142"/>
            <p:cNvSpPr/>
            <p:nvPr/>
          </p:nvSpPr>
          <p:spPr>
            <a:xfrm>
              <a:off x="5632769" y="4292397"/>
              <a:ext cx="106736" cy="1134114"/>
            </a:xfrm>
            <a:prstGeom prst="rect">
              <a:avLst/>
            </a:prstGeom>
            <a:solidFill>
              <a:srgbClr val="2C7FB8">
                <a:alpha val="100000"/>
              </a:srgbClr>
            </a:solidFill>
          </p:spPr>
          <p:txBody>
            <a:bodyPr/>
            <a:lstStyle/>
            <a:p/>
          </p:txBody>
        </p:sp>
        <p:sp>
          <p:nvSpPr>
            <p:cNvPr id="143" name="rc143"/>
            <p:cNvSpPr/>
            <p:nvPr/>
          </p:nvSpPr>
          <p:spPr>
            <a:xfrm>
              <a:off x="5751365" y="4292397"/>
              <a:ext cx="106736" cy="1134114"/>
            </a:xfrm>
            <a:prstGeom prst="rect">
              <a:avLst/>
            </a:prstGeom>
            <a:solidFill>
              <a:srgbClr val="2C7FB8">
                <a:alpha val="100000"/>
              </a:srgbClr>
            </a:solidFill>
          </p:spPr>
          <p:txBody>
            <a:bodyPr/>
            <a:lstStyle/>
            <a:p/>
          </p:txBody>
        </p:sp>
        <p:sp>
          <p:nvSpPr>
            <p:cNvPr id="144" name="pl144"/>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45" name="pl145"/>
            <p:cNvSpPr/>
            <p:nvPr/>
          </p:nvSpPr>
          <p:spPr>
            <a:xfrm>
              <a:off x="3551406" y="3914359"/>
              <a:ext cx="2253326" cy="1512152"/>
            </a:xfrm>
            <a:custGeom>
              <a:avLst/>
              <a:pathLst>
                <a:path w="2253326" h="1512152">
                  <a:moveTo>
                    <a:pt x="0" y="1512152"/>
                  </a:moveTo>
                  <a:lnTo>
                    <a:pt x="118596" y="1512152"/>
                  </a:lnTo>
                  <a:lnTo>
                    <a:pt x="237192" y="1512152"/>
                  </a:lnTo>
                  <a:lnTo>
                    <a:pt x="355788" y="1436545"/>
                  </a:lnTo>
                  <a:lnTo>
                    <a:pt x="474384" y="1247526"/>
                  </a:lnTo>
                  <a:lnTo>
                    <a:pt x="592980" y="1228624"/>
                  </a:lnTo>
                  <a:lnTo>
                    <a:pt x="711576" y="1134114"/>
                  </a:lnTo>
                  <a:lnTo>
                    <a:pt x="830173" y="982899"/>
                  </a:lnTo>
                  <a:lnTo>
                    <a:pt x="948769" y="623763"/>
                  </a:lnTo>
                  <a:lnTo>
                    <a:pt x="1067365" y="340234"/>
                  </a:lnTo>
                  <a:lnTo>
                    <a:pt x="1185961" y="113411"/>
                  </a:lnTo>
                  <a:lnTo>
                    <a:pt x="1304557" y="75607"/>
                  </a:lnTo>
                  <a:lnTo>
                    <a:pt x="1423153" y="0"/>
                  </a:lnTo>
                  <a:lnTo>
                    <a:pt x="1541750" y="75607"/>
                  </a:lnTo>
                  <a:lnTo>
                    <a:pt x="1660346" y="132313"/>
                  </a:lnTo>
                  <a:lnTo>
                    <a:pt x="1778942" y="170117"/>
                  </a:lnTo>
                  <a:lnTo>
                    <a:pt x="1897538" y="340234"/>
                  </a:lnTo>
                  <a:lnTo>
                    <a:pt x="2016134" y="302430"/>
                  </a:lnTo>
                  <a:lnTo>
                    <a:pt x="2134730" y="226822"/>
                  </a:lnTo>
                  <a:lnTo>
                    <a:pt x="2253326" y="207921"/>
                  </a:lnTo>
                </a:path>
              </a:pathLst>
            </a:custGeom>
            <a:ln w="27101" cap="flat">
              <a:solidFill>
                <a:srgbClr val="000000">
                  <a:alpha val="80000"/>
                </a:srgbClr>
              </a:solidFill>
              <a:prstDash val="solid"/>
              <a:round/>
            </a:ln>
          </p:spPr>
          <p:txBody>
            <a:bodyPr/>
            <a:lstStyle/>
            <a:p/>
          </p:txBody>
        </p:sp>
        <p:sp>
          <p:nvSpPr>
            <p:cNvPr id="146" name="tx146"/>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147" name="tx147"/>
            <p:cNvSpPr/>
            <p:nvPr/>
          </p:nvSpPr>
          <p:spPr>
            <a:xfrm>
              <a:off x="3884152"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48" name="tx148"/>
            <p:cNvSpPr/>
            <p:nvPr/>
          </p:nvSpPr>
          <p:spPr>
            <a:xfrm>
              <a:off x="4002748"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49" name="tx149"/>
            <p:cNvSpPr/>
            <p:nvPr/>
          </p:nvSpPr>
          <p:spPr>
            <a:xfrm>
              <a:off x="4121344"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50" name="tx150"/>
            <p:cNvSpPr/>
            <p:nvPr/>
          </p:nvSpPr>
          <p:spPr>
            <a:xfrm>
              <a:off x="4239940"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51" name="tx151"/>
            <p:cNvSpPr/>
            <p:nvPr/>
          </p:nvSpPr>
          <p:spPr>
            <a:xfrm>
              <a:off x="4358537"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52" name="tx152"/>
            <p:cNvSpPr/>
            <p:nvPr/>
          </p:nvSpPr>
          <p:spPr>
            <a:xfrm>
              <a:off x="4477133"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53" name="tx153"/>
            <p:cNvSpPr/>
            <p:nvPr/>
          </p:nvSpPr>
          <p:spPr>
            <a:xfrm>
              <a:off x="4595729"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54" name="tx154"/>
            <p:cNvSpPr/>
            <p:nvPr/>
          </p:nvSpPr>
          <p:spPr>
            <a:xfrm>
              <a:off x="4714325"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55" name="tx155"/>
            <p:cNvSpPr/>
            <p:nvPr/>
          </p:nvSpPr>
          <p:spPr>
            <a:xfrm>
              <a:off x="4832921"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56" name="tx156"/>
            <p:cNvSpPr/>
            <p:nvPr/>
          </p:nvSpPr>
          <p:spPr>
            <a:xfrm>
              <a:off x="4928475"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57" name="tx157"/>
            <p:cNvSpPr/>
            <p:nvPr/>
          </p:nvSpPr>
          <p:spPr>
            <a:xfrm>
              <a:off x="5047071"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58" name="tx158"/>
            <p:cNvSpPr/>
            <p:nvPr/>
          </p:nvSpPr>
          <p:spPr>
            <a:xfrm>
              <a:off x="5165667"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59" name="tx159"/>
            <p:cNvSpPr/>
            <p:nvPr/>
          </p:nvSpPr>
          <p:spPr>
            <a:xfrm>
              <a:off x="5284263"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60" name="tx160"/>
            <p:cNvSpPr/>
            <p:nvPr/>
          </p:nvSpPr>
          <p:spPr>
            <a:xfrm>
              <a:off x="5402859"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61" name="tx161"/>
            <p:cNvSpPr/>
            <p:nvPr/>
          </p:nvSpPr>
          <p:spPr>
            <a:xfrm>
              <a:off x="5521455"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62" name="tx162"/>
            <p:cNvSpPr/>
            <p:nvPr/>
          </p:nvSpPr>
          <p:spPr>
            <a:xfrm>
              <a:off x="5640051"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63" name="tx163"/>
            <p:cNvSpPr/>
            <p:nvPr/>
          </p:nvSpPr>
          <p:spPr>
            <a:xfrm>
              <a:off x="5758648"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64" name="tx164"/>
            <p:cNvSpPr/>
            <p:nvPr/>
          </p:nvSpPr>
          <p:spPr>
            <a:xfrm>
              <a:off x="5783044" y="400583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65" name="rc165"/>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66" name="pl166"/>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67" name="pl167"/>
            <p:cNvSpPr/>
            <p:nvPr/>
          </p:nvSpPr>
          <p:spPr>
            <a:xfrm>
              <a:off x="6045694"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68" name="pl168"/>
            <p:cNvSpPr/>
            <p:nvPr/>
          </p:nvSpPr>
          <p:spPr>
            <a:xfrm>
              <a:off x="6045694"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69" name="pl169"/>
            <p:cNvSpPr/>
            <p:nvPr/>
          </p:nvSpPr>
          <p:spPr>
            <a:xfrm>
              <a:off x="6045694"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0" name="pl170"/>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6519485" y="2845488"/>
              <a:ext cx="106736" cy="113411"/>
            </a:xfrm>
            <a:prstGeom prst="rect">
              <a:avLst/>
            </a:prstGeom>
            <a:solidFill>
              <a:srgbClr val="2C7FB8">
                <a:alpha val="100000"/>
              </a:srgbClr>
            </a:solidFill>
          </p:spPr>
          <p:txBody>
            <a:bodyPr/>
            <a:lstStyle/>
            <a:p/>
          </p:txBody>
        </p:sp>
        <p:sp>
          <p:nvSpPr>
            <p:cNvPr id="181" name="rc181"/>
            <p:cNvSpPr/>
            <p:nvPr/>
          </p:nvSpPr>
          <p:spPr>
            <a:xfrm>
              <a:off x="6638082" y="2845488"/>
              <a:ext cx="106736" cy="113411"/>
            </a:xfrm>
            <a:prstGeom prst="rect">
              <a:avLst/>
            </a:prstGeom>
            <a:solidFill>
              <a:srgbClr val="2C7FB8">
                <a:alpha val="100000"/>
              </a:srgbClr>
            </a:solidFill>
          </p:spPr>
          <p:txBody>
            <a:bodyPr/>
            <a:lstStyle/>
            <a:p/>
          </p:txBody>
        </p:sp>
        <p:sp>
          <p:nvSpPr>
            <p:cNvPr id="182" name="rc182"/>
            <p:cNvSpPr/>
            <p:nvPr/>
          </p:nvSpPr>
          <p:spPr>
            <a:xfrm>
              <a:off x="6756678" y="2845488"/>
              <a:ext cx="106736" cy="113411"/>
            </a:xfrm>
            <a:prstGeom prst="rect">
              <a:avLst/>
            </a:prstGeom>
            <a:solidFill>
              <a:srgbClr val="2C7FB8">
                <a:alpha val="100000"/>
              </a:srgbClr>
            </a:solidFill>
          </p:spPr>
          <p:txBody>
            <a:bodyPr/>
            <a:lstStyle/>
            <a:p/>
          </p:txBody>
        </p:sp>
        <p:sp>
          <p:nvSpPr>
            <p:cNvPr id="183" name="rc183"/>
            <p:cNvSpPr/>
            <p:nvPr/>
          </p:nvSpPr>
          <p:spPr>
            <a:xfrm>
              <a:off x="6875274" y="2505254"/>
              <a:ext cx="106736" cy="453645"/>
            </a:xfrm>
            <a:prstGeom prst="rect">
              <a:avLst/>
            </a:prstGeom>
            <a:solidFill>
              <a:srgbClr val="2C7FB8">
                <a:alpha val="100000"/>
              </a:srgbClr>
            </a:solidFill>
          </p:spPr>
          <p:txBody>
            <a:bodyPr/>
            <a:lstStyle/>
            <a:p/>
          </p:txBody>
        </p:sp>
        <p:sp>
          <p:nvSpPr>
            <p:cNvPr id="184" name="rc184"/>
            <p:cNvSpPr/>
            <p:nvPr/>
          </p:nvSpPr>
          <p:spPr>
            <a:xfrm>
              <a:off x="6993870" y="2278431"/>
              <a:ext cx="106736" cy="680468"/>
            </a:xfrm>
            <a:prstGeom prst="rect">
              <a:avLst/>
            </a:prstGeom>
            <a:solidFill>
              <a:srgbClr val="2C7FB8">
                <a:alpha val="100000"/>
              </a:srgbClr>
            </a:solidFill>
          </p:spPr>
          <p:txBody>
            <a:bodyPr/>
            <a:lstStyle/>
            <a:p/>
          </p:txBody>
        </p:sp>
        <p:sp>
          <p:nvSpPr>
            <p:cNvPr id="185" name="rc185"/>
            <p:cNvSpPr/>
            <p:nvPr/>
          </p:nvSpPr>
          <p:spPr>
            <a:xfrm>
              <a:off x="7112466" y="2051608"/>
              <a:ext cx="106736" cy="907291"/>
            </a:xfrm>
            <a:prstGeom prst="rect">
              <a:avLst/>
            </a:prstGeom>
            <a:solidFill>
              <a:srgbClr val="2C7FB8">
                <a:alpha val="100000"/>
              </a:srgbClr>
            </a:solidFill>
          </p:spPr>
          <p:txBody>
            <a:bodyPr/>
            <a:lstStyle/>
            <a:p/>
          </p:txBody>
        </p:sp>
        <p:sp>
          <p:nvSpPr>
            <p:cNvPr id="186" name="rc186"/>
            <p:cNvSpPr/>
            <p:nvPr/>
          </p:nvSpPr>
          <p:spPr>
            <a:xfrm>
              <a:off x="7231062" y="1824785"/>
              <a:ext cx="106736" cy="1134114"/>
            </a:xfrm>
            <a:prstGeom prst="rect">
              <a:avLst/>
            </a:prstGeom>
            <a:solidFill>
              <a:srgbClr val="2C7FB8">
                <a:alpha val="100000"/>
              </a:srgbClr>
            </a:solidFill>
          </p:spPr>
          <p:txBody>
            <a:bodyPr/>
            <a:lstStyle/>
            <a:p/>
          </p:txBody>
        </p:sp>
        <p:sp>
          <p:nvSpPr>
            <p:cNvPr id="187" name="rc187"/>
            <p:cNvSpPr/>
            <p:nvPr/>
          </p:nvSpPr>
          <p:spPr>
            <a:xfrm>
              <a:off x="7349659" y="1824785"/>
              <a:ext cx="106736" cy="1134114"/>
            </a:xfrm>
            <a:prstGeom prst="rect">
              <a:avLst/>
            </a:prstGeom>
            <a:solidFill>
              <a:srgbClr val="2C7FB8">
                <a:alpha val="100000"/>
              </a:srgbClr>
            </a:solidFill>
          </p:spPr>
          <p:txBody>
            <a:bodyPr/>
            <a:lstStyle/>
            <a:p/>
          </p:txBody>
        </p:sp>
        <p:sp>
          <p:nvSpPr>
            <p:cNvPr id="188" name="rc188"/>
            <p:cNvSpPr/>
            <p:nvPr/>
          </p:nvSpPr>
          <p:spPr>
            <a:xfrm>
              <a:off x="7468255" y="1824785"/>
              <a:ext cx="106736" cy="1134114"/>
            </a:xfrm>
            <a:prstGeom prst="rect">
              <a:avLst/>
            </a:prstGeom>
            <a:solidFill>
              <a:srgbClr val="2C7FB8">
                <a:alpha val="100000"/>
              </a:srgbClr>
            </a:solidFill>
          </p:spPr>
          <p:txBody>
            <a:bodyPr/>
            <a:lstStyle/>
            <a:p/>
          </p:txBody>
        </p:sp>
        <p:sp>
          <p:nvSpPr>
            <p:cNvPr id="189" name="rc189"/>
            <p:cNvSpPr/>
            <p:nvPr/>
          </p:nvSpPr>
          <p:spPr>
            <a:xfrm>
              <a:off x="7586851" y="1824785"/>
              <a:ext cx="106736" cy="1134114"/>
            </a:xfrm>
            <a:prstGeom prst="rect">
              <a:avLst/>
            </a:prstGeom>
            <a:solidFill>
              <a:srgbClr val="2C7FB8">
                <a:alpha val="100000"/>
              </a:srgbClr>
            </a:solidFill>
          </p:spPr>
          <p:txBody>
            <a:bodyPr/>
            <a:lstStyle/>
            <a:p/>
          </p:txBody>
        </p:sp>
        <p:sp>
          <p:nvSpPr>
            <p:cNvPr id="190" name="rc190"/>
            <p:cNvSpPr/>
            <p:nvPr/>
          </p:nvSpPr>
          <p:spPr>
            <a:xfrm>
              <a:off x="7705447" y="1824785"/>
              <a:ext cx="106736" cy="1134114"/>
            </a:xfrm>
            <a:prstGeom prst="rect">
              <a:avLst/>
            </a:prstGeom>
            <a:solidFill>
              <a:srgbClr val="2C7FB8">
                <a:alpha val="100000"/>
              </a:srgbClr>
            </a:solidFill>
          </p:spPr>
          <p:txBody>
            <a:bodyPr/>
            <a:lstStyle/>
            <a:p/>
          </p:txBody>
        </p:sp>
        <p:sp>
          <p:nvSpPr>
            <p:cNvPr id="191" name="rc191"/>
            <p:cNvSpPr/>
            <p:nvPr/>
          </p:nvSpPr>
          <p:spPr>
            <a:xfrm>
              <a:off x="7824043" y="1824785"/>
              <a:ext cx="106736" cy="1134114"/>
            </a:xfrm>
            <a:prstGeom prst="rect">
              <a:avLst/>
            </a:prstGeom>
            <a:solidFill>
              <a:srgbClr val="2C7FB8">
                <a:alpha val="100000"/>
              </a:srgbClr>
            </a:solidFill>
          </p:spPr>
          <p:txBody>
            <a:bodyPr/>
            <a:lstStyle/>
            <a:p/>
          </p:txBody>
        </p:sp>
        <p:sp>
          <p:nvSpPr>
            <p:cNvPr id="192" name="rc192"/>
            <p:cNvSpPr/>
            <p:nvPr/>
          </p:nvSpPr>
          <p:spPr>
            <a:xfrm>
              <a:off x="7942639" y="1824785"/>
              <a:ext cx="106736" cy="1134114"/>
            </a:xfrm>
            <a:prstGeom prst="rect">
              <a:avLst/>
            </a:prstGeom>
            <a:solidFill>
              <a:srgbClr val="2C7FB8">
                <a:alpha val="100000"/>
              </a:srgbClr>
            </a:solidFill>
          </p:spPr>
          <p:txBody>
            <a:bodyPr/>
            <a:lstStyle/>
            <a:p/>
          </p:txBody>
        </p:sp>
        <p:sp>
          <p:nvSpPr>
            <p:cNvPr id="193" name="rc193"/>
            <p:cNvSpPr/>
            <p:nvPr/>
          </p:nvSpPr>
          <p:spPr>
            <a:xfrm>
              <a:off x="8061236" y="1824785"/>
              <a:ext cx="106736" cy="1134114"/>
            </a:xfrm>
            <a:prstGeom prst="rect">
              <a:avLst/>
            </a:prstGeom>
            <a:solidFill>
              <a:srgbClr val="2C7FB8">
                <a:alpha val="100000"/>
              </a:srgbClr>
            </a:solidFill>
          </p:spPr>
          <p:txBody>
            <a:bodyPr/>
            <a:lstStyle/>
            <a:p/>
          </p:txBody>
        </p:sp>
        <p:sp>
          <p:nvSpPr>
            <p:cNvPr id="194" name="rc194"/>
            <p:cNvSpPr/>
            <p:nvPr/>
          </p:nvSpPr>
          <p:spPr>
            <a:xfrm>
              <a:off x="8179832" y="1824785"/>
              <a:ext cx="106736" cy="1134114"/>
            </a:xfrm>
            <a:prstGeom prst="rect">
              <a:avLst/>
            </a:prstGeom>
            <a:solidFill>
              <a:srgbClr val="2C7FB8">
                <a:alpha val="100000"/>
              </a:srgbClr>
            </a:solidFill>
          </p:spPr>
          <p:txBody>
            <a:bodyPr/>
            <a:lstStyle/>
            <a:p/>
          </p:txBody>
        </p:sp>
        <p:sp>
          <p:nvSpPr>
            <p:cNvPr id="195" name="rc195"/>
            <p:cNvSpPr/>
            <p:nvPr/>
          </p:nvSpPr>
          <p:spPr>
            <a:xfrm>
              <a:off x="8298428" y="1824785"/>
              <a:ext cx="106736" cy="1134114"/>
            </a:xfrm>
            <a:prstGeom prst="rect">
              <a:avLst/>
            </a:prstGeom>
            <a:solidFill>
              <a:srgbClr val="2C7FB8">
                <a:alpha val="100000"/>
              </a:srgbClr>
            </a:solidFill>
          </p:spPr>
          <p:txBody>
            <a:bodyPr/>
            <a:lstStyle/>
            <a:p/>
          </p:txBody>
        </p:sp>
        <p:sp>
          <p:nvSpPr>
            <p:cNvPr id="196" name="rc196"/>
            <p:cNvSpPr/>
            <p:nvPr/>
          </p:nvSpPr>
          <p:spPr>
            <a:xfrm>
              <a:off x="8417024" y="1824785"/>
              <a:ext cx="106736" cy="1134114"/>
            </a:xfrm>
            <a:prstGeom prst="rect">
              <a:avLst/>
            </a:prstGeom>
            <a:solidFill>
              <a:srgbClr val="2C7FB8">
                <a:alpha val="100000"/>
              </a:srgbClr>
            </a:solidFill>
          </p:spPr>
          <p:txBody>
            <a:bodyPr/>
            <a:lstStyle/>
            <a:p/>
          </p:txBody>
        </p:sp>
        <p:sp>
          <p:nvSpPr>
            <p:cNvPr id="197" name="pl197"/>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98" name="pl198"/>
            <p:cNvSpPr/>
            <p:nvPr/>
          </p:nvSpPr>
          <p:spPr>
            <a:xfrm>
              <a:off x="6454258" y="1427845"/>
              <a:ext cx="2016134" cy="1531054"/>
            </a:xfrm>
            <a:custGeom>
              <a:avLst/>
              <a:pathLst>
                <a:path w="2016134" h="1531054">
                  <a:moveTo>
                    <a:pt x="0" y="1531054"/>
                  </a:moveTo>
                  <a:lnTo>
                    <a:pt x="118596" y="1493250"/>
                  </a:lnTo>
                  <a:lnTo>
                    <a:pt x="237192" y="1285329"/>
                  </a:lnTo>
                  <a:lnTo>
                    <a:pt x="355788" y="1266428"/>
                  </a:lnTo>
                  <a:lnTo>
                    <a:pt x="474384" y="945095"/>
                  </a:lnTo>
                  <a:lnTo>
                    <a:pt x="592980" y="623763"/>
                  </a:lnTo>
                  <a:lnTo>
                    <a:pt x="711576" y="170117"/>
                  </a:lnTo>
                  <a:lnTo>
                    <a:pt x="830173" y="75607"/>
                  </a:lnTo>
                  <a:lnTo>
                    <a:pt x="948769" y="37803"/>
                  </a:lnTo>
                  <a:lnTo>
                    <a:pt x="1067365" y="37803"/>
                  </a:lnTo>
                  <a:lnTo>
                    <a:pt x="1185961" y="0"/>
                  </a:lnTo>
                  <a:lnTo>
                    <a:pt x="1304557" y="0"/>
                  </a:lnTo>
                  <a:lnTo>
                    <a:pt x="1423153" y="56705"/>
                  </a:lnTo>
                  <a:lnTo>
                    <a:pt x="1541750" y="170117"/>
                  </a:lnTo>
                  <a:lnTo>
                    <a:pt x="1660346" y="226822"/>
                  </a:lnTo>
                  <a:lnTo>
                    <a:pt x="1778942" y="94509"/>
                  </a:lnTo>
                  <a:lnTo>
                    <a:pt x="1897538" y="94509"/>
                  </a:lnTo>
                  <a:lnTo>
                    <a:pt x="2016134" y="170117"/>
                  </a:lnTo>
                </a:path>
              </a:pathLst>
            </a:custGeom>
            <a:ln w="27101" cap="flat">
              <a:solidFill>
                <a:srgbClr val="000000">
                  <a:alpha val="80000"/>
                </a:srgbClr>
              </a:solidFill>
              <a:prstDash val="solid"/>
              <a:round/>
            </a:ln>
          </p:spPr>
          <p:txBody>
            <a:bodyPr/>
            <a:lstStyle/>
            <a:p/>
          </p:txBody>
        </p:sp>
        <p:sp>
          <p:nvSpPr>
            <p:cNvPr id="199" name="tx199"/>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200" name="tx200"/>
            <p:cNvSpPr/>
            <p:nvPr/>
          </p:nvSpPr>
          <p:spPr>
            <a:xfrm>
              <a:off x="6549811" y="275633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01" name="tx201"/>
            <p:cNvSpPr/>
            <p:nvPr/>
          </p:nvSpPr>
          <p:spPr>
            <a:xfrm>
              <a:off x="6668407" y="275633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02" name="tx202"/>
            <p:cNvSpPr/>
            <p:nvPr/>
          </p:nvSpPr>
          <p:spPr>
            <a:xfrm>
              <a:off x="6787003" y="275633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03" name="tx203"/>
            <p:cNvSpPr/>
            <p:nvPr/>
          </p:nvSpPr>
          <p:spPr>
            <a:xfrm>
              <a:off x="6905599" y="24161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04" name="tx204"/>
            <p:cNvSpPr/>
            <p:nvPr/>
          </p:nvSpPr>
          <p:spPr>
            <a:xfrm>
              <a:off x="7024196" y="21892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5" name="tx205"/>
            <p:cNvSpPr/>
            <p:nvPr/>
          </p:nvSpPr>
          <p:spPr>
            <a:xfrm>
              <a:off x="7142792" y="196245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06" name="tx206"/>
            <p:cNvSpPr/>
            <p:nvPr/>
          </p:nvSpPr>
          <p:spPr>
            <a:xfrm>
              <a:off x="7238345"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07" name="tx207"/>
            <p:cNvSpPr/>
            <p:nvPr/>
          </p:nvSpPr>
          <p:spPr>
            <a:xfrm>
              <a:off x="7356941"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08" name="tx208"/>
            <p:cNvSpPr/>
            <p:nvPr/>
          </p:nvSpPr>
          <p:spPr>
            <a:xfrm>
              <a:off x="7475537"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09" name="tx209"/>
            <p:cNvSpPr/>
            <p:nvPr/>
          </p:nvSpPr>
          <p:spPr>
            <a:xfrm>
              <a:off x="7594133"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10" name="tx210"/>
            <p:cNvSpPr/>
            <p:nvPr/>
          </p:nvSpPr>
          <p:spPr>
            <a:xfrm>
              <a:off x="7712730"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11" name="tx211"/>
            <p:cNvSpPr/>
            <p:nvPr/>
          </p:nvSpPr>
          <p:spPr>
            <a:xfrm>
              <a:off x="7831326"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12" name="tx212"/>
            <p:cNvSpPr/>
            <p:nvPr/>
          </p:nvSpPr>
          <p:spPr>
            <a:xfrm>
              <a:off x="7949922"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13" name="tx213"/>
            <p:cNvSpPr/>
            <p:nvPr/>
          </p:nvSpPr>
          <p:spPr>
            <a:xfrm>
              <a:off x="8068518"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14" name="tx214"/>
            <p:cNvSpPr/>
            <p:nvPr/>
          </p:nvSpPr>
          <p:spPr>
            <a:xfrm>
              <a:off x="818711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15" name="tx215"/>
            <p:cNvSpPr/>
            <p:nvPr/>
          </p:nvSpPr>
          <p:spPr>
            <a:xfrm>
              <a:off x="8305710"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16" name="tx216"/>
            <p:cNvSpPr/>
            <p:nvPr/>
          </p:nvSpPr>
          <p:spPr>
            <a:xfrm>
              <a:off x="8424306"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17" name="tx217"/>
            <p:cNvSpPr/>
            <p:nvPr/>
          </p:nvSpPr>
          <p:spPr>
            <a:xfrm>
              <a:off x="8448703" y="148151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8" name="rc218"/>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19" name="pl219"/>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0" name="pl220"/>
            <p:cNvSpPr/>
            <p:nvPr/>
          </p:nvSpPr>
          <p:spPr>
            <a:xfrm>
              <a:off x="6045694"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1" name="pl221"/>
            <p:cNvSpPr/>
            <p:nvPr/>
          </p:nvSpPr>
          <p:spPr>
            <a:xfrm>
              <a:off x="6045694"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2" name="pl222"/>
            <p:cNvSpPr/>
            <p:nvPr/>
          </p:nvSpPr>
          <p:spPr>
            <a:xfrm>
              <a:off x="6045694"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3" name="pl223"/>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3" name="rc233"/>
            <p:cNvSpPr/>
            <p:nvPr/>
          </p:nvSpPr>
          <p:spPr>
            <a:xfrm>
              <a:off x="6163697" y="5086277"/>
              <a:ext cx="106736" cy="340234"/>
            </a:xfrm>
            <a:prstGeom prst="rect">
              <a:avLst/>
            </a:prstGeom>
            <a:solidFill>
              <a:srgbClr val="2C7FB8">
                <a:alpha val="100000"/>
              </a:srgbClr>
            </a:solidFill>
          </p:spPr>
          <p:txBody>
            <a:bodyPr/>
            <a:lstStyle/>
            <a:p/>
          </p:txBody>
        </p:sp>
        <p:sp>
          <p:nvSpPr>
            <p:cNvPr id="234" name="rc234"/>
            <p:cNvSpPr/>
            <p:nvPr/>
          </p:nvSpPr>
          <p:spPr>
            <a:xfrm>
              <a:off x="6282293" y="5086277"/>
              <a:ext cx="106736" cy="340234"/>
            </a:xfrm>
            <a:prstGeom prst="rect">
              <a:avLst/>
            </a:prstGeom>
            <a:solidFill>
              <a:srgbClr val="2C7FB8">
                <a:alpha val="100000"/>
              </a:srgbClr>
            </a:solidFill>
          </p:spPr>
          <p:txBody>
            <a:bodyPr/>
            <a:lstStyle/>
            <a:p/>
          </p:txBody>
        </p:sp>
        <p:sp>
          <p:nvSpPr>
            <p:cNvPr id="235" name="rc235"/>
            <p:cNvSpPr/>
            <p:nvPr/>
          </p:nvSpPr>
          <p:spPr>
            <a:xfrm>
              <a:off x="6400889" y="5086277"/>
              <a:ext cx="106736" cy="340234"/>
            </a:xfrm>
            <a:prstGeom prst="rect">
              <a:avLst/>
            </a:prstGeom>
            <a:solidFill>
              <a:srgbClr val="2C7FB8">
                <a:alpha val="100000"/>
              </a:srgbClr>
            </a:solidFill>
          </p:spPr>
          <p:txBody>
            <a:bodyPr/>
            <a:lstStyle/>
            <a:p/>
          </p:txBody>
        </p:sp>
        <p:sp>
          <p:nvSpPr>
            <p:cNvPr id="236" name="rc236"/>
            <p:cNvSpPr/>
            <p:nvPr/>
          </p:nvSpPr>
          <p:spPr>
            <a:xfrm>
              <a:off x="6519485" y="5086277"/>
              <a:ext cx="106736" cy="340234"/>
            </a:xfrm>
            <a:prstGeom prst="rect">
              <a:avLst/>
            </a:prstGeom>
            <a:solidFill>
              <a:srgbClr val="2C7FB8">
                <a:alpha val="100000"/>
              </a:srgbClr>
            </a:solidFill>
          </p:spPr>
          <p:txBody>
            <a:bodyPr/>
            <a:lstStyle/>
            <a:p/>
          </p:txBody>
        </p:sp>
        <p:sp>
          <p:nvSpPr>
            <p:cNvPr id="237" name="rc237"/>
            <p:cNvSpPr/>
            <p:nvPr/>
          </p:nvSpPr>
          <p:spPr>
            <a:xfrm>
              <a:off x="6638082" y="5086277"/>
              <a:ext cx="106736" cy="340234"/>
            </a:xfrm>
            <a:prstGeom prst="rect">
              <a:avLst/>
            </a:prstGeom>
            <a:solidFill>
              <a:srgbClr val="2C7FB8">
                <a:alpha val="100000"/>
              </a:srgbClr>
            </a:solidFill>
          </p:spPr>
          <p:txBody>
            <a:bodyPr/>
            <a:lstStyle/>
            <a:p/>
          </p:txBody>
        </p:sp>
        <p:sp>
          <p:nvSpPr>
            <p:cNvPr id="238" name="rc238"/>
            <p:cNvSpPr/>
            <p:nvPr/>
          </p:nvSpPr>
          <p:spPr>
            <a:xfrm>
              <a:off x="6756678" y="5086277"/>
              <a:ext cx="106736" cy="340234"/>
            </a:xfrm>
            <a:prstGeom prst="rect">
              <a:avLst/>
            </a:prstGeom>
            <a:solidFill>
              <a:srgbClr val="2C7FB8">
                <a:alpha val="100000"/>
              </a:srgbClr>
            </a:solidFill>
          </p:spPr>
          <p:txBody>
            <a:bodyPr/>
            <a:lstStyle/>
            <a:p/>
          </p:txBody>
        </p:sp>
        <p:sp>
          <p:nvSpPr>
            <p:cNvPr id="239" name="rc239"/>
            <p:cNvSpPr/>
            <p:nvPr/>
          </p:nvSpPr>
          <p:spPr>
            <a:xfrm>
              <a:off x="6875274" y="5086277"/>
              <a:ext cx="106736" cy="340234"/>
            </a:xfrm>
            <a:prstGeom prst="rect">
              <a:avLst/>
            </a:prstGeom>
            <a:solidFill>
              <a:srgbClr val="2C7FB8">
                <a:alpha val="100000"/>
              </a:srgbClr>
            </a:solidFill>
          </p:spPr>
          <p:txBody>
            <a:bodyPr/>
            <a:lstStyle/>
            <a:p/>
          </p:txBody>
        </p:sp>
        <p:sp>
          <p:nvSpPr>
            <p:cNvPr id="240" name="rc240"/>
            <p:cNvSpPr/>
            <p:nvPr/>
          </p:nvSpPr>
          <p:spPr>
            <a:xfrm>
              <a:off x="6993870" y="4972866"/>
              <a:ext cx="106736" cy="453645"/>
            </a:xfrm>
            <a:prstGeom prst="rect">
              <a:avLst/>
            </a:prstGeom>
            <a:solidFill>
              <a:srgbClr val="2C7FB8">
                <a:alpha val="100000"/>
              </a:srgbClr>
            </a:solidFill>
          </p:spPr>
          <p:txBody>
            <a:bodyPr/>
            <a:lstStyle/>
            <a:p/>
          </p:txBody>
        </p:sp>
        <p:sp>
          <p:nvSpPr>
            <p:cNvPr id="241" name="rc241"/>
            <p:cNvSpPr/>
            <p:nvPr/>
          </p:nvSpPr>
          <p:spPr>
            <a:xfrm>
              <a:off x="7112466" y="4859454"/>
              <a:ext cx="106736" cy="567057"/>
            </a:xfrm>
            <a:prstGeom prst="rect">
              <a:avLst/>
            </a:prstGeom>
            <a:solidFill>
              <a:srgbClr val="2C7FB8">
                <a:alpha val="100000"/>
              </a:srgbClr>
            </a:solidFill>
          </p:spPr>
          <p:txBody>
            <a:bodyPr/>
            <a:lstStyle/>
            <a:p/>
          </p:txBody>
        </p:sp>
        <p:sp>
          <p:nvSpPr>
            <p:cNvPr id="242" name="rc242"/>
            <p:cNvSpPr/>
            <p:nvPr/>
          </p:nvSpPr>
          <p:spPr>
            <a:xfrm>
              <a:off x="7231062" y="4632632"/>
              <a:ext cx="106736" cy="793880"/>
            </a:xfrm>
            <a:prstGeom prst="rect">
              <a:avLst/>
            </a:prstGeom>
            <a:solidFill>
              <a:srgbClr val="2C7FB8">
                <a:alpha val="100000"/>
              </a:srgbClr>
            </a:solidFill>
          </p:spPr>
          <p:txBody>
            <a:bodyPr/>
            <a:lstStyle/>
            <a:p/>
          </p:txBody>
        </p:sp>
        <p:sp>
          <p:nvSpPr>
            <p:cNvPr id="243" name="rc243"/>
            <p:cNvSpPr/>
            <p:nvPr/>
          </p:nvSpPr>
          <p:spPr>
            <a:xfrm>
              <a:off x="7349659" y="4405809"/>
              <a:ext cx="106736" cy="1020703"/>
            </a:xfrm>
            <a:prstGeom prst="rect">
              <a:avLst/>
            </a:prstGeom>
            <a:solidFill>
              <a:srgbClr val="2C7FB8">
                <a:alpha val="100000"/>
              </a:srgbClr>
            </a:solidFill>
          </p:spPr>
          <p:txBody>
            <a:bodyPr/>
            <a:lstStyle/>
            <a:p/>
          </p:txBody>
        </p:sp>
        <p:sp>
          <p:nvSpPr>
            <p:cNvPr id="244" name="rc244"/>
            <p:cNvSpPr/>
            <p:nvPr/>
          </p:nvSpPr>
          <p:spPr>
            <a:xfrm>
              <a:off x="7468255" y="4292397"/>
              <a:ext cx="106736" cy="1134114"/>
            </a:xfrm>
            <a:prstGeom prst="rect">
              <a:avLst/>
            </a:prstGeom>
            <a:solidFill>
              <a:srgbClr val="2C7FB8">
                <a:alpha val="100000"/>
              </a:srgbClr>
            </a:solidFill>
          </p:spPr>
          <p:txBody>
            <a:bodyPr/>
            <a:lstStyle/>
            <a:p/>
          </p:txBody>
        </p:sp>
        <p:sp>
          <p:nvSpPr>
            <p:cNvPr id="245" name="rc245"/>
            <p:cNvSpPr/>
            <p:nvPr/>
          </p:nvSpPr>
          <p:spPr>
            <a:xfrm>
              <a:off x="7586851" y="4292397"/>
              <a:ext cx="106736" cy="1134114"/>
            </a:xfrm>
            <a:prstGeom prst="rect">
              <a:avLst/>
            </a:prstGeom>
            <a:solidFill>
              <a:srgbClr val="2C7FB8">
                <a:alpha val="100000"/>
              </a:srgbClr>
            </a:solidFill>
          </p:spPr>
          <p:txBody>
            <a:bodyPr/>
            <a:lstStyle/>
            <a:p/>
          </p:txBody>
        </p:sp>
        <p:sp>
          <p:nvSpPr>
            <p:cNvPr id="246" name="rc246"/>
            <p:cNvSpPr/>
            <p:nvPr/>
          </p:nvSpPr>
          <p:spPr>
            <a:xfrm>
              <a:off x="7705447" y="4292397"/>
              <a:ext cx="106736" cy="1134114"/>
            </a:xfrm>
            <a:prstGeom prst="rect">
              <a:avLst/>
            </a:prstGeom>
            <a:solidFill>
              <a:srgbClr val="2C7FB8">
                <a:alpha val="100000"/>
              </a:srgbClr>
            </a:solidFill>
          </p:spPr>
          <p:txBody>
            <a:bodyPr/>
            <a:lstStyle/>
            <a:p/>
          </p:txBody>
        </p:sp>
        <p:sp>
          <p:nvSpPr>
            <p:cNvPr id="247" name="rc247"/>
            <p:cNvSpPr/>
            <p:nvPr/>
          </p:nvSpPr>
          <p:spPr>
            <a:xfrm>
              <a:off x="7824043" y="4292397"/>
              <a:ext cx="106736" cy="1134114"/>
            </a:xfrm>
            <a:prstGeom prst="rect">
              <a:avLst/>
            </a:prstGeom>
            <a:solidFill>
              <a:srgbClr val="2C7FB8">
                <a:alpha val="100000"/>
              </a:srgbClr>
            </a:solidFill>
          </p:spPr>
          <p:txBody>
            <a:bodyPr/>
            <a:lstStyle/>
            <a:p/>
          </p:txBody>
        </p:sp>
        <p:sp>
          <p:nvSpPr>
            <p:cNvPr id="248" name="rc248"/>
            <p:cNvSpPr/>
            <p:nvPr/>
          </p:nvSpPr>
          <p:spPr>
            <a:xfrm>
              <a:off x="7942639" y="4292397"/>
              <a:ext cx="106736" cy="1134114"/>
            </a:xfrm>
            <a:prstGeom prst="rect">
              <a:avLst/>
            </a:prstGeom>
            <a:solidFill>
              <a:srgbClr val="2C7FB8">
                <a:alpha val="100000"/>
              </a:srgbClr>
            </a:solidFill>
          </p:spPr>
          <p:txBody>
            <a:bodyPr/>
            <a:lstStyle/>
            <a:p/>
          </p:txBody>
        </p:sp>
        <p:sp>
          <p:nvSpPr>
            <p:cNvPr id="249" name="rc249"/>
            <p:cNvSpPr/>
            <p:nvPr/>
          </p:nvSpPr>
          <p:spPr>
            <a:xfrm>
              <a:off x="8061236" y="4292397"/>
              <a:ext cx="106736" cy="1134114"/>
            </a:xfrm>
            <a:prstGeom prst="rect">
              <a:avLst/>
            </a:prstGeom>
            <a:solidFill>
              <a:srgbClr val="2C7FB8">
                <a:alpha val="100000"/>
              </a:srgbClr>
            </a:solidFill>
          </p:spPr>
          <p:txBody>
            <a:bodyPr/>
            <a:lstStyle/>
            <a:p/>
          </p:txBody>
        </p:sp>
        <p:sp>
          <p:nvSpPr>
            <p:cNvPr id="250" name="rc250"/>
            <p:cNvSpPr/>
            <p:nvPr/>
          </p:nvSpPr>
          <p:spPr>
            <a:xfrm>
              <a:off x="8179832" y="4292397"/>
              <a:ext cx="106736" cy="1134114"/>
            </a:xfrm>
            <a:prstGeom prst="rect">
              <a:avLst/>
            </a:prstGeom>
            <a:solidFill>
              <a:srgbClr val="2C7FB8">
                <a:alpha val="100000"/>
              </a:srgbClr>
            </a:solidFill>
          </p:spPr>
          <p:txBody>
            <a:bodyPr/>
            <a:lstStyle/>
            <a:p/>
          </p:txBody>
        </p:sp>
        <p:sp>
          <p:nvSpPr>
            <p:cNvPr id="251" name="rc251"/>
            <p:cNvSpPr/>
            <p:nvPr/>
          </p:nvSpPr>
          <p:spPr>
            <a:xfrm>
              <a:off x="8298428" y="4292397"/>
              <a:ext cx="106736" cy="1134114"/>
            </a:xfrm>
            <a:prstGeom prst="rect">
              <a:avLst/>
            </a:prstGeom>
            <a:solidFill>
              <a:srgbClr val="2C7FB8">
                <a:alpha val="100000"/>
              </a:srgbClr>
            </a:solidFill>
          </p:spPr>
          <p:txBody>
            <a:bodyPr/>
            <a:lstStyle/>
            <a:p/>
          </p:txBody>
        </p:sp>
        <p:sp>
          <p:nvSpPr>
            <p:cNvPr id="252" name="rc252"/>
            <p:cNvSpPr/>
            <p:nvPr/>
          </p:nvSpPr>
          <p:spPr>
            <a:xfrm>
              <a:off x="8417024" y="4292397"/>
              <a:ext cx="106736" cy="1134114"/>
            </a:xfrm>
            <a:prstGeom prst="rect">
              <a:avLst/>
            </a:prstGeom>
            <a:solidFill>
              <a:srgbClr val="2C7FB8">
                <a:alpha val="100000"/>
              </a:srgbClr>
            </a:solidFill>
          </p:spPr>
          <p:txBody>
            <a:bodyPr/>
            <a:lstStyle/>
            <a:p/>
          </p:txBody>
        </p:sp>
        <p:sp>
          <p:nvSpPr>
            <p:cNvPr id="253" name="pl253"/>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54" name="pl254"/>
            <p:cNvSpPr/>
            <p:nvPr/>
          </p:nvSpPr>
          <p:spPr>
            <a:xfrm>
              <a:off x="6217065" y="4235691"/>
              <a:ext cx="2253326" cy="926193"/>
            </a:xfrm>
            <a:custGeom>
              <a:avLst/>
              <a:pathLst>
                <a:path w="2253326" h="926193">
                  <a:moveTo>
                    <a:pt x="0" y="907291"/>
                  </a:moveTo>
                  <a:lnTo>
                    <a:pt x="118596" y="926193"/>
                  </a:lnTo>
                  <a:lnTo>
                    <a:pt x="237192" y="907291"/>
                  </a:lnTo>
                  <a:lnTo>
                    <a:pt x="355788" y="850585"/>
                  </a:lnTo>
                  <a:lnTo>
                    <a:pt x="474384" y="888389"/>
                  </a:lnTo>
                  <a:lnTo>
                    <a:pt x="592980" y="907291"/>
                  </a:lnTo>
                  <a:lnTo>
                    <a:pt x="711576" y="926193"/>
                  </a:lnTo>
                  <a:lnTo>
                    <a:pt x="830173" y="926193"/>
                  </a:lnTo>
                  <a:lnTo>
                    <a:pt x="948769" y="831684"/>
                  </a:lnTo>
                  <a:lnTo>
                    <a:pt x="1067365" y="699370"/>
                  </a:lnTo>
                  <a:lnTo>
                    <a:pt x="1185961" y="264626"/>
                  </a:lnTo>
                  <a:lnTo>
                    <a:pt x="1304557" y="151215"/>
                  </a:lnTo>
                  <a:lnTo>
                    <a:pt x="1423153" y="113411"/>
                  </a:lnTo>
                  <a:lnTo>
                    <a:pt x="1541750" y="0"/>
                  </a:lnTo>
                  <a:lnTo>
                    <a:pt x="1660346" y="56705"/>
                  </a:lnTo>
                  <a:lnTo>
                    <a:pt x="1778942" y="113411"/>
                  </a:lnTo>
                  <a:lnTo>
                    <a:pt x="1897538" y="94509"/>
                  </a:lnTo>
                  <a:lnTo>
                    <a:pt x="2016134" y="18901"/>
                  </a:lnTo>
                  <a:lnTo>
                    <a:pt x="2134730" y="56705"/>
                  </a:lnTo>
                  <a:lnTo>
                    <a:pt x="2253326" y="37803"/>
                  </a:lnTo>
                </a:path>
              </a:pathLst>
            </a:custGeom>
            <a:ln w="27101" cap="flat">
              <a:solidFill>
                <a:srgbClr val="000000">
                  <a:alpha val="80000"/>
                </a:srgbClr>
              </a:solidFill>
              <a:prstDash val="solid"/>
              <a:round/>
            </a:ln>
          </p:spPr>
          <p:txBody>
            <a:bodyPr/>
            <a:lstStyle/>
            <a:p/>
          </p:txBody>
        </p:sp>
        <p:sp>
          <p:nvSpPr>
            <p:cNvPr id="255" name="tx255"/>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256" name="tx256"/>
            <p:cNvSpPr/>
            <p:nvPr/>
          </p:nvSpPr>
          <p:spPr>
            <a:xfrm>
              <a:off x="6194022"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57" name="tx257"/>
            <p:cNvSpPr/>
            <p:nvPr/>
          </p:nvSpPr>
          <p:spPr>
            <a:xfrm>
              <a:off x="6312619"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58" name="tx258"/>
            <p:cNvSpPr/>
            <p:nvPr/>
          </p:nvSpPr>
          <p:spPr>
            <a:xfrm>
              <a:off x="6431215"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59" name="tx259"/>
            <p:cNvSpPr/>
            <p:nvPr/>
          </p:nvSpPr>
          <p:spPr>
            <a:xfrm>
              <a:off x="6549811"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60" name="tx260"/>
            <p:cNvSpPr/>
            <p:nvPr/>
          </p:nvSpPr>
          <p:spPr>
            <a:xfrm>
              <a:off x="6668407"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61" name="tx261"/>
            <p:cNvSpPr/>
            <p:nvPr/>
          </p:nvSpPr>
          <p:spPr>
            <a:xfrm>
              <a:off x="6787003"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62" name="tx262"/>
            <p:cNvSpPr/>
            <p:nvPr/>
          </p:nvSpPr>
          <p:spPr>
            <a:xfrm>
              <a:off x="6905599"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63" name="tx263"/>
            <p:cNvSpPr/>
            <p:nvPr/>
          </p:nvSpPr>
          <p:spPr>
            <a:xfrm>
              <a:off x="7024196"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64" name="tx264"/>
            <p:cNvSpPr/>
            <p:nvPr/>
          </p:nvSpPr>
          <p:spPr>
            <a:xfrm>
              <a:off x="7142792"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65" name="tx265"/>
            <p:cNvSpPr/>
            <p:nvPr/>
          </p:nvSpPr>
          <p:spPr>
            <a:xfrm>
              <a:off x="7261388" y="45434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66" name="tx266"/>
            <p:cNvSpPr/>
            <p:nvPr/>
          </p:nvSpPr>
          <p:spPr>
            <a:xfrm>
              <a:off x="7379984"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67" name="tx267"/>
            <p:cNvSpPr/>
            <p:nvPr/>
          </p:nvSpPr>
          <p:spPr>
            <a:xfrm>
              <a:off x="7475537"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68" name="tx268"/>
            <p:cNvSpPr/>
            <p:nvPr/>
          </p:nvSpPr>
          <p:spPr>
            <a:xfrm>
              <a:off x="7594133"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69" name="tx269"/>
            <p:cNvSpPr/>
            <p:nvPr/>
          </p:nvSpPr>
          <p:spPr>
            <a:xfrm>
              <a:off x="7712730"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70" name="tx270"/>
            <p:cNvSpPr/>
            <p:nvPr/>
          </p:nvSpPr>
          <p:spPr>
            <a:xfrm>
              <a:off x="7831326"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71" name="tx271"/>
            <p:cNvSpPr/>
            <p:nvPr/>
          </p:nvSpPr>
          <p:spPr>
            <a:xfrm>
              <a:off x="7949922"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72" name="tx272"/>
            <p:cNvSpPr/>
            <p:nvPr/>
          </p:nvSpPr>
          <p:spPr>
            <a:xfrm>
              <a:off x="8068518"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73" name="tx273"/>
            <p:cNvSpPr/>
            <p:nvPr/>
          </p:nvSpPr>
          <p:spPr>
            <a:xfrm>
              <a:off x="8187114"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74" name="tx274"/>
            <p:cNvSpPr/>
            <p:nvPr/>
          </p:nvSpPr>
          <p:spPr>
            <a:xfrm>
              <a:off x="8305710"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75" name="tx275"/>
            <p:cNvSpPr/>
            <p:nvPr/>
          </p:nvSpPr>
          <p:spPr>
            <a:xfrm>
              <a:off x="8424306"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76" name="tx276"/>
            <p:cNvSpPr/>
            <p:nvPr/>
          </p:nvSpPr>
          <p:spPr>
            <a:xfrm>
              <a:off x="8448703"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77" name="rc277"/>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78" name="rc278"/>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9" name="tx279"/>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80" name="rc280"/>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1" name="tx281"/>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82" name="rc282"/>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3" name="tx283"/>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84" name="rc284"/>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5" name="tx285"/>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86" name="rc286"/>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7" name="tx287"/>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88" name="rc288"/>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9" name="tx289"/>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90" name="pl290"/>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91" name="pl291"/>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2" name="pl292"/>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3" name="pl293"/>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9" name="pl299"/>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0" name="pl300"/>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1" name="tx301"/>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02" name="tx302"/>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03" name="tx303"/>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04" name="tx304"/>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05" name="tx305"/>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06" name="tx306"/>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07" name="tx307"/>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08" name="tx308"/>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09" name="tx309"/>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10" name="tx310"/>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11" name="pl311"/>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2" name="pl312"/>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tx322"/>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3" name="tx323"/>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4" name="tx324"/>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5" name="tx325"/>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6" name="tx326"/>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7" name="tx327"/>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8" name="tx328"/>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9" name="tx329"/>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0" name="tx330"/>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1" name="tx331"/>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2" name="pl332"/>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3" name="pl333"/>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tx343"/>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4" name="tx344"/>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5" name="tx345"/>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6" name="tx346"/>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7" name="tx347"/>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8" name="tx348"/>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9" name="tx349"/>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0" name="tx350"/>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1" name="tx351"/>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2" name="tx352"/>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3" name="tx353"/>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4" name="tx354"/>
            <p:cNvSpPr/>
            <p:nvPr/>
          </p:nvSpPr>
          <p:spPr>
            <a:xfrm>
              <a:off x="570361" y="235183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55" name="tx355"/>
            <p:cNvSpPr/>
            <p:nvPr/>
          </p:nvSpPr>
          <p:spPr>
            <a:xfrm>
              <a:off x="508182" y="17847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56" name="tx356"/>
            <p:cNvSpPr/>
            <p:nvPr/>
          </p:nvSpPr>
          <p:spPr>
            <a:xfrm>
              <a:off x="508182" y="12177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57" name="tx357"/>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8" name="tx358"/>
            <p:cNvSpPr/>
            <p:nvPr/>
          </p:nvSpPr>
          <p:spPr>
            <a:xfrm>
              <a:off x="570361" y="481944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59" name="tx359"/>
            <p:cNvSpPr/>
            <p:nvPr/>
          </p:nvSpPr>
          <p:spPr>
            <a:xfrm>
              <a:off x="508182" y="42523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60" name="tx360"/>
            <p:cNvSpPr/>
            <p:nvPr/>
          </p:nvSpPr>
          <p:spPr>
            <a:xfrm>
              <a:off x="508182" y="36853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61" name="tx36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2" name="tx36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3" name="tx36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64" name="tx36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65" name="tx36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66" name="tx36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7" name="tx36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8" name="tx36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69" name="tx36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0" name="tx37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1" name="tx37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72" name="tx37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3" name="rc373"/>
            <p:cNvSpPr/>
            <p:nvPr/>
          </p:nvSpPr>
          <p:spPr>
            <a:xfrm>
              <a:off x="3743125" y="6243826"/>
              <a:ext cx="201456" cy="201456"/>
            </a:xfrm>
            <a:prstGeom prst="rect">
              <a:avLst/>
            </a:prstGeom>
            <a:solidFill>
              <a:srgbClr val="2C7FB8">
                <a:alpha val="100000"/>
              </a:srgbClr>
            </a:solidFill>
          </p:spPr>
          <p:txBody>
            <a:bodyPr/>
            <a:lstStyle/>
            <a:p/>
          </p:txBody>
        </p:sp>
        <p:sp>
          <p:nvSpPr>
            <p:cNvPr id="374" name="tx37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75" name="pl37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76" name="tx37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77" name="tx377"/>
            <p:cNvSpPr/>
            <p:nvPr/>
          </p:nvSpPr>
          <p:spPr>
            <a:xfrm>
              <a:off x="714376" y="435349"/>
              <a:ext cx="72476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Southern Africa, 2006-2025</a:t>
              </a:r>
            </a:p>
          </p:txBody>
        </p:sp>
        <p:sp>
          <p:nvSpPr>
            <p:cNvPr id="378" name="tx37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8084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855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62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397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3168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9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969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740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5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283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5054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825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2831685"/>
              <a:ext cx="3818273" cy="1968014"/>
            </a:xfrm>
            <a:custGeom>
              <a:avLst/>
              <a:pathLst>
                <a:path w="3818273" h="1968014">
                  <a:moveTo>
                    <a:pt x="0" y="1968014"/>
                  </a:moveTo>
                  <a:lnTo>
                    <a:pt x="254551" y="1968014"/>
                  </a:lnTo>
                  <a:lnTo>
                    <a:pt x="509103" y="1968014"/>
                  </a:lnTo>
                  <a:lnTo>
                    <a:pt x="763654" y="1968014"/>
                  </a:lnTo>
                  <a:lnTo>
                    <a:pt x="1018206" y="1293266"/>
                  </a:lnTo>
                  <a:lnTo>
                    <a:pt x="1272757" y="1293266"/>
                  </a:lnTo>
                  <a:lnTo>
                    <a:pt x="1527309" y="1349495"/>
                  </a:lnTo>
                  <a:lnTo>
                    <a:pt x="1781861" y="1433838"/>
                  </a:lnTo>
                  <a:lnTo>
                    <a:pt x="2036412" y="1265151"/>
                  </a:lnTo>
                  <a:lnTo>
                    <a:pt x="2290964" y="590404"/>
                  </a:lnTo>
                  <a:lnTo>
                    <a:pt x="2545515" y="1405724"/>
                  </a:lnTo>
                  <a:lnTo>
                    <a:pt x="2800067" y="1068350"/>
                  </a:lnTo>
                  <a:lnTo>
                    <a:pt x="3054619" y="899663"/>
                  </a:lnTo>
                  <a:lnTo>
                    <a:pt x="3309170" y="477946"/>
                  </a:lnTo>
                  <a:lnTo>
                    <a:pt x="3563722" y="253030"/>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2831685"/>
              <a:ext cx="3818273" cy="1968014"/>
            </a:xfrm>
            <a:custGeom>
              <a:avLst/>
              <a:pathLst>
                <a:path w="3818273" h="1968014">
                  <a:moveTo>
                    <a:pt x="0" y="1968014"/>
                  </a:moveTo>
                  <a:lnTo>
                    <a:pt x="254551" y="1968014"/>
                  </a:lnTo>
                  <a:lnTo>
                    <a:pt x="509103" y="1968014"/>
                  </a:lnTo>
                  <a:lnTo>
                    <a:pt x="763654" y="1968014"/>
                  </a:lnTo>
                  <a:lnTo>
                    <a:pt x="1018206" y="1433838"/>
                  </a:lnTo>
                  <a:lnTo>
                    <a:pt x="1272757" y="1461953"/>
                  </a:lnTo>
                  <a:lnTo>
                    <a:pt x="1527309" y="1490067"/>
                  </a:lnTo>
                  <a:lnTo>
                    <a:pt x="1781861" y="1546296"/>
                  </a:lnTo>
                  <a:lnTo>
                    <a:pt x="2036412" y="1658754"/>
                  </a:lnTo>
                  <a:lnTo>
                    <a:pt x="2290964" y="1461953"/>
                  </a:lnTo>
                  <a:lnTo>
                    <a:pt x="2545515" y="1490067"/>
                  </a:lnTo>
                  <a:lnTo>
                    <a:pt x="2800067" y="1433838"/>
                  </a:lnTo>
                  <a:lnTo>
                    <a:pt x="3054619" y="1321380"/>
                  </a:lnTo>
                  <a:lnTo>
                    <a:pt x="3309170" y="759091"/>
                  </a:lnTo>
                  <a:lnTo>
                    <a:pt x="3563722" y="365488"/>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1001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1001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15635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2406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0720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33972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2125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38752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3706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32848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0598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28068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2406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2688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296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35315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4656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2688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296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2406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12824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35659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1723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2806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33657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19</a:t>
              </a:r>
            </a:p>
          </p:txBody>
        </p:sp>
        <p:sp>
          <p:nvSpPr>
            <p:cNvPr id="69" name="tx69"/>
            <p:cNvSpPr/>
            <p:nvPr/>
          </p:nvSpPr>
          <p:spPr>
            <a:xfrm>
              <a:off x="2437390" y="439280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70" name="tx70"/>
            <p:cNvSpPr/>
            <p:nvPr/>
          </p:nvSpPr>
          <p:spPr>
            <a:xfrm>
              <a:off x="2946494" y="4561489"/>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1" name="tx71"/>
            <p:cNvSpPr/>
            <p:nvPr/>
          </p:nvSpPr>
          <p:spPr>
            <a:xfrm>
              <a:off x="3455597" y="439280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72" name="tx72"/>
            <p:cNvSpPr/>
            <p:nvPr/>
          </p:nvSpPr>
          <p:spPr>
            <a:xfrm>
              <a:off x="3964700" y="422411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23</a:t>
              </a:r>
            </a:p>
          </p:txBody>
        </p:sp>
        <p:sp>
          <p:nvSpPr>
            <p:cNvPr id="73" name="tx73"/>
            <p:cNvSpPr/>
            <p:nvPr/>
          </p:nvSpPr>
          <p:spPr>
            <a:xfrm>
              <a:off x="4473803" y="326822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57</a:t>
              </a:r>
            </a:p>
          </p:txBody>
        </p:sp>
        <p:sp>
          <p:nvSpPr>
            <p:cNvPr id="74" name="tx74"/>
            <p:cNvSpPr/>
            <p:nvPr/>
          </p:nvSpPr>
          <p:spPr>
            <a:xfrm>
              <a:off x="4728355" y="29027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70</a:t>
              </a:r>
            </a:p>
          </p:txBody>
        </p:sp>
        <p:sp>
          <p:nvSpPr>
            <p:cNvPr id="75" name="tx75"/>
            <p:cNvSpPr/>
            <p:nvPr/>
          </p:nvSpPr>
          <p:spPr>
            <a:xfrm>
              <a:off x="910081"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39544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78" name="tx78"/>
            <p:cNvSpPr/>
            <p:nvPr/>
          </p:nvSpPr>
          <p:spPr>
            <a:xfrm>
              <a:off x="2437390" y="401066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22</a:t>
              </a:r>
            </a:p>
          </p:txBody>
        </p:sp>
        <p:sp>
          <p:nvSpPr>
            <p:cNvPr id="79" name="tx79"/>
            <p:cNvSpPr/>
            <p:nvPr/>
          </p:nvSpPr>
          <p:spPr>
            <a:xfrm>
              <a:off x="2946494" y="392632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25</a:t>
              </a:r>
            </a:p>
          </p:txBody>
        </p:sp>
        <p:sp>
          <p:nvSpPr>
            <p:cNvPr id="80" name="tx80"/>
            <p:cNvSpPr/>
            <p:nvPr/>
          </p:nvSpPr>
          <p:spPr>
            <a:xfrm>
              <a:off x="3455597" y="406689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81" name="tx81"/>
            <p:cNvSpPr/>
            <p:nvPr/>
          </p:nvSpPr>
          <p:spPr>
            <a:xfrm>
              <a:off x="3964700" y="35608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38</a:t>
              </a:r>
            </a:p>
          </p:txBody>
        </p:sp>
        <p:sp>
          <p:nvSpPr>
            <p:cNvPr id="82" name="tx82"/>
            <p:cNvSpPr/>
            <p:nvPr/>
          </p:nvSpPr>
          <p:spPr>
            <a:xfrm>
              <a:off x="4473803" y="291419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61</a:t>
              </a:r>
            </a:p>
          </p:txBody>
        </p:sp>
        <p:sp>
          <p:nvSpPr>
            <p:cNvPr id="83" name="tx83"/>
            <p:cNvSpPr/>
            <p:nvPr/>
          </p:nvSpPr>
          <p:spPr>
            <a:xfrm>
              <a:off x="4728355" y="266116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70</a:t>
              </a:r>
            </a:p>
          </p:txBody>
        </p:sp>
        <p:sp>
          <p:nvSpPr>
            <p:cNvPr id="84" name="pl84"/>
            <p:cNvSpPr/>
            <p:nvPr/>
          </p:nvSpPr>
          <p:spPr>
            <a:xfrm>
              <a:off x="757350" y="479969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401852"/>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8084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855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62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397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3168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9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969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740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5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283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5054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825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9699"/>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9699"/>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969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401852"/>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881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74" name="tx174"/>
            <p:cNvSpPr/>
            <p:nvPr/>
          </p:nvSpPr>
          <p:spPr>
            <a:xfrm rot="-2700000">
              <a:off x="1556395"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a:t>
              </a:r>
            </a:p>
          </p:txBody>
        </p:sp>
        <p:sp>
          <p:nvSpPr>
            <p:cNvPr id="175" name="tx175"/>
            <p:cNvSpPr/>
            <p:nvPr/>
          </p:nvSpPr>
          <p:spPr>
            <a:xfrm rot="-2700000">
              <a:off x="1810947"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(2)</a:t>
              </a:r>
            </a:p>
          </p:txBody>
        </p:sp>
        <p:sp>
          <p:nvSpPr>
            <p:cNvPr id="176" name="tx176"/>
            <p:cNvSpPr/>
            <p:nvPr/>
          </p:nvSpPr>
          <p:spPr>
            <a:xfrm rot="-2700000">
              <a:off x="206549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(2)</a:t>
              </a:r>
            </a:p>
          </p:txBody>
        </p:sp>
        <p:sp>
          <p:nvSpPr>
            <p:cNvPr id="177" name="tx177"/>
            <p:cNvSpPr/>
            <p:nvPr/>
          </p:nvSpPr>
          <p:spPr>
            <a:xfrm rot="-2700000">
              <a:off x="2320050"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(2)</a:t>
              </a:r>
            </a:p>
          </p:txBody>
        </p:sp>
        <p:sp>
          <p:nvSpPr>
            <p:cNvPr id="178" name="tx178"/>
            <p:cNvSpPr/>
            <p:nvPr/>
          </p:nvSpPr>
          <p:spPr>
            <a:xfrm rot="-2700000">
              <a:off x="2574602"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(3)</a:t>
              </a:r>
            </a:p>
          </p:txBody>
        </p:sp>
        <p:sp>
          <p:nvSpPr>
            <p:cNvPr id="179" name="tx179"/>
            <p:cNvSpPr/>
            <p:nvPr/>
          </p:nvSpPr>
          <p:spPr>
            <a:xfrm rot="-2700000">
              <a:off x="2829153"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(5)</a:t>
              </a:r>
            </a:p>
          </p:txBody>
        </p:sp>
        <p:sp>
          <p:nvSpPr>
            <p:cNvPr id="180" name="tx180"/>
            <p:cNvSpPr/>
            <p:nvPr/>
          </p:nvSpPr>
          <p:spPr>
            <a:xfrm rot="-2700000">
              <a:off x="3083705"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(5)</a:t>
              </a:r>
            </a:p>
          </p:txBody>
        </p:sp>
        <p:sp>
          <p:nvSpPr>
            <p:cNvPr id="181" name="tx181"/>
            <p:cNvSpPr/>
            <p:nvPr/>
          </p:nvSpPr>
          <p:spPr>
            <a:xfrm rot="-2700000">
              <a:off x="3338256"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(6)</a:t>
              </a:r>
            </a:p>
          </p:txBody>
        </p:sp>
        <p:sp>
          <p:nvSpPr>
            <p:cNvPr id="182" name="tx182"/>
            <p:cNvSpPr/>
            <p:nvPr/>
          </p:nvSpPr>
          <p:spPr>
            <a:xfrm rot="-2700000">
              <a:off x="359280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(7)</a:t>
              </a:r>
            </a:p>
          </p:txBody>
        </p:sp>
        <p:sp>
          <p:nvSpPr>
            <p:cNvPr id="183" name="tx183"/>
            <p:cNvSpPr/>
            <p:nvPr/>
          </p:nvSpPr>
          <p:spPr>
            <a:xfrm rot="-2700000">
              <a:off x="3847359"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(9)</a:t>
              </a:r>
            </a:p>
          </p:txBody>
        </p:sp>
        <p:sp>
          <p:nvSpPr>
            <p:cNvPr id="184" name="tx184"/>
            <p:cNvSpPr/>
            <p:nvPr/>
          </p:nvSpPr>
          <p:spPr>
            <a:xfrm rot="-2700000">
              <a:off x="4101911"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(9)</a:t>
              </a:r>
            </a:p>
          </p:txBody>
        </p:sp>
        <p:sp>
          <p:nvSpPr>
            <p:cNvPr id="185" name="tx185"/>
            <p:cNvSpPr/>
            <p:nvPr/>
          </p:nvSpPr>
          <p:spPr>
            <a:xfrm rot="-2700000">
              <a:off x="4304170" y="547380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(11)</a:t>
              </a:r>
            </a:p>
          </p:txBody>
        </p:sp>
        <p:sp>
          <p:nvSpPr>
            <p:cNvPr id="186" name="tx186"/>
            <p:cNvSpPr/>
            <p:nvPr/>
          </p:nvSpPr>
          <p:spPr>
            <a:xfrm rot="-2700000">
              <a:off x="4731514"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881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(0)</a:t>
              </a:r>
            </a:p>
          </p:txBody>
        </p:sp>
        <p:sp>
          <p:nvSpPr>
            <p:cNvPr id="200" name="tx200"/>
            <p:cNvSpPr/>
            <p:nvPr/>
          </p:nvSpPr>
          <p:spPr>
            <a:xfrm rot="-2700000">
              <a:off x="8295236"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(0)</a:t>
              </a:r>
            </a:p>
          </p:txBody>
        </p:sp>
        <p:sp>
          <p:nvSpPr>
            <p:cNvPr id="201" name="tx201"/>
            <p:cNvSpPr/>
            <p:nvPr/>
          </p:nvSpPr>
          <p:spPr>
            <a:xfrm rot="-2700000">
              <a:off x="854978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(0)</a:t>
              </a:r>
            </a:p>
          </p:txBody>
        </p:sp>
        <p:sp>
          <p:nvSpPr>
            <p:cNvPr id="202" name="tx202"/>
            <p:cNvSpPr/>
            <p:nvPr/>
          </p:nvSpPr>
          <p:spPr>
            <a:xfrm>
              <a:off x="632541" y="47596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74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51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28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105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82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453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32433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Southern Africa,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70% and last dose (HPVc) coverage increased to 70%.
HPV1 coverage among boys remained the same at 0% and HPVc coverage remained the same at 0%.
HPV vaccine was available in 11* (out of 10) countries for girls and 0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70% and coverage among boys remained the same at 0%.Increases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287563" y="3153005"/>
              <a:ext cx="437137" cy="383254"/>
            </a:xfrm>
            <a:prstGeom prst="rect">
              <a:avLst/>
            </a:prstGeom>
            <a:solidFill>
              <a:srgbClr val="D1C229">
                <a:alpha val="100000"/>
              </a:srgbClr>
            </a:solidFill>
            <a:ln w="2710" cap="flat">
              <a:solidFill>
                <a:srgbClr val="FFFFFF">
                  <a:alpha val="100000"/>
                </a:srgbClr>
              </a:solidFill>
              <a:prstDash val="solid"/>
              <a:miter/>
            </a:ln>
          </p:spPr>
          <p:txBody>
            <a:bodyPr/>
            <a:lstStyle/>
            <a:p/>
          </p:txBody>
        </p:sp>
        <p:sp>
          <p:nvSpPr>
            <p:cNvPr id="5" name="rc5"/>
            <p:cNvSpPr/>
            <p:nvPr/>
          </p:nvSpPr>
          <p:spPr>
            <a:xfrm>
              <a:off x="3916186" y="5069278"/>
              <a:ext cx="437137" cy="383254"/>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6" name="rc6"/>
            <p:cNvSpPr/>
            <p:nvPr/>
          </p:nvSpPr>
          <p:spPr>
            <a:xfrm>
              <a:off x="4353324" y="5069278"/>
              <a:ext cx="437137" cy="383254"/>
            </a:xfrm>
            <a:prstGeom prst="rect">
              <a:avLst/>
            </a:prstGeom>
            <a:solidFill>
              <a:srgbClr val="6BB041">
                <a:alpha val="100000"/>
              </a:srgbClr>
            </a:solidFill>
            <a:ln w="2710" cap="flat">
              <a:solidFill>
                <a:srgbClr val="FFFFFF">
                  <a:alpha val="100000"/>
                </a:srgbClr>
              </a:solidFill>
              <a:prstDash val="solid"/>
              <a:miter/>
            </a:ln>
          </p:spPr>
          <p:txBody>
            <a:bodyPr/>
            <a:lstStyle/>
            <a:p/>
          </p:txBody>
        </p:sp>
        <p:sp>
          <p:nvSpPr>
            <p:cNvPr id="7" name="rc7"/>
            <p:cNvSpPr/>
            <p:nvPr/>
          </p:nvSpPr>
          <p:spPr>
            <a:xfrm>
              <a:off x="4790461" y="5069278"/>
              <a:ext cx="437137" cy="383254"/>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8" name="rc8"/>
            <p:cNvSpPr/>
            <p:nvPr/>
          </p:nvSpPr>
          <p:spPr>
            <a:xfrm>
              <a:off x="5664737" y="5069278"/>
              <a:ext cx="437137" cy="383254"/>
            </a:xfrm>
            <a:prstGeom prst="rect">
              <a:avLst/>
            </a:prstGeom>
            <a:solidFill>
              <a:srgbClr val="FBA119">
                <a:alpha val="100000"/>
              </a:srgbClr>
            </a:solidFill>
            <a:ln w="2710" cap="flat">
              <a:solidFill>
                <a:srgbClr val="FFFFFF">
                  <a:alpha val="100000"/>
                </a:srgbClr>
              </a:solidFill>
              <a:prstDash val="solid"/>
              <a:miter/>
            </a:ln>
          </p:spPr>
          <p:txBody>
            <a:bodyPr/>
            <a:lstStyle/>
            <a:p/>
          </p:txBody>
        </p:sp>
        <p:sp>
          <p:nvSpPr>
            <p:cNvPr id="9" name="rc9"/>
            <p:cNvSpPr/>
            <p:nvPr/>
          </p:nvSpPr>
          <p:spPr>
            <a:xfrm>
              <a:off x="6539012" y="5069278"/>
              <a:ext cx="437137" cy="383254"/>
            </a:xfrm>
            <a:prstGeom prst="rect">
              <a:avLst/>
            </a:prstGeom>
            <a:solidFill>
              <a:srgbClr val="E73D1C">
                <a:alpha val="100000"/>
              </a:srgbClr>
            </a:solidFill>
            <a:ln w="2710" cap="flat">
              <a:solidFill>
                <a:srgbClr val="FFFFFF">
                  <a:alpha val="100000"/>
                </a:srgbClr>
              </a:solidFill>
              <a:prstDash val="solid"/>
              <a:miter/>
            </a:ln>
          </p:spPr>
          <p:txBody>
            <a:bodyPr/>
            <a:lstStyle/>
            <a:p/>
          </p:txBody>
        </p:sp>
        <p:sp>
          <p:nvSpPr>
            <p:cNvPr id="10" name="rc10"/>
            <p:cNvSpPr/>
            <p:nvPr/>
          </p:nvSpPr>
          <p:spPr>
            <a:xfrm>
              <a:off x="6976150" y="5069278"/>
              <a:ext cx="437137" cy="383254"/>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11" name="rc11"/>
            <p:cNvSpPr/>
            <p:nvPr/>
          </p:nvSpPr>
          <p:spPr>
            <a:xfrm>
              <a:off x="7413287" y="5069278"/>
              <a:ext cx="437137" cy="38325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 name="rc12"/>
            <p:cNvSpPr/>
            <p:nvPr/>
          </p:nvSpPr>
          <p:spPr>
            <a:xfrm>
              <a:off x="7850425" y="5069278"/>
              <a:ext cx="437137" cy="383254"/>
            </a:xfrm>
            <a:prstGeom prst="rect">
              <a:avLst/>
            </a:prstGeom>
            <a:solidFill>
              <a:srgbClr val="F06420">
                <a:alpha val="100000"/>
              </a:srgbClr>
            </a:solidFill>
            <a:ln w="2710" cap="flat">
              <a:solidFill>
                <a:srgbClr val="FFFFFF">
                  <a:alpha val="100000"/>
                </a:srgbClr>
              </a:solidFill>
              <a:prstDash val="solid"/>
              <a:miter/>
            </a:ln>
          </p:spPr>
          <p:txBody>
            <a:bodyPr/>
            <a:lstStyle/>
            <a:p/>
          </p:txBody>
        </p:sp>
        <p:sp>
          <p:nvSpPr>
            <p:cNvPr id="13" name="rc13"/>
            <p:cNvSpPr/>
            <p:nvPr/>
          </p:nvSpPr>
          <p:spPr>
            <a:xfrm>
              <a:off x="7413287" y="4686023"/>
              <a:ext cx="437137" cy="383254"/>
            </a:xfrm>
            <a:prstGeom prst="rect">
              <a:avLst/>
            </a:prstGeom>
            <a:solidFill>
              <a:srgbClr val="D1C229">
                <a:alpha val="100000"/>
              </a:srgbClr>
            </a:solidFill>
            <a:ln w="2710" cap="flat">
              <a:solidFill>
                <a:srgbClr val="FFFFFF">
                  <a:alpha val="100000"/>
                </a:srgbClr>
              </a:solidFill>
              <a:prstDash val="solid"/>
              <a:miter/>
            </a:ln>
          </p:spPr>
          <p:txBody>
            <a:bodyPr/>
            <a:lstStyle/>
            <a:p/>
          </p:txBody>
        </p:sp>
        <p:sp>
          <p:nvSpPr>
            <p:cNvPr id="14" name="rc14"/>
            <p:cNvSpPr/>
            <p:nvPr/>
          </p:nvSpPr>
          <p:spPr>
            <a:xfrm>
              <a:off x="7850425" y="4686023"/>
              <a:ext cx="437137" cy="38325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 name="rc15"/>
            <p:cNvSpPr/>
            <p:nvPr/>
          </p:nvSpPr>
          <p:spPr>
            <a:xfrm>
              <a:off x="8287563" y="4686023"/>
              <a:ext cx="437137" cy="38325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 name="rc16"/>
            <p:cNvSpPr/>
            <p:nvPr/>
          </p:nvSpPr>
          <p:spPr>
            <a:xfrm>
              <a:off x="6976150" y="4302769"/>
              <a:ext cx="437137" cy="38325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 name="rc17"/>
            <p:cNvSpPr/>
            <p:nvPr/>
          </p:nvSpPr>
          <p:spPr>
            <a:xfrm>
              <a:off x="7413287" y="4302769"/>
              <a:ext cx="437137" cy="383254"/>
            </a:xfrm>
            <a:prstGeom prst="rect">
              <a:avLst/>
            </a:prstGeom>
            <a:solidFill>
              <a:srgbClr val="E5C220">
                <a:alpha val="100000"/>
              </a:srgbClr>
            </a:solidFill>
            <a:ln w="2710" cap="flat">
              <a:solidFill>
                <a:srgbClr val="FFFFFF">
                  <a:alpha val="100000"/>
                </a:srgbClr>
              </a:solidFill>
              <a:prstDash val="solid"/>
              <a:miter/>
            </a:ln>
          </p:spPr>
          <p:txBody>
            <a:bodyPr/>
            <a:lstStyle/>
            <a:p/>
          </p:txBody>
        </p:sp>
        <p:sp>
          <p:nvSpPr>
            <p:cNvPr id="18" name="rc18"/>
            <p:cNvSpPr/>
            <p:nvPr/>
          </p:nvSpPr>
          <p:spPr>
            <a:xfrm>
              <a:off x="7850425" y="4302769"/>
              <a:ext cx="437137" cy="383254"/>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19" name="rc19"/>
            <p:cNvSpPr/>
            <p:nvPr/>
          </p:nvSpPr>
          <p:spPr>
            <a:xfrm>
              <a:off x="8287563" y="4302769"/>
              <a:ext cx="437137" cy="38325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 name="rc20"/>
            <p:cNvSpPr/>
            <p:nvPr/>
          </p:nvSpPr>
          <p:spPr>
            <a:xfrm>
              <a:off x="6101874" y="1619987"/>
              <a:ext cx="437137" cy="383254"/>
            </a:xfrm>
            <a:prstGeom prst="rect">
              <a:avLst/>
            </a:prstGeom>
            <a:solidFill>
              <a:srgbClr val="76B641">
                <a:alpha val="100000"/>
              </a:srgbClr>
            </a:solidFill>
            <a:ln w="2710" cap="flat">
              <a:solidFill>
                <a:srgbClr val="FFFFFF">
                  <a:alpha val="100000"/>
                </a:srgbClr>
              </a:solidFill>
              <a:prstDash val="solid"/>
              <a:miter/>
            </a:ln>
          </p:spPr>
          <p:txBody>
            <a:bodyPr/>
            <a:lstStyle/>
            <a:p/>
          </p:txBody>
        </p:sp>
        <p:sp>
          <p:nvSpPr>
            <p:cNvPr id="21" name="rc21"/>
            <p:cNvSpPr/>
            <p:nvPr/>
          </p:nvSpPr>
          <p:spPr>
            <a:xfrm>
              <a:off x="6539012" y="1619987"/>
              <a:ext cx="437137" cy="38325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 name="rc22"/>
            <p:cNvSpPr/>
            <p:nvPr/>
          </p:nvSpPr>
          <p:spPr>
            <a:xfrm>
              <a:off x="6976150" y="1619987"/>
              <a:ext cx="437137" cy="383254"/>
            </a:xfrm>
            <a:prstGeom prst="rect">
              <a:avLst/>
            </a:prstGeom>
            <a:solidFill>
              <a:srgbClr val="C6140A">
                <a:alpha val="100000"/>
              </a:srgbClr>
            </a:solidFill>
            <a:ln w="2710" cap="flat">
              <a:solidFill>
                <a:srgbClr val="FFFFFF">
                  <a:alpha val="100000"/>
                </a:srgbClr>
              </a:solidFill>
              <a:prstDash val="solid"/>
              <a:miter/>
            </a:ln>
          </p:spPr>
          <p:txBody>
            <a:bodyPr/>
            <a:lstStyle/>
            <a:p/>
          </p:txBody>
        </p:sp>
        <p:sp>
          <p:nvSpPr>
            <p:cNvPr id="23" name="rc23"/>
            <p:cNvSpPr/>
            <p:nvPr/>
          </p:nvSpPr>
          <p:spPr>
            <a:xfrm>
              <a:off x="7413287" y="1619987"/>
              <a:ext cx="437137" cy="38325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 name="rc24"/>
            <p:cNvSpPr/>
            <p:nvPr/>
          </p:nvSpPr>
          <p:spPr>
            <a:xfrm>
              <a:off x="7850425" y="1619987"/>
              <a:ext cx="437137" cy="38325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 name="rc25"/>
            <p:cNvSpPr/>
            <p:nvPr/>
          </p:nvSpPr>
          <p:spPr>
            <a:xfrm>
              <a:off x="8287563" y="1619987"/>
              <a:ext cx="437137" cy="383254"/>
            </a:xfrm>
            <a:prstGeom prst="rect">
              <a:avLst/>
            </a:prstGeom>
            <a:solidFill>
              <a:srgbClr val="4A9C3F">
                <a:alpha val="100000"/>
              </a:srgbClr>
            </a:solidFill>
            <a:ln w="2710" cap="flat">
              <a:solidFill>
                <a:srgbClr val="FFFFFF">
                  <a:alpha val="100000"/>
                </a:srgbClr>
              </a:solidFill>
              <a:prstDash val="solid"/>
              <a:miter/>
            </a:ln>
          </p:spPr>
          <p:txBody>
            <a:bodyPr/>
            <a:lstStyle/>
            <a:p/>
          </p:txBody>
        </p:sp>
        <p:sp>
          <p:nvSpPr>
            <p:cNvPr id="26" name="rc26"/>
            <p:cNvSpPr/>
            <p:nvPr/>
          </p:nvSpPr>
          <p:spPr>
            <a:xfrm>
              <a:off x="6976150" y="2386496"/>
              <a:ext cx="437137" cy="383254"/>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27" name="rc27"/>
            <p:cNvSpPr/>
            <p:nvPr/>
          </p:nvSpPr>
          <p:spPr>
            <a:xfrm>
              <a:off x="7413287" y="2386496"/>
              <a:ext cx="437137" cy="383254"/>
            </a:xfrm>
            <a:prstGeom prst="rect">
              <a:avLst/>
            </a:prstGeom>
            <a:solidFill>
              <a:srgbClr val="F2C219">
                <a:alpha val="100000"/>
              </a:srgbClr>
            </a:solidFill>
            <a:ln w="2710" cap="flat">
              <a:solidFill>
                <a:srgbClr val="FFFFFF">
                  <a:alpha val="100000"/>
                </a:srgbClr>
              </a:solidFill>
              <a:prstDash val="solid"/>
              <a:miter/>
            </a:ln>
          </p:spPr>
          <p:txBody>
            <a:bodyPr/>
            <a:lstStyle/>
            <a:p/>
          </p:txBody>
        </p:sp>
        <p:sp>
          <p:nvSpPr>
            <p:cNvPr id="28" name="rc28"/>
            <p:cNvSpPr/>
            <p:nvPr/>
          </p:nvSpPr>
          <p:spPr>
            <a:xfrm>
              <a:off x="7850425" y="2386496"/>
              <a:ext cx="437137" cy="383254"/>
            </a:xfrm>
            <a:prstGeom prst="rect">
              <a:avLst/>
            </a:prstGeom>
            <a:solidFill>
              <a:srgbClr val="13863D">
                <a:alpha val="100000"/>
              </a:srgbClr>
            </a:solidFill>
            <a:ln w="2710" cap="flat">
              <a:solidFill>
                <a:srgbClr val="FFFFFF">
                  <a:alpha val="100000"/>
                </a:srgbClr>
              </a:solidFill>
              <a:prstDash val="solid"/>
              <a:miter/>
            </a:ln>
          </p:spPr>
          <p:txBody>
            <a:bodyPr/>
            <a:lstStyle/>
            <a:p/>
          </p:txBody>
        </p:sp>
        <p:sp>
          <p:nvSpPr>
            <p:cNvPr id="29" name="rc29"/>
            <p:cNvSpPr/>
            <p:nvPr/>
          </p:nvSpPr>
          <p:spPr>
            <a:xfrm>
              <a:off x="8287563" y="2386496"/>
              <a:ext cx="437137" cy="383254"/>
            </a:xfrm>
            <a:prstGeom prst="rect">
              <a:avLst/>
            </a:prstGeom>
            <a:solidFill>
              <a:srgbClr val="76B641">
                <a:alpha val="100000"/>
              </a:srgbClr>
            </a:solidFill>
            <a:ln w="2710" cap="flat">
              <a:solidFill>
                <a:srgbClr val="FFFFFF">
                  <a:alpha val="100000"/>
                </a:srgbClr>
              </a:solidFill>
              <a:prstDash val="solid"/>
              <a:miter/>
            </a:ln>
          </p:spPr>
          <p:txBody>
            <a:bodyPr/>
            <a:lstStyle/>
            <a:p/>
          </p:txBody>
        </p:sp>
        <p:sp>
          <p:nvSpPr>
            <p:cNvPr id="30" name="rc30"/>
            <p:cNvSpPr/>
            <p:nvPr/>
          </p:nvSpPr>
          <p:spPr>
            <a:xfrm>
              <a:off x="8287563" y="3919514"/>
              <a:ext cx="437137" cy="383254"/>
            </a:xfrm>
            <a:prstGeom prst="rect">
              <a:avLst/>
            </a:prstGeom>
            <a:solidFill>
              <a:srgbClr val="F06420">
                <a:alpha val="100000"/>
              </a:srgbClr>
            </a:solidFill>
            <a:ln w="2710" cap="flat">
              <a:solidFill>
                <a:srgbClr val="FFFFFF">
                  <a:alpha val="100000"/>
                </a:srgbClr>
              </a:solidFill>
              <a:prstDash val="solid"/>
              <a:miter/>
            </a:ln>
          </p:spPr>
          <p:txBody>
            <a:bodyPr/>
            <a:lstStyle/>
            <a:p/>
          </p:txBody>
        </p:sp>
        <p:sp>
          <p:nvSpPr>
            <p:cNvPr id="31" name="rc31"/>
            <p:cNvSpPr/>
            <p:nvPr/>
          </p:nvSpPr>
          <p:spPr>
            <a:xfrm>
              <a:off x="3479048" y="2003242"/>
              <a:ext cx="437137" cy="38325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2" name="rc32"/>
            <p:cNvSpPr/>
            <p:nvPr/>
          </p:nvSpPr>
          <p:spPr>
            <a:xfrm>
              <a:off x="3916186" y="2003242"/>
              <a:ext cx="437137" cy="383254"/>
            </a:xfrm>
            <a:prstGeom prst="rect">
              <a:avLst/>
            </a:prstGeom>
            <a:solidFill>
              <a:srgbClr val="D1C229">
                <a:alpha val="100000"/>
              </a:srgbClr>
            </a:solidFill>
            <a:ln w="2710" cap="flat">
              <a:solidFill>
                <a:srgbClr val="FFFFFF">
                  <a:alpha val="100000"/>
                </a:srgbClr>
              </a:solidFill>
              <a:prstDash val="solid"/>
              <a:miter/>
            </a:ln>
          </p:spPr>
          <p:txBody>
            <a:bodyPr/>
            <a:lstStyle/>
            <a:p/>
          </p:txBody>
        </p:sp>
        <p:sp>
          <p:nvSpPr>
            <p:cNvPr id="33" name="rc33"/>
            <p:cNvSpPr/>
            <p:nvPr/>
          </p:nvSpPr>
          <p:spPr>
            <a:xfrm>
              <a:off x="4353324" y="2003242"/>
              <a:ext cx="437137" cy="383254"/>
            </a:xfrm>
            <a:prstGeom prst="rect">
              <a:avLst/>
            </a:prstGeom>
            <a:solidFill>
              <a:srgbClr val="D1C229">
                <a:alpha val="100000"/>
              </a:srgbClr>
            </a:solidFill>
            <a:ln w="2710" cap="flat">
              <a:solidFill>
                <a:srgbClr val="FFFFFF">
                  <a:alpha val="100000"/>
                </a:srgbClr>
              </a:solidFill>
              <a:prstDash val="solid"/>
              <a:miter/>
            </a:ln>
          </p:spPr>
          <p:txBody>
            <a:bodyPr/>
            <a:lstStyle/>
            <a:p/>
          </p:txBody>
        </p:sp>
        <p:sp>
          <p:nvSpPr>
            <p:cNvPr id="34" name="rc34"/>
            <p:cNvSpPr/>
            <p:nvPr/>
          </p:nvSpPr>
          <p:spPr>
            <a:xfrm>
              <a:off x="4790461" y="2003242"/>
              <a:ext cx="437137" cy="383254"/>
            </a:xfrm>
            <a:prstGeom prst="rect">
              <a:avLst/>
            </a:prstGeom>
            <a:solidFill>
              <a:srgbClr val="F2C219">
                <a:alpha val="100000"/>
              </a:srgbClr>
            </a:solidFill>
            <a:ln w="2710" cap="flat">
              <a:solidFill>
                <a:srgbClr val="FFFFFF">
                  <a:alpha val="100000"/>
                </a:srgbClr>
              </a:solidFill>
              <a:prstDash val="solid"/>
              <a:miter/>
            </a:ln>
          </p:spPr>
          <p:txBody>
            <a:bodyPr/>
            <a:lstStyle/>
            <a:p/>
          </p:txBody>
        </p:sp>
        <p:sp>
          <p:nvSpPr>
            <p:cNvPr id="35" name="rc35"/>
            <p:cNvSpPr/>
            <p:nvPr/>
          </p:nvSpPr>
          <p:spPr>
            <a:xfrm>
              <a:off x="5227599" y="2003242"/>
              <a:ext cx="437137" cy="383254"/>
            </a:xfrm>
            <a:prstGeom prst="rect">
              <a:avLst/>
            </a:prstGeom>
            <a:solidFill>
              <a:srgbClr val="F88E1D">
                <a:alpha val="100000"/>
              </a:srgbClr>
            </a:solidFill>
            <a:ln w="2710" cap="flat">
              <a:solidFill>
                <a:srgbClr val="FFFFFF">
                  <a:alpha val="100000"/>
                </a:srgbClr>
              </a:solidFill>
              <a:prstDash val="solid"/>
              <a:miter/>
            </a:ln>
          </p:spPr>
          <p:txBody>
            <a:bodyPr/>
            <a:lstStyle/>
            <a:p/>
          </p:txBody>
        </p:sp>
        <p:sp>
          <p:nvSpPr>
            <p:cNvPr id="36" name="rc36"/>
            <p:cNvSpPr/>
            <p:nvPr/>
          </p:nvSpPr>
          <p:spPr>
            <a:xfrm>
              <a:off x="5664737" y="2003242"/>
              <a:ext cx="437137" cy="383254"/>
            </a:xfrm>
            <a:prstGeom prst="rect">
              <a:avLst/>
            </a:prstGeom>
            <a:solidFill>
              <a:srgbClr val="F88E1D">
                <a:alpha val="100000"/>
              </a:srgbClr>
            </a:solidFill>
            <a:ln w="2710" cap="flat">
              <a:solidFill>
                <a:srgbClr val="FFFFFF">
                  <a:alpha val="100000"/>
                </a:srgbClr>
              </a:solidFill>
              <a:prstDash val="solid"/>
              <a:miter/>
            </a:ln>
          </p:spPr>
          <p:txBody>
            <a:bodyPr/>
            <a:lstStyle/>
            <a:p/>
          </p:txBody>
        </p:sp>
        <p:sp>
          <p:nvSpPr>
            <p:cNvPr id="37" name="rc37"/>
            <p:cNvSpPr/>
            <p:nvPr/>
          </p:nvSpPr>
          <p:spPr>
            <a:xfrm>
              <a:off x="6539012" y="2003242"/>
              <a:ext cx="437137" cy="383254"/>
            </a:xfrm>
            <a:prstGeom prst="rect">
              <a:avLst/>
            </a:prstGeom>
            <a:solidFill>
              <a:srgbClr val="F36F21">
                <a:alpha val="100000"/>
              </a:srgbClr>
            </a:solidFill>
            <a:ln w="2710" cap="flat">
              <a:solidFill>
                <a:srgbClr val="FFFFFF">
                  <a:alpha val="100000"/>
                </a:srgbClr>
              </a:solidFill>
              <a:prstDash val="solid"/>
              <a:miter/>
            </a:ln>
          </p:spPr>
          <p:txBody>
            <a:bodyPr/>
            <a:lstStyle/>
            <a:p/>
          </p:txBody>
        </p:sp>
        <p:sp>
          <p:nvSpPr>
            <p:cNvPr id="38" name="rc38"/>
            <p:cNvSpPr/>
            <p:nvPr/>
          </p:nvSpPr>
          <p:spPr>
            <a:xfrm>
              <a:off x="6976150" y="2003242"/>
              <a:ext cx="437137" cy="383254"/>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39" name="rc39"/>
            <p:cNvSpPr/>
            <p:nvPr/>
          </p:nvSpPr>
          <p:spPr>
            <a:xfrm>
              <a:off x="7413287" y="2003242"/>
              <a:ext cx="437137" cy="38325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7850425" y="2003242"/>
              <a:ext cx="437137" cy="383254"/>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41" name="rc41"/>
            <p:cNvSpPr/>
            <p:nvPr/>
          </p:nvSpPr>
          <p:spPr>
            <a:xfrm>
              <a:off x="8287563" y="2003242"/>
              <a:ext cx="437137" cy="383254"/>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42" name="rc42"/>
            <p:cNvSpPr/>
            <p:nvPr/>
          </p:nvSpPr>
          <p:spPr>
            <a:xfrm>
              <a:off x="6101874" y="3536260"/>
              <a:ext cx="437137" cy="383254"/>
            </a:xfrm>
            <a:prstGeom prst="rect">
              <a:avLst/>
            </a:prstGeom>
            <a:solidFill>
              <a:srgbClr val="A0BF3A">
                <a:alpha val="100000"/>
              </a:srgbClr>
            </a:solidFill>
            <a:ln w="2710" cap="flat">
              <a:solidFill>
                <a:srgbClr val="FFFFFF">
                  <a:alpha val="100000"/>
                </a:srgbClr>
              </a:solidFill>
              <a:prstDash val="solid"/>
              <a:miter/>
            </a:ln>
          </p:spPr>
          <p:txBody>
            <a:bodyPr/>
            <a:lstStyle/>
            <a:p/>
          </p:txBody>
        </p:sp>
        <p:sp>
          <p:nvSpPr>
            <p:cNvPr id="43" name="rc43"/>
            <p:cNvSpPr/>
            <p:nvPr/>
          </p:nvSpPr>
          <p:spPr>
            <a:xfrm>
              <a:off x="6539012" y="3536260"/>
              <a:ext cx="437137" cy="38325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 name="rc44"/>
            <p:cNvSpPr/>
            <p:nvPr/>
          </p:nvSpPr>
          <p:spPr>
            <a:xfrm>
              <a:off x="6976150" y="3536260"/>
              <a:ext cx="437137" cy="383254"/>
            </a:xfrm>
            <a:prstGeom prst="rect">
              <a:avLst/>
            </a:prstGeom>
            <a:solidFill>
              <a:srgbClr val="F47520">
                <a:alpha val="100000"/>
              </a:srgbClr>
            </a:solidFill>
            <a:ln w="2710" cap="flat">
              <a:solidFill>
                <a:srgbClr val="FFFFFF">
                  <a:alpha val="100000"/>
                </a:srgbClr>
              </a:solidFill>
              <a:prstDash val="solid"/>
              <a:miter/>
            </a:ln>
          </p:spPr>
          <p:txBody>
            <a:bodyPr/>
            <a:lstStyle/>
            <a:p/>
          </p:txBody>
        </p:sp>
        <p:sp>
          <p:nvSpPr>
            <p:cNvPr id="45" name="rc45"/>
            <p:cNvSpPr/>
            <p:nvPr/>
          </p:nvSpPr>
          <p:spPr>
            <a:xfrm>
              <a:off x="7413287" y="3536260"/>
              <a:ext cx="437137" cy="383254"/>
            </a:xfrm>
            <a:prstGeom prst="rect">
              <a:avLst/>
            </a:prstGeom>
            <a:solidFill>
              <a:srgbClr val="F2C219">
                <a:alpha val="100000"/>
              </a:srgbClr>
            </a:solidFill>
            <a:ln w="2710" cap="flat">
              <a:solidFill>
                <a:srgbClr val="FFFFFF">
                  <a:alpha val="100000"/>
                </a:srgbClr>
              </a:solidFill>
              <a:prstDash val="solid"/>
              <a:miter/>
            </a:ln>
          </p:spPr>
          <p:txBody>
            <a:bodyPr/>
            <a:lstStyle/>
            <a:p/>
          </p:txBody>
        </p:sp>
        <p:sp>
          <p:nvSpPr>
            <p:cNvPr id="46" name="rc46"/>
            <p:cNvSpPr/>
            <p:nvPr/>
          </p:nvSpPr>
          <p:spPr>
            <a:xfrm>
              <a:off x="7850425" y="3536260"/>
              <a:ext cx="437137" cy="38325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 name="rc47"/>
            <p:cNvSpPr/>
            <p:nvPr/>
          </p:nvSpPr>
          <p:spPr>
            <a:xfrm>
              <a:off x="8287563" y="3536260"/>
              <a:ext cx="437137" cy="383254"/>
            </a:xfrm>
            <a:prstGeom prst="rect">
              <a:avLst/>
            </a:prstGeom>
            <a:solidFill>
              <a:srgbClr val="FEB912">
                <a:alpha val="100000"/>
              </a:srgbClr>
            </a:solidFill>
            <a:ln w="2710" cap="flat">
              <a:solidFill>
                <a:srgbClr val="FFFFFF">
                  <a:alpha val="100000"/>
                </a:srgbClr>
              </a:solidFill>
              <a:prstDash val="solid"/>
              <a:miter/>
            </a:ln>
          </p:spPr>
          <p:txBody>
            <a:bodyPr/>
            <a:lstStyle/>
            <a:p/>
          </p:txBody>
        </p:sp>
        <p:sp>
          <p:nvSpPr>
            <p:cNvPr id="48" name="rc48"/>
            <p:cNvSpPr/>
            <p:nvPr/>
          </p:nvSpPr>
          <p:spPr>
            <a:xfrm>
              <a:off x="5664737" y="1236733"/>
              <a:ext cx="437137" cy="383254"/>
            </a:xfrm>
            <a:prstGeom prst="rect">
              <a:avLst/>
            </a:prstGeom>
            <a:solidFill>
              <a:srgbClr val="BDC131">
                <a:alpha val="100000"/>
              </a:srgbClr>
            </a:solidFill>
            <a:ln w="2710" cap="flat">
              <a:solidFill>
                <a:srgbClr val="FFFFFF">
                  <a:alpha val="100000"/>
                </a:srgbClr>
              </a:solidFill>
              <a:prstDash val="solid"/>
              <a:miter/>
            </a:ln>
          </p:spPr>
          <p:txBody>
            <a:bodyPr/>
            <a:lstStyle/>
            <a:p/>
          </p:txBody>
        </p:sp>
        <p:sp>
          <p:nvSpPr>
            <p:cNvPr id="49" name="rc49"/>
            <p:cNvSpPr/>
            <p:nvPr/>
          </p:nvSpPr>
          <p:spPr>
            <a:xfrm>
              <a:off x="6539012" y="1236733"/>
              <a:ext cx="437137" cy="38325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0" name="rc50"/>
            <p:cNvSpPr/>
            <p:nvPr/>
          </p:nvSpPr>
          <p:spPr>
            <a:xfrm>
              <a:off x="6976150" y="1236733"/>
              <a:ext cx="437137" cy="383254"/>
            </a:xfrm>
            <a:prstGeom prst="rect">
              <a:avLst/>
            </a:prstGeom>
            <a:solidFill>
              <a:srgbClr val="C41208">
                <a:alpha val="100000"/>
              </a:srgbClr>
            </a:solidFill>
            <a:ln w="2710" cap="flat">
              <a:solidFill>
                <a:srgbClr val="FFFFFF">
                  <a:alpha val="100000"/>
                </a:srgbClr>
              </a:solidFill>
              <a:prstDash val="solid"/>
              <a:miter/>
            </a:ln>
          </p:spPr>
          <p:txBody>
            <a:bodyPr/>
            <a:lstStyle/>
            <a:p/>
          </p:txBody>
        </p:sp>
        <p:sp>
          <p:nvSpPr>
            <p:cNvPr id="51" name="rc51"/>
            <p:cNvSpPr/>
            <p:nvPr/>
          </p:nvSpPr>
          <p:spPr>
            <a:xfrm>
              <a:off x="7413287" y="1236733"/>
              <a:ext cx="437137" cy="38325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2" name="rc52"/>
            <p:cNvSpPr/>
            <p:nvPr/>
          </p:nvSpPr>
          <p:spPr>
            <a:xfrm>
              <a:off x="7850425" y="1236733"/>
              <a:ext cx="437137" cy="38325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3" name="rc53"/>
            <p:cNvSpPr/>
            <p:nvPr/>
          </p:nvSpPr>
          <p:spPr>
            <a:xfrm>
              <a:off x="8287563" y="1236733"/>
              <a:ext cx="437137" cy="383254"/>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54" name="rc54"/>
            <p:cNvSpPr/>
            <p:nvPr/>
          </p:nvSpPr>
          <p:spPr>
            <a:xfrm>
              <a:off x="1730498" y="2769751"/>
              <a:ext cx="437137"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5" name="rc55"/>
            <p:cNvSpPr/>
            <p:nvPr/>
          </p:nvSpPr>
          <p:spPr>
            <a:xfrm>
              <a:off x="2167636" y="2769751"/>
              <a:ext cx="437137"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6" name="rc56"/>
            <p:cNvSpPr/>
            <p:nvPr/>
          </p:nvSpPr>
          <p:spPr>
            <a:xfrm>
              <a:off x="2604773" y="2769751"/>
              <a:ext cx="437137"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7" name="rc57"/>
            <p:cNvSpPr/>
            <p:nvPr/>
          </p:nvSpPr>
          <p:spPr>
            <a:xfrm>
              <a:off x="3041911" y="2769751"/>
              <a:ext cx="437137"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8" name="rc58"/>
            <p:cNvSpPr/>
            <p:nvPr/>
          </p:nvSpPr>
          <p:spPr>
            <a:xfrm>
              <a:off x="3479048" y="2769751"/>
              <a:ext cx="437137" cy="383254"/>
            </a:xfrm>
            <a:prstGeom prst="rect">
              <a:avLst/>
            </a:prstGeom>
            <a:solidFill>
              <a:srgbClr val="E3291A">
                <a:alpha val="100000"/>
              </a:srgbClr>
            </a:solidFill>
            <a:ln w="2710" cap="flat">
              <a:solidFill>
                <a:srgbClr val="FFFFFF">
                  <a:alpha val="100000"/>
                </a:srgbClr>
              </a:solidFill>
              <a:prstDash val="solid"/>
              <a:miter/>
            </a:ln>
          </p:spPr>
          <p:txBody>
            <a:bodyPr/>
            <a:lstStyle/>
            <a:p/>
          </p:txBody>
        </p:sp>
        <p:sp>
          <p:nvSpPr>
            <p:cNvPr id="59" name="rc59"/>
            <p:cNvSpPr/>
            <p:nvPr/>
          </p:nvSpPr>
          <p:spPr>
            <a:xfrm>
              <a:off x="3916186" y="2769751"/>
              <a:ext cx="437137" cy="38325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 name="rc60"/>
            <p:cNvSpPr/>
            <p:nvPr/>
          </p:nvSpPr>
          <p:spPr>
            <a:xfrm>
              <a:off x="4353324" y="2769751"/>
              <a:ext cx="437137" cy="383254"/>
            </a:xfrm>
            <a:prstGeom prst="rect">
              <a:avLst/>
            </a:prstGeom>
            <a:solidFill>
              <a:srgbClr val="DF2219">
                <a:alpha val="100000"/>
              </a:srgbClr>
            </a:solidFill>
            <a:ln w="2710" cap="flat">
              <a:solidFill>
                <a:srgbClr val="FFFFFF">
                  <a:alpha val="100000"/>
                </a:srgbClr>
              </a:solidFill>
              <a:prstDash val="solid"/>
              <a:miter/>
            </a:ln>
          </p:spPr>
          <p:txBody>
            <a:bodyPr/>
            <a:lstStyle/>
            <a:p/>
          </p:txBody>
        </p:sp>
        <p:sp>
          <p:nvSpPr>
            <p:cNvPr id="61" name="rc61"/>
            <p:cNvSpPr/>
            <p:nvPr/>
          </p:nvSpPr>
          <p:spPr>
            <a:xfrm>
              <a:off x="4790461" y="2769751"/>
              <a:ext cx="437137" cy="38325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2" name="rc62"/>
            <p:cNvSpPr/>
            <p:nvPr/>
          </p:nvSpPr>
          <p:spPr>
            <a:xfrm>
              <a:off x="5227599" y="2769751"/>
              <a:ext cx="437137" cy="38325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3" name="rc63"/>
            <p:cNvSpPr/>
            <p:nvPr/>
          </p:nvSpPr>
          <p:spPr>
            <a:xfrm>
              <a:off x="5664737" y="2769751"/>
              <a:ext cx="437137" cy="38325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4" name="rc64"/>
            <p:cNvSpPr/>
            <p:nvPr/>
          </p:nvSpPr>
          <p:spPr>
            <a:xfrm>
              <a:off x="6101874" y="2769751"/>
              <a:ext cx="437137" cy="383254"/>
            </a:xfrm>
            <a:prstGeom prst="rect">
              <a:avLst/>
            </a:prstGeom>
            <a:solidFill>
              <a:srgbClr val="DF2219">
                <a:alpha val="100000"/>
              </a:srgbClr>
            </a:solidFill>
            <a:ln w="2710" cap="flat">
              <a:solidFill>
                <a:srgbClr val="FFFFFF">
                  <a:alpha val="100000"/>
                </a:srgbClr>
              </a:solidFill>
              <a:prstDash val="solid"/>
              <a:miter/>
            </a:ln>
          </p:spPr>
          <p:txBody>
            <a:bodyPr/>
            <a:lstStyle/>
            <a:p/>
          </p:txBody>
        </p:sp>
        <p:sp>
          <p:nvSpPr>
            <p:cNvPr id="65" name="rc65"/>
            <p:cNvSpPr/>
            <p:nvPr/>
          </p:nvSpPr>
          <p:spPr>
            <a:xfrm>
              <a:off x="6539012" y="2769751"/>
              <a:ext cx="437137" cy="383254"/>
            </a:xfrm>
            <a:prstGeom prst="rect">
              <a:avLst/>
            </a:prstGeom>
            <a:solidFill>
              <a:srgbClr val="E3291A">
                <a:alpha val="100000"/>
              </a:srgbClr>
            </a:solidFill>
            <a:ln w="2710" cap="flat">
              <a:solidFill>
                <a:srgbClr val="FFFFFF">
                  <a:alpha val="100000"/>
                </a:srgbClr>
              </a:solidFill>
              <a:prstDash val="solid"/>
              <a:miter/>
            </a:ln>
          </p:spPr>
          <p:txBody>
            <a:bodyPr/>
            <a:lstStyle/>
            <a:p/>
          </p:txBody>
        </p:sp>
        <p:sp>
          <p:nvSpPr>
            <p:cNvPr id="66" name="rc66"/>
            <p:cNvSpPr/>
            <p:nvPr/>
          </p:nvSpPr>
          <p:spPr>
            <a:xfrm>
              <a:off x="6976150" y="2769751"/>
              <a:ext cx="437137" cy="383254"/>
            </a:xfrm>
            <a:prstGeom prst="rect">
              <a:avLst/>
            </a:prstGeom>
            <a:solidFill>
              <a:srgbClr val="E73D1C">
                <a:alpha val="100000"/>
              </a:srgbClr>
            </a:solidFill>
            <a:ln w="2710" cap="flat">
              <a:solidFill>
                <a:srgbClr val="FFFFFF">
                  <a:alpha val="100000"/>
                </a:srgbClr>
              </a:solidFill>
              <a:prstDash val="solid"/>
              <a:miter/>
            </a:ln>
          </p:spPr>
          <p:txBody>
            <a:bodyPr/>
            <a:lstStyle/>
            <a:p/>
          </p:txBody>
        </p:sp>
        <p:sp>
          <p:nvSpPr>
            <p:cNvPr id="67" name="rc67"/>
            <p:cNvSpPr/>
            <p:nvPr/>
          </p:nvSpPr>
          <p:spPr>
            <a:xfrm>
              <a:off x="7413287" y="2769751"/>
              <a:ext cx="437137" cy="383254"/>
            </a:xfrm>
            <a:prstGeom prst="rect">
              <a:avLst/>
            </a:prstGeom>
            <a:solidFill>
              <a:srgbClr val="F88E1D">
                <a:alpha val="100000"/>
              </a:srgbClr>
            </a:solidFill>
            <a:ln w="2710" cap="flat">
              <a:solidFill>
                <a:srgbClr val="FFFFFF">
                  <a:alpha val="100000"/>
                </a:srgbClr>
              </a:solidFill>
              <a:prstDash val="solid"/>
              <a:miter/>
            </a:ln>
          </p:spPr>
          <p:txBody>
            <a:bodyPr/>
            <a:lstStyle/>
            <a:p/>
          </p:txBody>
        </p:sp>
        <p:sp>
          <p:nvSpPr>
            <p:cNvPr id="68" name="rc68"/>
            <p:cNvSpPr/>
            <p:nvPr/>
          </p:nvSpPr>
          <p:spPr>
            <a:xfrm>
              <a:off x="7850425" y="2769751"/>
              <a:ext cx="437137" cy="38325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9" name="rc69"/>
            <p:cNvSpPr/>
            <p:nvPr/>
          </p:nvSpPr>
          <p:spPr>
            <a:xfrm>
              <a:off x="8287563" y="2769751"/>
              <a:ext cx="437137" cy="383254"/>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70" name="tx70"/>
            <p:cNvSpPr/>
            <p:nvPr/>
          </p:nvSpPr>
          <p:spPr>
            <a:xfrm>
              <a:off x="8445873"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1" name="tx71"/>
            <p:cNvSpPr/>
            <p:nvPr/>
          </p:nvSpPr>
          <p:spPr>
            <a:xfrm>
              <a:off x="4074496" y="522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 name="tx72"/>
            <p:cNvSpPr/>
            <p:nvPr/>
          </p:nvSpPr>
          <p:spPr>
            <a:xfrm>
              <a:off x="4511634" y="522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3" name="tx73"/>
            <p:cNvSpPr/>
            <p:nvPr/>
          </p:nvSpPr>
          <p:spPr>
            <a:xfrm>
              <a:off x="4948771" y="522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4" name="tx74"/>
            <p:cNvSpPr/>
            <p:nvPr/>
          </p:nvSpPr>
          <p:spPr>
            <a:xfrm>
              <a:off x="7571597" y="4838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5" name="tx75"/>
            <p:cNvSpPr/>
            <p:nvPr/>
          </p:nvSpPr>
          <p:spPr>
            <a:xfrm>
              <a:off x="8008735" y="4455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6" name="tx76"/>
            <p:cNvSpPr/>
            <p:nvPr/>
          </p:nvSpPr>
          <p:spPr>
            <a:xfrm>
              <a:off x="6260184"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7" name="tx77"/>
            <p:cNvSpPr/>
            <p:nvPr/>
          </p:nvSpPr>
          <p:spPr>
            <a:xfrm>
              <a:off x="8008735"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8" name="tx78"/>
            <p:cNvSpPr/>
            <p:nvPr/>
          </p:nvSpPr>
          <p:spPr>
            <a:xfrm>
              <a:off x="8445873"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9" name="tx79"/>
            <p:cNvSpPr/>
            <p:nvPr/>
          </p:nvSpPr>
          <p:spPr>
            <a:xfrm>
              <a:off x="8008735" y="2539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0" name="tx80"/>
            <p:cNvSpPr/>
            <p:nvPr/>
          </p:nvSpPr>
          <p:spPr>
            <a:xfrm>
              <a:off x="8445873" y="2539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1" name="tx81"/>
            <p:cNvSpPr/>
            <p:nvPr/>
          </p:nvSpPr>
          <p:spPr>
            <a:xfrm>
              <a:off x="3637358"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2" name="tx82"/>
            <p:cNvSpPr/>
            <p:nvPr/>
          </p:nvSpPr>
          <p:spPr>
            <a:xfrm>
              <a:off x="4074496"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3" name="tx83"/>
            <p:cNvSpPr/>
            <p:nvPr/>
          </p:nvSpPr>
          <p:spPr>
            <a:xfrm>
              <a:off x="4511634"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4" name="tx84"/>
            <p:cNvSpPr/>
            <p:nvPr/>
          </p:nvSpPr>
          <p:spPr>
            <a:xfrm>
              <a:off x="7571597"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5" name="tx85"/>
            <p:cNvSpPr/>
            <p:nvPr/>
          </p:nvSpPr>
          <p:spPr>
            <a:xfrm>
              <a:off x="8008735"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6" name="tx86"/>
            <p:cNvSpPr/>
            <p:nvPr/>
          </p:nvSpPr>
          <p:spPr>
            <a:xfrm>
              <a:off x="8445873"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7" name="tx87"/>
            <p:cNvSpPr/>
            <p:nvPr/>
          </p:nvSpPr>
          <p:spPr>
            <a:xfrm>
              <a:off x="6260184" y="3689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8" name="tx88"/>
            <p:cNvSpPr/>
            <p:nvPr/>
          </p:nvSpPr>
          <p:spPr>
            <a:xfrm>
              <a:off x="8008735" y="3689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9" name="tx89"/>
            <p:cNvSpPr/>
            <p:nvPr/>
          </p:nvSpPr>
          <p:spPr>
            <a:xfrm>
              <a:off x="5823047" y="1389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0" name="tx90"/>
            <p:cNvSpPr/>
            <p:nvPr/>
          </p:nvSpPr>
          <p:spPr>
            <a:xfrm>
              <a:off x="8445873" y="1389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 name="tx91"/>
            <p:cNvSpPr/>
            <p:nvPr/>
          </p:nvSpPr>
          <p:spPr>
            <a:xfrm>
              <a:off x="8445873"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2" name="tx92"/>
            <p:cNvSpPr/>
            <p:nvPr/>
          </p:nvSpPr>
          <p:spPr>
            <a:xfrm>
              <a:off x="5823047" y="522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93" name="tx93"/>
            <p:cNvSpPr/>
            <p:nvPr/>
          </p:nvSpPr>
          <p:spPr>
            <a:xfrm>
              <a:off x="6697322" y="522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4" name="tx94"/>
            <p:cNvSpPr/>
            <p:nvPr/>
          </p:nvSpPr>
          <p:spPr>
            <a:xfrm>
              <a:off x="7134460" y="522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7571597" y="522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6" name="tx96"/>
            <p:cNvSpPr/>
            <p:nvPr/>
          </p:nvSpPr>
          <p:spPr>
            <a:xfrm>
              <a:off x="8008735" y="522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97" name="tx97"/>
            <p:cNvSpPr/>
            <p:nvPr/>
          </p:nvSpPr>
          <p:spPr>
            <a:xfrm>
              <a:off x="8008735" y="4838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8" name="tx98"/>
            <p:cNvSpPr/>
            <p:nvPr/>
          </p:nvSpPr>
          <p:spPr>
            <a:xfrm>
              <a:off x="8445873" y="4838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9" name="tx99"/>
            <p:cNvSpPr/>
            <p:nvPr/>
          </p:nvSpPr>
          <p:spPr>
            <a:xfrm>
              <a:off x="7134460" y="4455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0" name="tx100"/>
            <p:cNvSpPr/>
            <p:nvPr/>
          </p:nvSpPr>
          <p:spPr>
            <a:xfrm>
              <a:off x="7571597" y="4455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1" name="tx101"/>
            <p:cNvSpPr/>
            <p:nvPr/>
          </p:nvSpPr>
          <p:spPr>
            <a:xfrm>
              <a:off x="8445873" y="4455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02" name="tx102"/>
            <p:cNvSpPr/>
            <p:nvPr/>
          </p:nvSpPr>
          <p:spPr>
            <a:xfrm>
              <a:off x="6697322"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3" name="tx103"/>
            <p:cNvSpPr/>
            <p:nvPr/>
          </p:nvSpPr>
          <p:spPr>
            <a:xfrm>
              <a:off x="7164589" y="177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04" name="tx104"/>
            <p:cNvSpPr/>
            <p:nvPr/>
          </p:nvSpPr>
          <p:spPr>
            <a:xfrm>
              <a:off x="7571597"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5" name="tx105"/>
            <p:cNvSpPr/>
            <p:nvPr/>
          </p:nvSpPr>
          <p:spPr>
            <a:xfrm>
              <a:off x="7134460" y="2539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6" name="tx106"/>
            <p:cNvSpPr/>
            <p:nvPr/>
          </p:nvSpPr>
          <p:spPr>
            <a:xfrm>
              <a:off x="7571597" y="2539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7" name="tx107"/>
            <p:cNvSpPr/>
            <p:nvPr/>
          </p:nvSpPr>
          <p:spPr>
            <a:xfrm>
              <a:off x="8445873" y="4072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8" name="tx108"/>
            <p:cNvSpPr/>
            <p:nvPr/>
          </p:nvSpPr>
          <p:spPr>
            <a:xfrm>
              <a:off x="4948771"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9" name="tx109"/>
            <p:cNvSpPr/>
            <p:nvPr/>
          </p:nvSpPr>
          <p:spPr>
            <a:xfrm>
              <a:off x="5385909"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0" name="tx110"/>
            <p:cNvSpPr/>
            <p:nvPr/>
          </p:nvSpPr>
          <p:spPr>
            <a:xfrm>
              <a:off x="5823047"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1" name="tx111"/>
            <p:cNvSpPr/>
            <p:nvPr/>
          </p:nvSpPr>
          <p:spPr>
            <a:xfrm>
              <a:off x="6697322"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2" name="tx112"/>
            <p:cNvSpPr/>
            <p:nvPr/>
          </p:nvSpPr>
          <p:spPr>
            <a:xfrm>
              <a:off x="7134460"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3" name="tx113"/>
            <p:cNvSpPr/>
            <p:nvPr/>
          </p:nvSpPr>
          <p:spPr>
            <a:xfrm>
              <a:off x="6697322" y="3689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4" name="tx114"/>
            <p:cNvSpPr/>
            <p:nvPr/>
          </p:nvSpPr>
          <p:spPr>
            <a:xfrm>
              <a:off x="7134460" y="3689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15" name="tx115"/>
            <p:cNvSpPr/>
            <p:nvPr/>
          </p:nvSpPr>
          <p:spPr>
            <a:xfrm>
              <a:off x="7571597" y="3689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6" name="tx116"/>
            <p:cNvSpPr/>
            <p:nvPr/>
          </p:nvSpPr>
          <p:spPr>
            <a:xfrm>
              <a:off x="8445873" y="3689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7" name="tx117"/>
            <p:cNvSpPr/>
            <p:nvPr/>
          </p:nvSpPr>
          <p:spPr>
            <a:xfrm>
              <a:off x="6697322" y="1389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8" name="tx118"/>
            <p:cNvSpPr/>
            <p:nvPr/>
          </p:nvSpPr>
          <p:spPr>
            <a:xfrm>
              <a:off x="7164589" y="1389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19" name="tx119"/>
            <p:cNvSpPr/>
            <p:nvPr/>
          </p:nvSpPr>
          <p:spPr>
            <a:xfrm>
              <a:off x="7571597" y="1389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20" name="tx120"/>
            <p:cNvSpPr/>
            <p:nvPr/>
          </p:nvSpPr>
          <p:spPr>
            <a:xfrm>
              <a:off x="8008735" y="1389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1" name="tx121"/>
            <p:cNvSpPr/>
            <p:nvPr/>
          </p:nvSpPr>
          <p:spPr>
            <a:xfrm>
              <a:off x="1918937"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2" name="tx122"/>
            <p:cNvSpPr/>
            <p:nvPr/>
          </p:nvSpPr>
          <p:spPr>
            <a:xfrm>
              <a:off x="2356075"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3" name="tx123"/>
            <p:cNvSpPr/>
            <p:nvPr/>
          </p:nvSpPr>
          <p:spPr>
            <a:xfrm>
              <a:off x="2793213"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4" name="tx124"/>
            <p:cNvSpPr/>
            <p:nvPr/>
          </p:nvSpPr>
          <p:spPr>
            <a:xfrm>
              <a:off x="3230350"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5" name="tx125"/>
            <p:cNvSpPr/>
            <p:nvPr/>
          </p:nvSpPr>
          <p:spPr>
            <a:xfrm>
              <a:off x="3637358"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6" name="tx126"/>
            <p:cNvSpPr/>
            <p:nvPr/>
          </p:nvSpPr>
          <p:spPr>
            <a:xfrm>
              <a:off x="4074496"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27" name="tx127"/>
            <p:cNvSpPr/>
            <p:nvPr/>
          </p:nvSpPr>
          <p:spPr>
            <a:xfrm>
              <a:off x="4511634"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28" name="tx128"/>
            <p:cNvSpPr/>
            <p:nvPr/>
          </p:nvSpPr>
          <p:spPr>
            <a:xfrm>
              <a:off x="4948771"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29" name="tx129"/>
            <p:cNvSpPr/>
            <p:nvPr/>
          </p:nvSpPr>
          <p:spPr>
            <a:xfrm>
              <a:off x="5389932" y="292256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30" name="tx130"/>
            <p:cNvSpPr/>
            <p:nvPr/>
          </p:nvSpPr>
          <p:spPr>
            <a:xfrm>
              <a:off x="5823047"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31" name="tx131"/>
            <p:cNvSpPr/>
            <p:nvPr/>
          </p:nvSpPr>
          <p:spPr>
            <a:xfrm>
              <a:off x="6260184"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32" name="tx132"/>
            <p:cNvSpPr/>
            <p:nvPr/>
          </p:nvSpPr>
          <p:spPr>
            <a:xfrm>
              <a:off x="6697322"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33" name="tx133"/>
            <p:cNvSpPr/>
            <p:nvPr/>
          </p:nvSpPr>
          <p:spPr>
            <a:xfrm>
              <a:off x="7134460"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34" name="tx134"/>
            <p:cNvSpPr/>
            <p:nvPr/>
          </p:nvSpPr>
          <p:spPr>
            <a:xfrm>
              <a:off x="7571597"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35" name="tx135"/>
            <p:cNvSpPr/>
            <p:nvPr/>
          </p:nvSpPr>
          <p:spPr>
            <a:xfrm>
              <a:off x="8008735"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6" name="rc136"/>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8" name="rc148"/>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49" name="rc149"/>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0" name="rc150"/>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1" name="rc151"/>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2" name="rc152"/>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3" name="rc153"/>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4" name="rc154"/>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5" name="rc155"/>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6" name="rc156"/>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7" name="rc157"/>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8" name="rc158"/>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59" name="rc159"/>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0" name="rc160"/>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1730498" y="2769751"/>
              <a:ext cx="6994202" cy="383254"/>
            </a:xfrm>
            <a:prstGeom prst="rect">
              <a:avLst/>
            </a:prstGeom>
            <a:noFill/>
            <a:ln w="27101" cap="flat">
              <a:solidFill>
                <a:srgbClr val="000000">
                  <a:alpha val="100000"/>
                </a:srgbClr>
              </a:solidFill>
              <a:prstDash val="solid"/>
              <a:miter/>
            </a:ln>
          </p:spPr>
          <p:txBody>
            <a:bodyPr/>
            <a:lstStyle/>
            <a:p/>
          </p:txBody>
        </p:sp>
        <p:sp>
          <p:nvSpPr>
            <p:cNvPr id="202" name="tx202"/>
            <p:cNvSpPr/>
            <p:nvPr/>
          </p:nvSpPr>
          <p:spPr>
            <a:xfrm rot="-2700000">
              <a:off x="18681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03" name="tx203"/>
            <p:cNvSpPr/>
            <p:nvPr/>
          </p:nvSpPr>
          <p:spPr>
            <a:xfrm rot="-2700000">
              <a:off x="23068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04" name="tx204"/>
            <p:cNvSpPr/>
            <p:nvPr/>
          </p:nvSpPr>
          <p:spPr>
            <a:xfrm rot="-2700000">
              <a:off x="274244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05" name="tx205"/>
            <p:cNvSpPr/>
            <p:nvPr/>
          </p:nvSpPr>
          <p:spPr>
            <a:xfrm rot="-2700000">
              <a:off x="31795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06" name="tx206"/>
            <p:cNvSpPr/>
            <p:nvPr/>
          </p:nvSpPr>
          <p:spPr>
            <a:xfrm rot="-2700000">
              <a:off x="36167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07" name="tx207"/>
            <p:cNvSpPr/>
            <p:nvPr/>
          </p:nvSpPr>
          <p:spPr>
            <a:xfrm rot="-2700000">
              <a:off x="40538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08" name="tx208"/>
            <p:cNvSpPr/>
            <p:nvPr/>
          </p:nvSpPr>
          <p:spPr>
            <a:xfrm rot="-2700000">
              <a:off x="44909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09" name="tx209"/>
            <p:cNvSpPr/>
            <p:nvPr/>
          </p:nvSpPr>
          <p:spPr>
            <a:xfrm rot="-2700000">
              <a:off x="49281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10" name="tx210"/>
            <p:cNvSpPr/>
            <p:nvPr/>
          </p:nvSpPr>
          <p:spPr>
            <a:xfrm rot="-2700000">
              <a:off x="53652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11" name="tx211"/>
            <p:cNvSpPr/>
            <p:nvPr/>
          </p:nvSpPr>
          <p:spPr>
            <a:xfrm rot="-2700000">
              <a:off x="58024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12" name="tx212"/>
            <p:cNvSpPr/>
            <p:nvPr/>
          </p:nvSpPr>
          <p:spPr>
            <a:xfrm rot="-2700000">
              <a:off x="62395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13" name="tx213"/>
            <p:cNvSpPr/>
            <p:nvPr/>
          </p:nvSpPr>
          <p:spPr>
            <a:xfrm rot="-2700000">
              <a:off x="66766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14" name="tx214"/>
            <p:cNvSpPr/>
            <p:nvPr/>
          </p:nvSpPr>
          <p:spPr>
            <a:xfrm rot="-2700000">
              <a:off x="71138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15" name="tx215"/>
            <p:cNvSpPr/>
            <p:nvPr/>
          </p:nvSpPr>
          <p:spPr>
            <a:xfrm rot="-2700000">
              <a:off x="75509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16" name="tx216"/>
            <p:cNvSpPr/>
            <p:nvPr/>
          </p:nvSpPr>
          <p:spPr>
            <a:xfrm rot="-2700000">
              <a:off x="79880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17" name="tx217"/>
            <p:cNvSpPr/>
            <p:nvPr/>
          </p:nvSpPr>
          <p:spPr>
            <a:xfrm rot="-2700000">
              <a:off x="84252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18" name="tx218"/>
            <p:cNvSpPr/>
            <p:nvPr/>
          </p:nvSpPr>
          <p:spPr>
            <a:xfrm>
              <a:off x="843767" y="5210842"/>
              <a:ext cx="47439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Botswana</a:t>
              </a:r>
            </a:p>
          </p:txBody>
        </p:sp>
        <p:sp>
          <p:nvSpPr>
            <p:cNvPr id="219" name="tx219"/>
            <p:cNvSpPr/>
            <p:nvPr/>
          </p:nvSpPr>
          <p:spPr>
            <a:xfrm>
              <a:off x="916005" y="4827587"/>
              <a:ext cx="40215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Eswatini</a:t>
              </a:r>
            </a:p>
          </p:txBody>
        </p:sp>
        <p:sp>
          <p:nvSpPr>
            <p:cNvPr id="220" name="tx220"/>
            <p:cNvSpPr/>
            <p:nvPr/>
          </p:nvSpPr>
          <p:spPr>
            <a:xfrm>
              <a:off x="933744" y="4444333"/>
              <a:ext cx="38441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Lesotho</a:t>
              </a:r>
            </a:p>
          </p:txBody>
        </p:sp>
        <p:sp>
          <p:nvSpPr>
            <p:cNvPr id="221" name="tx221"/>
            <p:cNvSpPr/>
            <p:nvPr/>
          </p:nvSpPr>
          <p:spPr>
            <a:xfrm>
              <a:off x="922040" y="4061078"/>
              <a:ext cx="39611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Namibia</a:t>
              </a:r>
            </a:p>
          </p:txBody>
        </p:sp>
        <p:sp>
          <p:nvSpPr>
            <p:cNvPr id="222" name="tx222"/>
            <p:cNvSpPr/>
            <p:nvPr/>
          </p:nvSpPr>
          <p:spPr>
            <a:xfrm>
              <a:off x="958067" y="3677824"/>
              <a:ext cx="36009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Zambia</a:t>
              </a:r>
            </a:p>
          </p:txBody>
        </p:sp>
        <p:sp>
          <p:nvSpPr>
            <p:cNvPr id="223" name="tx223"/>
            <p:cNvSpPr/>
            <p:nvPr/>
          </p:nvSpPr>
          <p:spPr>
            <a:xfrm>
              <a:off x="981841" y="3294569"/>
              <a:ext cx="33631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Angola</a:t>
              </a:r>
            </a:p>
          </p:txBody>
        </p:sp>
        <p:sp>
          <p:nvSpPr>
            <p:cNvPr id="224" name="tx224"/>
            <p:cNvSpPr/>
            <p:nvPr/>
          </p:nvSpPr>
          <p:spPr>
            <a:xfrm>
              <a:off x="508182" y="2911314"/>
              <a:ext cx="473842"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Southern</a:t>
              </a:r>
            </a:p>
          </p:txBody>
        </p:sp>
        <p:sp>
          <p:nvSpPr>
            <p:cNvPr id="225" name="tx225"/>
            <p:cNvSpPr/>
            <p:nvPr/>
          </p:nvSpPr>
          <p:spPr>
            <a:xfrm>
              <a:off x="1012017" y="2911314"/>
              <a:ext cx="306141"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Africa</a:t>
              </a:r>
            </a:p>
          </p:txBody>
        </p:sp>
        <p:sp>
          <p:nvSpPr>
            <p:cNvPr id="226" name="tx226"/>
            <p:cNvSpPr/>
            <p:nvPr/>
          </p:nvSpPr>
          <p:spPr>
            <a:xfrm>
              <a:off x="699749" y="2528060"/>
              <a:ext cx="61840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Mozambique</a:t>
              </a:r>
            </a:p>
          </p:txBody>
        </p:sp>
        <p:sp>
          <p:nvSpPr>
            <p:cNvPr id="227" name="tx227"/>
            <p:cNvSpPr/>
            <p:nvPr/>
          </p:nvSpPr>
          <p:spPr>
            <a:xfrm>
              <a:off x="729833" y="2144805"/>
              <a:ext cx="28227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South</a:t>
              </a:r>
            </a:p>
          </p:txBody>
        </p:sp>
        <p:sp>
          <p:nvSpPr>
            <p:cNvPr id="228" name="tx228"/>
            <p:cNvSpPr/>
            <p:nvPr/>
          </p:nvSpPr>
          <p:spPr>
            <a:xfrm>
              <a:off x="1042100" y="2144805"/>
              <a:ext cx="2760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Africa</a:t>
              </a:r>
            </a:p>
          </p:txBody>
        </p:sp>
        <p:sp>
          <p:nvSpPr>
            <p:cNvPr id="229" name="tx229"/>
            <p:cNvSpPr/>
            <p:nvPr/>
          </p:nvSpPr>
          <p:spPr>
            <a:xfrm>
              <a:off x="982116" y="1761551"/>
              <a:ext cx="33604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Malawi</a:t>
              </a:r>
            </a:p>
          </p:txBody>
        </p:sp>
        <p:sp>
          <p:nvSpPr>
            <p:cNvPr id="230" name="tx230"/>
            <p:cNvSpPr/>
            <p:nvPr/>
          </p:nvSpPr>
          <p:spPr>
            <a:xfrm>
              <a:off x="819993" y="1378296"/>
              <a:ext cx="49816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Zimbabwe</a:t>
              </a:r>
            </a:p>
          </p:txBody>
        </p:sp>
        <p:sp>
          <p:nvSpPr>
            <p:cNvPr id="231" name="tx231"/>
            <p:cNvSpPr/>
            <p:nvPr/>
          </p:nvSpPr>
          <p:spPr>
            <a:xfrm>
              <a:off x="3282941"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32" name="pic232"/>
            <p:cNvPicPr/>
            <p:nvPr/>
          </p:nvPicPr>
          <p:blipFill>
            <a:blip r:embed="rId2" cstate="print"/>
            <a:stretch>
              <a:fillRect/>
            </a:stretch>
          </p:blipFill>
          <p:spPr>
            <a:xfrm>
              <a:off x="5012257" y="5699625"/>
              <a:ext cx="2160000" cy="219455"/>
            </a:xfrm>
            <a:prstGeom prst="rect">
              <a:avLst/>
            </a:prstGeom>
          </p:spPr>
        </p:pic>
        <p:sp>
          <p:nvSpPr>
            <p:cNvPr id="233" name="pl233"/>
            <p:cNvSpPr/>
            <p:nvPr/>
          </p:nvSpPr>
          <p:spPr>
            <a:xfrm>
              <a:off x="501585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4" name="pl234"/>
            <p:cNvSpPr/>
            <p:nvPr/>
          </p:nvSpPr>
          <p:spPr>
            <a:xfrm>
              <a:off x="561385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5" name="pl235"/>
            <p:cNvSpPr/>
            <p:nvPr/>
          </p:nvSpPr>
          <p:spPr>
            <a:xfrm>
              <a:off x="621185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6" name="pl236"/>
            <p:cNvSpPr/>
            <p:nvPr/>
          </p:nvSpPr>
          <p:spPr>
            <a:xfrm>
              <a:off x="680985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7" name="pl237"/>
            <p:cNvSpPr/>
            <p:nvPr/>
          </p:nvSpPr>
          <p:spPr>
            <a:xfrm>
              <a:off x="501585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8" name="pl238"/>
            <p:cNvSpPr/>
            <p:nvPr/>
          </p:nvSpPr>
          <p:spPr>
            <a:xfrm>
              <a:off x="561385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9" name="pl239"/>
            <p:cNvSpPr/>
            <p:nvPr/>
          </p:nvSpPr>
          <p:spPr>
            <a:xfrm>
              <a:off x="621185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0" name="pl240"/>
            <p:cNvSpPr/>
            <p:nvPr/>
          </p:nvSpPr>
          <p:spPr>
            <a:xfrm>
              <a:off x="680985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1" name="tx241"/>
            <p:cNvSpPr/>
            <p:nvPr/>
          </p:nvSpPr>
          <p:spPr>
            <a:xfrm>
              <a:off x="4984768"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42" name="tx242"/>
            <p:cNvSpPr/>
            <p:nvPr/>
          </p:nvSpPr>
          <p:spPr>
            <a:xfrm>
              <a:off x="555167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243" name="tx243"/>
            <p:cNvSpPr/>
            <p:nvPr/>
          </p:nvSpPr>
          <p:spPr>
            <a:xfrm>
              <a:off x="614967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244" name="tx244"/>
            <p:cNvSpPr/>
            <p:nvPr/>
          </p:nvSpPr>
          <p:spPr>
            <a:xfrm>
              <a:off x="674767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245" name="tx245"/>
            <p:cNvSpPr/>
            <p:nvPr/>
          </p:nvSpPr>
          <p:spPr>
            <a:xfrm>
              <a:off x="1380788" y="435349"/>
              <a:ext cx="545357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Southern Africa, 2010-2025</a:t>
              </a:r>
            </a:p>
          </p:txBody>
        </p:sp>
        <p:sp>
          <p:nvSpPr>
            <p:cNvPr id="246" name="tx246"/>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7" name="tx247"/>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248" name="tx248"/>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249" name="tx249"/>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2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Zimbabwe had the highest HPVc coverage (90%), and Eswatini had the lowest coverage (13%).</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762353"/>
              <a:ext cx="6481525" cy="560724"/>
            </a:xfrm>
            <a:custGeom>
              <a:avLst/>
              <a:pathLst>
                <a:path w="6481525" h="560724">
                  <a:moveTo>
                    <a:pt x="0" y="560724"/>
                  </a:moveTo>
                  <a:lnTo>
                    <a:pt x="259261" y="440569"/>
                  </a:lnTo>
                  <a:lnTo>
                    <a:pt x="518522" y="520673"/>
                  </a:lnTo>
                  <a:lnTo>
                    <a:pt x="777783" y="400517"/>
                  </a:lnTo>
                  <a:lnTo>
                    <a:pt x="1037044" y="360465"/>
                  </a:lnTo>
                  <a:lnTo>
                    <a:pt x="1296305" y="280362"/>
                  </a:lnTo>
                  <a:lnTo>
                    <a:pt x="1555566" y="240310"/>
                  </a:lnTo>
                  <a:lnTo>
                    <a:pt x="1814827" y="320414"/>
                  </a:lnTo>
                  <a:lnTo>
                    <a:pt x="2074088" y="280362"/>
                  </a:lnTo>
                  <a:lnTo>
                    <a:pt x="2333349" y="280362"/>
                  </a:lnTo>
                  <a:lnTo>
                    <a:pt x="2592610" y="280362"/>
                  </a:lnTo>
                  <a:lnTo>
                    <a:pt x="2851871" y="240310"/>
                  </a:lnTo>
                  <a:lnTo>
                    <a:pt x="3111132" y="240310"/>
                  </a:lnTo>
                  <a:lnTo>
                    <a:pt x="3370393" y="160207"/>
                  </a:lnTo>
                  <a:lnTo>
                    <a:pt x="3629654" y="80103"/>
                  </a:lnTo>
                  <a:lnTo>
                    <a:pt x="3888915" y="80103"/>
                  </a:lnTo>
                  <a:lnTo>
                    <a:pt x="4148176" y="80103"/>
                  </a:lnTo>
                  <a:lnTo>
                    <a:pt x="4407437" y="80103"/>
                  </a:lnTo>
                  <a:lnTo>
                    <a:pt x="4666698" y="0"/>
                  </a:lnTo>
                  <a:lnTo>
                    <a:pt x="4925959" y="0"/>
                  </a:lnTo>
                  <a:lnTo>
                    <a:pt x="5185220" y="240310"/>
                  </a:lnTo>
                  <a:lnTo>
                    <a:pt x="5444481" y="360465"/>
                  </a:lnTo>
                  <a:lnTo>
                    <a:pt x="5703742" y="440569"/>
                  </a:lnTo>
                  <a:lnTo>
                    <a:pt x="5963003" y="240310"/>
                  </a:lnTo>
                  <a:lnTo>
                    <a:pt x="6222264" y="280362"/>
                  </a:lnTo>
                  <a:lnTo>
                    <a:pt x="6481525" y="400517"/>
                  </a:lnTo>
                </a:path>
              </a:pathLst>
            </a:custGeom>
            <a:ln w="27101" cap="flat">
              <a:solidFill>
                <a:srgbClr val="F8766D">
                  <a:alpha val="100000"/>
                </a:srgbClr>
              </a:solidFill>
              <a:prstDash val="solid"/>
              <a:round/>
            </a:ln>
          </p:spPr>
          <p:txBody>
            <a:bodyPr/>
            <a:lstStyle/>
            <a:p/>
          </p:txBody>
        </p:sp>
        <p:sp>
          <p:nvSpPr>
            <p:cNvPr id="25" name="pl25"/>
            <p:cNvSpPr/>
            <p:nvPr/>
          </p:nvSpPr>
          <p:spPr>
            <a:xfrm>
              <a:off x="1698435" y="2523337"/>
              <a:ext cx="6481525" cy="1962537"/>
            </a:xfrm>
            <a:custGeom>
              <a:avLst/>
              <a:pathLst>
                <a:path w="6481525" h="1962537">
                  <a:moveTo>
                    <a:pt x="0" y="1802329"/>
                  </a:moveTo>
                  <a:lnTo>
                    <a:pt x="259261" y="1882433"/>
                  </a:lnTo>
                  <a:lnTo>
                    <a:pt x="518522" y="1962537"/>
                  </a:lnTo>
                  <a:lnTo>
                    <a:pt x="777783" y="1922485"/>
                  </a:lnTo>
                  <a:lnTo>
                    <a:pt x="1037044" y="1962537"/>
                  </a:lnTo>
                  <a:lnTo>
                    <a:pt x="1296305" y="1962537"/>
                  </a:lnTo>
                  <a:lnTo>
                    <a:pt x="1555566" y="1922485"/>
                  </a:lnTo>
                  <a:lnTo>
                    <a:pt x="1814827" y="1962537"/>
                  </a:lnTo>
                  <a:lnTo>
                    <a:pt x="2074088" y="1922485"/>
                  </a:lnTo>
                  <a:lnTo>
                    <a:pt x="2333349" y="1802329"/>
                  </a:lnTo>
                  <a:lnTo>
                    <a:pt x="2592610" y="1882433"/>
                  </a:lnTo>
                  <a:lnTo>
                    <a:pt x="2851871" y="1922485"/>
                  </a:lnTo>
                  <a:lnTo>
                    <a:pt x="3111132" y="1962537"/>
                  </a:lnTo>
                  <a:lnTo>
                    <a:pt x="3370393" y="1962537"/>
                  </a:lnTo>
                  <a:lnTo>
                    <a:pt x="3629654" y="1762278"/>
                  </a:lnTo>
                  <a:lnTo>
                    <a:pt x="3888915" y="1481915"/>
                  </a:lnTo>
                  <a:lnTo>
                    <a:pt x="4148176" y="560724"/>
                  </a:lnTo>
                  <a:lnTo>
                    <a:pt x="4407437" y="320414"/>
                  </a:lnTo>
                  <a:lnTo>
                    <a:pt x="4666698" y="240310"/>
                  </a:lnTo>
                  <a:lnTo>
                    <a:pt x="4925959" y="0"/>
                  </a:lnTo>
                  <a:lnTo>
                    <a:pt x="5185220" y="120155"/>
                  </a:lnTo>
                  <a:lnTo>
                    <a:pt x="5444481" y="240310"/>
                  </a:lnTo>
                  <a:lnTo>
                    <a:pt x="5703742" y="200258"/>
                  </a:lnTo>
                  <a:lnTo>
                    <a:pt x="5963003" y="40051"/>
                  </a:lnTo>
                  <a:lnTo>
                    <a:pt x="6222264" y="120155"/>
                  </a:lnTo>
                  <a:lnTo>
                    <a:pt x="6481525" y="80103"/>
                  </a:lnTo>
                </a:path>
              </a:pathLst>
            </a:custGeom>
            <a:ln w="27101" cap="flat">
              <a:solidFill>
                <a:srgbClr val="7CAE00">
                  <a:alpha val="100000"/>
                </a:srgbClr>
              </a:solidFill>
              <a:prstDash val="solid"/>
              <a:round/>
            </a:ln>
          </p:spPr>
          <p:txBody>
            <a:bodyPr/>
            <a:lstStyle/>
            <a:p/>
          </p:txBody>
        </p:sp>
        <p:sp>
          <p:nvSpPr>
            <p:cNvPr id="26" name="pl26"/>
            <p:cNvSpPr/>
            <p:nvPr/>
          </p:nvSpPr>
          <p:spPr>
            <a:xfrm>
              <a:off x="3772523" y="1802405"/>
              <a:ext cx="4407437" cy="3244193"/>
            </a:xfrm>
            <a:custGeom>
              <a:avLst/>
              <a:pathLst>
                <a:path w="4407437" h="3244193">
                  <a:moveTo>
                    <a:pt x="0" y="3244193"/>
                  </a:moveTo>
                  <a:lnTo>
                    <a:pt x="259261" y="3164090"/>
                  </a:lnTo>
                  <a:lnTo>
                    <a:pt x="518522" y="2723520"/>
                  </a:lnTo>
                  <a:lnTo>
                    <a:pt x="777783" y="2683469"/>
                  </a:lnTo>
                  <a:lnTo>
                    <a:pt x="1037044" y="2002588"/>
                  </a:lnTo>
                  <a:lnTo>
                    <a:pt x="1296305" y="1321708"/>
                  </a:lnTo>
                  <a:lnTo>
                    <a:pt x="1555566" y="360465"/>
                  </a:lnTo>
                  <a:lnTo>
                    <a:pt x="1814827" y="160207"/>
                  </a:lnTo>
                  <a:lnTo>
                    <a:pt x="2074088" y="80103"/>
                  </a:lnTo>
                  <a:lnTo>
                    <a:pt x="2333349" y="80103"/>
                  </a:lnTo>
                  <a:lnTo>
                    <a:pt x="2592610" y="0"/>
                  </a:lnTo>
                  <a:lnTo>
                    <a:pt x="2851871" y="0"/>
                  </a:lnTo>
                  <a:lnTo>
                    <a:pt x="3111132" y="120155"/>
                  </a:lnTo>
                  <a:lnTo>
                    <a:pt x="3370393" y="360465"/>
                  </a:lnTo>
                  <a:lnTo>
                    <a:pt x="3629654" y="480621"/>
                  </a:lnTo>
                  <a:lnTo>
                    <a:pt x="3888915" y="200258"/>
                  </a:lnTo>
                  <a:lnTo>
                    <a:pt x="4148176" y="200258"/>
                  </a:lnTo>
                  <a:lnTo>
                    <a:pt x="4407437" y="360465"/>
                  </a:lnTo>
                </a:path>
              </a:pathLst>
            </a:custGeom>
            <a:ln w="27101" cap="flat">
              <a:solidFill>
                <a:srgbClr val="00BFC4">
                  <a:alpha val="100000"/>
                </a:srgbClr>
              </a:solidFill>
              <a:prstDash val="solid"/>
              <a:round/>
            </a:ln>
          </p:spPr>
          <p:txBody>
            <a:bodyPr/>
            <a:lstStyle/>
            <a:p/>
          </p:txBody>
        </p:sp>
        <p:sp>
          <p:nvSpPr>
            <p:cNvPr id="27" name="pl27"/>
            <p:cNvSpPr/>
            <p:nvPr/>
          </p:nvSpPr>
          <p:spPr>
            <a:xfrm>
              <a:off x="4291045" y="2242975"/>
              <a:ext cx="3888915" cy="2803624"/>
            </a:xfrm>
            <a:custGeom>
              <a:avLst/>
              <a:pathLst>
                <a:path w="3888915" h="2803624">
                  <a:moveTo>
                    <a:pt x="0" y="2803624"/>
                  </a:moveTo>
                  <a:lnTo>
                    <a:pt x="259261" y="2803624"/>
                  </a:lnTo>
                  <a:lnTo>
                    <a:pt x="518522" y="2803624"/>
                  </a:lnTo>
                  <a:lnTo>
                    <a:pt x="777783" y="2803624"/>
                  </a:lnTo>
                  <a:lnTo>
                    <a:pt x="1037044" y="2042640"/>
                  </a:lnTo>
                  <a:lnTo>
                    <a:pt x="1296305" y="2082692"/>
                  </a:lnTo>
                  <a:lnTo>
                    <a:pt x="1555566" y="2122744"/>
                  </a:lnTo>
                  <a:lnTo>
                    <a:pt x="1814827" y="2202847"/>
                  </a:lnTo>
                  <a:lnTo>
                    <a:pt x="2074088" y="2363054"/>
                  </a:lnTo>
                  <a:lnTo>
                    <a:pt x="2333349" y="2082692"/>
                  </a:lnTo>
                  <a:lnTo>
                    <a:pt x="2592610" y="2122744"/>
                  </a:lnTo>
                  <a:lnTo>
                    <a:pt x="2851871" y="2042640"/>
                  </a:lnTo>
                  <a:lnTo>
                    <a:pt x="3111132" y="1882433"/>
                  </a:lnTo>
                  <a:lnTo>
                    <a:pt x="3370393" y="1081397"/>
                  </a:lnTo>
                  <a:lnTo>
                    <a:pt x="3629654" y="520673"/>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8" y="234446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68</a:t>
              </a:r>
            </a:p>
          </p:txBody>
        </p:sp>
        <p:sp>
          <p:nvSpPr>
            <p:cNvPr id="30" name="tx30"/>
            <p:cNvSpPr/>
            <p:nvPr/>
          </p:nvSpPr>
          <p:spPr>
            <a:xfrm>
              <a:off x="1475222" y="434705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18</a:t>
              </a:r>
            </a:p>
          </p:txBody>
        </p:sp>
        <p:sp>
          <p:nvSpPr>
            <p:cNvPr id="31" name="tx31"/>
            <p:cNvSpPr/>
            <p:nvPr/>
          </p:nvSpPr>
          <p:spPr>
            <a:xfrm>
              <a:off x="3628688"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02" y="5017305"/>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6800" y="2117099"/>
              <a:ext cx="154765" cy="41280"/>
            </a:xfrm>
            <a:custGeom>
              <a:avLst/>
              <a:pathLst>
                <a:path w="154765" h="41280">
                  <a:moveTo>
                    <a:pt x="154765" y="0"/>
                  </a:moveTo>
                  <a:lnTo>
                    <a:pt x="0" y="41280"/>
                  </a:lnTo>
                </a:path>
              </a:pathLst>
            </a:custGeom>
          </p:spPr>
          <p:txBody>
            <a:bodyPr/>
            <a:lstStyle/>
            <a:p/>
          </p:txBody>
        </p:sp>
        <p:sp>
          <p:nvSpPr>
            <p:cNvPr id="34" name="pl34"/>
            <p:cNvSpPr/>
            <p:nvPr/>
          </p:nvSpPr>
          <p:spPr>
            <a:xfrm>
              <a:off x="8198793" y="2603438"/>
              <a:ext cx="199369" cy="2"/>
            </a:xfrm>
            <a:custGeom>
              <a:avLst/>
              <a:pathLst>
                <a:path w="199369" h="2">
                  <a:moveTo>
                    <a:pt x="199369" y="0"/>
                  </a:moveTo>
                  <a:lnTo>
                    <a:pt x="0" y="2"/>
                  </a:lnTo>
                </a:path>
              </a:pathLst>
            </a:custGeom>
          </p:spPr>
          <p:txBody>
            <a:bodyPr/>
            <a:lstStyle/>
            <a:p/>
          </p:txBody>
        </p:sp>
        <p:sp>
          <p:nvSpPr>
            <p:cNvPr id="35" name="pl35"/>
            <p:cNvSpPr/>
            <p:nvPr/>
          </p:nvSpPr>
          <p:spPr>
            <a:xfrm>
              <a:off x="8198787" y="2163116"/>
              <a:ext cx="350913" cy="4563"/>
            </a:xfrm>
            <a:custGeom>
              <a:avLst/>
              <a:pathLst>
                <a:path w="350913" h="4563">
                  <a:moveTo>
                    <a:pt x="350913" y="4563"/>
                  </a:moveTo>
                  <a:lnTo>
                    <a:pt x="0" y="0"/>
                  </a:lnTo>
                </a:path>
              </a:pathLst>
            </a:custGeom>
          </p:spPr>
          <p:txBody>
            <a:bodyPr/>
            <a:lstStyle/>
            <a:p/>
          </p:txBody>
        </p:sp>
        <p:sp>
          <p:nvSpPr>
            <p:cNvPr id="36" name="pl36"/>
            <p:cNvSpPr/>
            <p:nvPr/>
          </p:nvSpPr>
          <p:spPr>
            <a:xfrm>
              <a:off x="8193602" y="2249891"/>
              <a:ext cx="177940" cy="90209"/>
            </a:xfrm>
            <a:custGeom>
              <a:avLst/>
              <a:pathLst>
                <a:path w="177940" h="90209">
                  <a:moveTo>
                    <a:pt x="177940" y="90209"/>
                  </a:moveTo>
                  <a:lnTo>
                    <a:pt x="0" y="0"/>
                  </a:lnTo>
                </a:path>
              </a:pathLst>
            </a:custGeom>
          </p:spPr>
          <p:txBody>
            <a:bodyPr/>
            <a:lstStyle/>
            <a:p/>
          </p:txBody>
        </p:sp>
        <p:sp>
          <p:nvSpPr>
            <p:cNvPr id="37" name="tx37"/>
            <p:cNvSpPr/>
            <p:nvPr/>
          </p:nvSpPr>
          <p:spPr>
            <a:xfrm>
              <a:off x="8311845" y="199082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72</a:t>
              </a:r>
            </a:p>
          </p:txBody>
        </p:sp>
        <p:sp>
          <p:nvSpPr>
            <p:cNvPr id="38" name="tx38"/>
            <p:cNvSpPr/>
            <p:nvPr/>
          </p:nvSpPr>
          <p:spPr>
            <a:xfrm>
              <a:off x="8421023" y="255172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61</a:t>
              </a:r>
            </a:p>
          </p:txBody>
        </p:sp>
        <p:sp>
          <p:nvSpPr>
            <p:cNvPr id="39" name="tx39"/>
            <p:cNvSpPr/>
            <p:nvPr/>
          </p:nvSpPr>
          <p:spPr>
            <a:xfrm>
              <a:off x="8572561" y="211597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72</a:t>
              </a:r>
            </a:p>
          </p:txBody>
        </p:sp>
        <p:sp>
          <p:nvSpPr>
            <p:cNvPr id="40" name="tx40"/>
            <p:cNvSpPr/>
            <p:nvPr/>
          </p:nvSpPr>
          <p:spPr>
            <a:xfrm>
              <a:off x="8394403" y="230999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70</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Southern Africa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022515"/>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955973" y="1662309"/>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 name="rc6"/>
            <p:cNvSpPr/>
            <p:nvPr/>
          </p:nvSpPr>
          <p:spPr>
            <a:xfrm>
              <a:off x="955973" y="1982206"/>
              <a:ext cx="311051" cy="31989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 name="rc7"/>
            <p:cNvSpPr/>
            <p:nvPr/>
          </p:nvSpPr>
          <p:spPr>
            <a:xfrm>
              <a:off x="955973" y="2622000"/>
              <a:ext cx="311051" cy="31989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 name="rc8"/>
            <p:cNvSpPr/>
            <p:nvPr/>
          </p:nvSpPr>
          <p:spPr>
            <a:xfrm>
              <a:off x="955973"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5973" y="2302103"/>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 name="rc10"/>
            <p:cNvSpPr/>
            <p:nvPr/>
          </p:nvSpPr>
          <p:spPr>
            <a:xfrm>
              <a:off x="955973" y="4221485"/>
              <a:ext cx="311051" cy="31989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 name="rc11"/>
            <p:cNvSpPr/>
            <p:nvPr/>
          </p:nvSpPr>
          <p:spPr>
            <a:xfrm>
              <a:off x="955973" y="4861279"/>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2" name="rc12"/>
            <p:cNvSpPr/>
            <p:nvPr/>
          </p:nvSpPr>
          <p:spPr>
            <a:xfrm>
              <a:off x="955973"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5973" y="5181176"/>
              <a:ext cx="311051" cy="31989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 name="rc14"/>
            <p:cNvSpPr/>
            <p:nvPr/>
          </p:nvSpPr>
          <p:spPr>
            <a:xfrm>
              <a:off x="1267024" y="1022515"/>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 name="rc15"/>
            <p:cNvSpPr/>
            <p:nvPr/>
          </p:nvSpPr>
          <p:spPr>
            <a:xfrm>
              <a:off x="1267024" y="1662309"/>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 name="rc16"/>
            <p:cNvSpPr/>
            <p:nvPr/>
          </p:nvSpPr>
          <p:spPr>
            <a:xfrm>
              <a:off x="1267024" y="1982206"/>
              <a:ext cx="311051" cy="31989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 name="rc17"/>
            <p:cNvSpPr/>
            <p:nvPr/>
          </p:nvSpPr>
          <p:spPr>
            <a:xfrm>
              <a:off x="1267024" y="2622000"/>
              <a:ext cx="311051" cy="31989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 name="rc18"/>
            <p:cNvSpPr/>
            <p:nvPr/>
          </p:nvSpPr>
          <p:spPr>
            <a:xfrm>
              <a:off x="1267024"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024" y="2302103"/>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0" name="rc20"/>
            <p:cNvSpPr/>
            <p:nvPr/>
          </p:nvSpPr>
          <p:spPr>
            <a:xfrm>
              <a:off x="1267024" y="4221485"/>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 name="rc21"/>
            <p:cNvSpPr/>
            <p:nvPr/>
          </p:nvSpPr>
          <p:spPr>
            <a:xfrm>
              <a:off x="1267024" y="4861279"/>
              <a:ext cx="311051" cy="31989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2" name="rc22"/>
            <p:cNvSpPr/>
            <p:nvPr/>
          </p:nvSpPr>
          <p:spPr>
            <a:xfrm>
              <a:off x="1267024"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024" y="5181176"/>
              <a:ext cx="311051" cy="31989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 name="rc24"/>
            <p:cNvSpPr/>
            <p:nvPr/>
          </p:nvSpPr>
          <p:spPr>
            <a:xfrm>
              <a:off x="1578076" y="1022515"/>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1578076" y="1662309"/>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 name="rc26"/>
            <p:cNvSpPr/>
            <p:nvPr/>
          </p:nvSpPr>
          <p:spPr>
            <a:xfrm>
              <a:off x="1578076" y="1982206"/>
              <a:ext cx="311051" cy="31989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 name="rc27"/>
            <p:cNvSpPr/>
            <p:nvPr/>
          </p:nvSpPr>
          <p:spPr>
            <a:xfrm>
              <a:off x="1578076" y="2622000"/>
              <a:ext cx="311051" cy="31989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8" name="rc28"/>
            <p:cNvSpPr/>
            <p:nvPr/>
          </p:nvSpPr>
          <p:spPr>
            <a:xfrm>
              <a:off x="1578076"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076" y="2302103"/>
              <a:ext cx="311051" cy="31989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0" name="rc30"/>
            <p:cNvSpPr/>
            <p:nvPr/>
          </p:nvSpPr>
          <p:spPr>
            <a:xfrm>
              <a:off x="1578076" y="4221485"/>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 name="rc31"/>
            <p:cNvSpPr/>
            <p:nvPr/>
          </p:nvSpPr>
          <p:spPr>
            <a:xfrm>
              <a:off x="1578076" y="4861279"/>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2" name="rc32"/>
            <p:cNvSpPr/>
            <p:nvPr/>
          </p:nvSpPr>
          <p:spPr>
            <a:xfrm>
              <a:off x="1578076"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076" y="5181176"/>
              <a:ext cx="311051" cy="31989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 name="rc34"/>
            <p:cNvSpPr/>
            <p:nvPr/>
          </p:nvSpPr>
          <p:spPr>
            <a:xfrm>
              <a:off x="1889127" y="1022515"/>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1889127" y="1662309"/>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1889127" y="1982206"/>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 name="rc37"/>
            <p:cNvSpPr/>
            <p:nvPr/>
          </p:nvSpPr>
          <p:spPr>
            <a:xfrm>
              <a:off x="1889127" y="2622000"/>
              <a:ext cx="311051" cy="31989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 name="rc38"/>
            <p:cNvSpPr/>
            <p:nvPr/>
          </p:nvSpPr>
          <p:spPr>
            <a:xfrm>
              <a:off x="1889127"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127" y="2302103"/>
              <a:ext cx="311051" cy="31989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40" name="rc40"/>
            <p:cNvSpPr/>
            <p:nvPr/>
          </p:nvSpPr>
          <p:spPr>
            <a:xfrm>
              <a:off x="1889127" y="4221485"/>
              <a:ext cx="311051" cy="31989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 name="rc41"/>
            <p:cNvSpPr/>
            <p:nvPr/>
          </p:nvSpPr>
          <p:spPr>
            <a:xfrm>
              <a:off x="1889127" y="4861279"/>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42" name="rc42"/>
            <p:cNvSpPr/>
            <p:nvPr/>
          </p:nvSpPr>
          <p:spPr>
            <a:xfrm>
              <a:off x="1889127"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127" y="5181176"/>
              <a:ext cx="311051" cy="31989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4" name="rc44"/>
            <p:cNvSpPr/>
            <p:nvPr/>
          </p:nvSpPr>
          <p:spPr>
            <a:xfrm>
              <a:off x="2200178" y="1022515"/>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 name="rc45"/>
            <p:cNvSpPr/>
            <p:nvPr/>
          </p:nvSpPr>
          <p:spPr>
            <a:xfrm>
              <a:off x="2200178" y="1662309"/>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 name="rc46"/>
            <p:cNvSpPr/>
            <p:nvPr/>
          </p:nvSpPr>
          <p:spPr>
            <a:xfrm>
              <a:off x="2200178" y="1982206"/>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 name="rc47"/>
            <p:cNvSpPr/>
            <p:nvPr/>
          </p:nvSpPr>
          <p:spPr>
            <a:xfrm>
              <a:off x="2200178" y="2622000"/>
              <a:ext cx="311051" cy="31989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 name="rc48"/>
            <p:cNvSpPr/>
            <p:nvPr/>
          </p:nvSpPr>
          <p:spPr>
            <a:xfrm>
              <a:off x="2200178"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200178" y="2302103"/>
              <a:ext cx="311051" cy="31989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0" name="rc50"/>
            <p:cNvSpPr/>
            <p:nvPr/>
          </p:nvSpPr>
          <p:spPr>
            <a:xfrm>
              <a:off x="2200178" y="4221485"/>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 name="rc51"/>
            <p:cNvSpPr/>
            <p:nvPr/>
          </p:nvSpPr>
          <p:spPr>
            <a:xfrm>
              <a:off x="2200178" y="4861279"/>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52" name="rc52"/>
            <p:cNvSpPr/>
            <p:nvPr/>
          </p:nvSpPr>
          <p:spPr>
            <a:xfrm>
              <a:off x="2200178"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178" y="5181176"/>
              <a:ext cx="311051" cy="31989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4" name="rc54"/>
            <p:cNvSpPr/>
            <p:nvPr/>
          </p:nvSpPr>
          <p:spPr>
            <a:xfrm>
              <a:off x="2511229" y="1022515"/>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 name="rc55"/>
            <p:cNvSpPr/>
            <p:nvPr/>
          </p:nvSpPr>
          <p:spPr>
            <a:xfrm>
              <a:off x="2511229" y="1662309"/>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2511229" y="1982206"/>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 name="rc57"/>
            <p:cNvSpPr/>
            <p:nvPr/>
          </p:nvSpPr>
          <p:spPr>
            <a:xfrm>
              <a:off x="2511229" y="2622000"/>
              <a:ext cx="311051" cy="31989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 name="rc58"/>
            <p:cNvSpPr/>
            <p:nvPr/>
          </p:nvSpPr>
          <p:spPr>
            <a:xfrm>
              <a:off x="2511229"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511229" y="2302103"/>
              <a:ext cx="311051" cy="31989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0" name="rc60"/>
            <p:cNvSpPr/>
            <p:nvPr/>
          </p:nvSpPr>
          <p:spPr>
            <a:xfrm>
              <a:off x="2511229" y="4221485"/>
              <a:ext cx="311051" cy="31989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29" y="4861279"/>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62" name="rc62"/>
            <p:cNvSpPr/>
            <p:nvPr/>
          </p:nvSpPr>
          <p:spPr>
            <a:xfrm>
              <a:off x="2511229"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229" y="5181176"/>
              <a:ext cx="311051" cy="31989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4" name="rc64"/>
            <p:cNvSpPr/>
            <p:nvPr/>
          </p:nvSpPr>
          <p:spPr>
            <a:xfrm>
              <a:off x="2822280" y="1022515"/>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2822280" y="1662309"/>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2822280" y="1982206"/>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7" name="rc67"/>
            <p:cNvSpPr/>
            <p:nvPr/>
          </p:nvSpPr>
          <p:spPr>
            <a:xfrm>
              <a:off x="2822280" y="2622000"/>
              <a:ext cx="311051" cy="31989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8" name="rc68"/>
            <p:cNvSpPr/>
            <p:nvPr/>
          </p:nvSpPr>
          <p:spPr>
            <a:xfrm>
              <a:off x="2822280"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822280" y="2302103"/>
              <a:ext cx="311051" cy="31989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0" name="rc70"/>
            <p:cNvSpPr/>
            <p:nvPr/>
          </p:nvSpPr>
          <p:spPr>
            <a:xfrm>
              <a:off x="2822280" y="4221485"/>
              <a:ext cx="311051" cy="31989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 name="rc71"/>
            <p:cNvSpPr/>
            <p:nvPr/>
          </p:nvSpPr>
          <p:spPr>
            <a:xfrm>
              <a:off x="2822280" y="4861279"/>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72" name="rc72"/>
            <p:cNvSpPr/>
            <p:nvPr/>
          </p:nvSpPr>
          <p:spPr>
            <a:xfrm>
              <a:off x="2822280"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280" y="3261794"/>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280" y="5181176"/>
              <a:ext cx="311051" cy="31989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5" name="rc75"/>
            <p:cNvSpPr/>
            <p:nvPr/>
          </p:nvSpPr>
          <p:spPr>
            <a:xfrm>
              <a:off x="3133332" y="1022515"/>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3133332"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32" y="1982206"/>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8" name="rc78"/>
            <p:cNvSpPr/>
            <p:nvPr/>
          </p:nvSpPr>
          <p:spPr>
            <a:xfrm>
              <a:off x="3133332" y="2622000"/>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9" name="rc79"/>
            <p:cNvSpPr/>
            <p:nvPr/>
          </p:nvSpPr>
          <p:spPr>
            <a:xfrm>
              <a:off x="3133332"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0" name="rc80"/>
            <p:cNvSpPr/>
            <p:nvPr/>
          </p:nvSpPr>
          <p:spPr>
            <a:xfrm>
              <a:off x="3133332" y="2302103"/>
              <a:ext cx="311051" cy="31989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1" name="rc81"/>
            <p:cNvSpPr/>
            <p:nvPr/>
          </p:nvSpPr>
          <p:spPr>
            <a:xfrm>
              <a:off x="3133332" y="4221485"/>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2" name="rc82"/>
            <p:cNvSpPr/>
            <p:nvPr/>
          </p:nvSpPr>
          <p:spPr>
            <a:xfrm>
              <a:off x="3133332" y="4861279"/>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83" name="rc83"/>
            <p:cNvSpPr/>
            <p:nvPr/>
          </p:nvSpPr>
          <p:spPr>
            <a:xfrm>
              <a:off x="3133332"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32" y="3261794"/>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32" y="5181176"/>
              <a:ext cx="311051" cy="31989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6" name="rc86"/>
            <p:cNvSpPr/>
            <p:nvPr/>
          </p:nvSpPr>
          <p:spPr>
            <a:xfrm>
              <a:off x="3444383"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3444383"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8" name="rc88"/>
            <p:cNvSpPr/>
            <p:nvPr/>
          </p:nvSpPr>
          <p:spPr>
            <a:xfrm>
              <a:off x="3444383" y="1982206"/>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3444383" y="2622000"/>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83"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1" name="rc91"/>
            <p:cNvSpPr/>
            <p:nvPr/>
          </p:nvSpPr>
          <p:spPr>
            <a:xfrm>
              <a:off x="3444383" y="2302103"/>
              <a:ext cx="311051" cy="31989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2" name="rc92"/>
            <p:cNvSpPr/>
            <p:nvPr/>
          </p:nvSpPr>
          <p:spPr>
            <a:xfrm>
              <a:off x="3444383" y="4221485"/>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3" name="rc93"/>
            <p:cNvSpPr/>
            <p:nvPr/>
          </p:nvSpPr>
          <p:spPr>
            <a:xfrm>
              <a:off x="3444383" y="4861279"/>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94" name="rc94"/>
            <p:cNvSpPr/>
            <p:nvPr/>
          </p:nvSpPr>
          <p:spPr>
            <a:xfrm>
              <a:off x="3444383" y="2941897"/>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383"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383" y="3261794"/>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383" y="5181176"/>
              <a:ext cx="311051" cy="31989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98" name="rc98"/>
            <p:cNvSpPr/>
            <p:nvPr/>
          </p:nvSpPr>
          <p:spPr>
            <a:xfrm>
              <a:off x="3755434" y="102251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9" name="rc99"/>
            <p:cNvSpPr/>
            <p:nvPr/>
          </p:nvSpPr>
          <p:spPr>
            <a:xfrm>
              <a:off x="3755434" y="1662309"/>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34" y="1982206"/>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34" y="2622000"/>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34"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34" y="2302103"/>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34" y="4221485"/>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34" y="4861279"/>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34" y="2941897"/>
              <a:ext cx="311051" cy="31989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34"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34" y="3261794"/>
              <a:ext cx="311051" cy="31989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34" y="5181176"/>
              <a:ext cx="311051" cy="31989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85"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485" y="1662309"/>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85" y="1982206"/>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485" y="2622000"/>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85"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485" y="2302103"/>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485" y="4221485"/>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85" y="4861279"/>
              <a:ext cx="311051" cy="31989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85" y="2941897"/>
              <a:ext cx="311051" cy="31989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485"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485" y="3261794"/>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485" y="5181176"/>
              <a:ext cx="311051" cy="31989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37"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37" y="1662309"/>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37" y="1982206"/>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37" y="2622000"/>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37"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37" y="2302103"/>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37" y="4221485"/>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37" y="4861279"/>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37" y="2941897"/>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37"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37" y="3261794"/>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37" y="5181176"/>
              <a:ext cx="311051" cy="31989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588" y="1022515"/>
              <a:ext cx="311051" cy="3198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588" y="1662309"/>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588" y="1982206"/>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588" y="2622000"/>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588"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588" y="2302103"/>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588" y="4221485"/>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588" y="4861279"/>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588" y="2941897"/>
              <a:ext cx="311051" cy="31989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588"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588" y="3261794"/>
              <a:ext cx="311051" cy="31989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88" y="5181176"/>
              <a:ext cx="311051" cy="31989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39" y="1022515"/>
              <a:ext cx="311051" cy="3198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39" y="1662309"/>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39" y="1982206"/>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39" y="2622000"/>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39"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39" y="2302103"/>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39" y="4221485"/>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39" y="4861279"/>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39" y="2941897"/>
              <a:ext cx="311051" cy="31989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39"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39" y="3261794"/>
              <a:ext cx="311051" cy="31989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39" y="5181176"/>
              <a:ext cx="311051" cy="31989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690" y="1022515"/>
              <a:ext cx="311051" cy="31989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690" y="1662309"/>
              <a:ext cx="311051" cy="3198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690" y="1982206"/>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690" y="2622000"/>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690" y="134241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690" y="2302103"/>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90" y="4221485"/>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690" y="4861279"/>
              <a:ext cx="311051" cy="31989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690" y="2941897"/>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690"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690" y="3261794"/>
              <a:ext cx="311051" cy="31989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690" y="5181176"/>
              <a:ext cx="311051" cy="31989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42" y="102251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42"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42" y="1982206"/>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42" y="2622000"/>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42"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42" y="2302103"/>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42" y="3581691"/>
              <a:ext cx="311051" cy="31989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42" y="4221485"/>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42" y="4861279"/>
              <a:ext cx="311051" cy="31989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42" y="2941897"/>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42" y="4541382"/>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42" y="3261794"/>
              <a:ext cx="311051" cy="31989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42" y="5181176"/>
              <a:ext cx="311051" cy="31989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793" y="1022515"/>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793"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93" y="1982206"/>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793" y="2622000"/>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93"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93" y="2302103"/>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93" y="3581691"/>
              <a:ext cx="311051" cy="31989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793" y="4221485"/>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93" y="4861279"/>
              <a:ext cx="311051" cy="31989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93" y="2941897"/>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793" y="4541382"/>
              <a:ext cx="311051" cy="31989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93" y="3261794"/>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793" y="5181176"/>
              <a:ext cx="311051" cy="31989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96" name="rc196"/>
            <p:cNvSpPr/>
            <p:nvPr/>
          </p:nvSpPr>
          <p:spPr>
            <a:xfrm>
              <a:off x="6243844" y="102251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44" y="1662309"/>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44" y="1982206"/>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44" y="2622000"/>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44"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44" y="2302103"/>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44" y="3581691"/>
              <a:ext cx="311051" cy="31989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44" y="4221485"/>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44" y="4861279"/>
              <a:ext cx="311051" cy="31989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44" y="2941897"/>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44" y="4541382"/>
              <a:ext cx="311051" cy="31989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44" y="3261794"/>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44" y="5181176"/>
              <a:ext cx="311051" cy="31989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95" y="102251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95"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895" y="1982206"/>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95" y="2622000"/>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95"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895" y="2302103"/>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895" y="3581691"/>
              <a:ext cx="311051" cy="31989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895" y="4221485"/>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895" y="4861279"/>
              <a:ext cx="311051" cy="31989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895" y="2941897"/>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895" y="4541382"/>
              <a:ext cx="311051" cy="31989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95" y="3261794"/>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95" y="5181176"/>
              <a:ext cx="311051" cy="31989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47"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3" name="rc223"/>
            <p:cNvSpPr/>
            <p:nvPr/>
          </p:nvSpPr>
          <p:spPr>
            <a:xfrm>
              <a:off x="6865947"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rc224"/>
            <p:cNvSpPr/>
            <p:nvPr/>
          </p:nvSpPr>
          <p:spPr>
            <a:xfrm>
              <a:off x="6865947" y="1982206"/>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47" y="2622000"/>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47"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47" y="2302103"/>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47" y="3581691"/>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47" y="4221485"/>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47" y="4861279"/>
              <a:ext cx="311051" cy="31989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47" y="2941897"/>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47" y="4541382"/>
              <a:ext cx="311051" cy="31989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47" y="3261794"/>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47" y="5181176"/>
              <a:ext cx="311051" cy="31989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5" name="rc235"/>
            <p:cNvSpPr/>
            <p:nvPr/>
          </p:nvSpPr>
          <p:spPr>
            <a:xfrm>
              <a:off x="7176998" y="1022515"/>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6" name="rc236"/>
            <p:cNvSpPr/>
            <p:nvPr/>
          </p:nvSpPr>
          <p:spPr>
            <a:xfrm>
              <a:off x="7176998" y="1662309"/>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7" name="rc237"/>
            <p:cNvSpPr/>
            <p:nvPr/>
          </p:nvSpPr>
          <p:spPr>
            <a:xfrm>
              <a:off x="7176998" y="1982206"/>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8" y="2622000"/>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9" name="rc239"/>
            <p:cNvSpPr/>
            <p:nvPr/>
          </p:nvSpPr>
          <p:spPr>
            <a:xfrm>
              <a:off x="7176998"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40" name="rc240"/>
            <p:cNvSpPr/>
            <p:nvPr/>
          </p:nvSpPr>
          <p:spPr>
            <a:xfrm>
              <a:off x="7176998" y="2302103"/>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1" name="rc241"/>
            <p:cNvSpPr/>
            <p:nvPr/>
          </p:nvSpPr>
          <p:spPr>
            <a:xfrm>
              <a:off x="7176998" y="3581691"/>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8" y="4221485"/>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3" name="rc243"/>
            <p:cNvSpPr/>
            <p:nvPr/>
          </p:nvSpPr>
          <p:spPr>
            <a:xfrm>
              <a:off x="7176998" y="4861279"/>
              <a:ext cx="311051" cy="31989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4" name="rc244"/>
            <p:cNvSpPr/>
            <p:nvPr/>
          </p:nvSpPr>
          <p:spPr>
            <a:xfrm>
              <a:off x="7176998" y="2941897"/>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5" name="rc245"/>
            <p:cNvSpPr/>
            <p:nvPr/>
          </p:nvSpPr>
          <p:spPr>
            <a:xfrm>
              <a:off x="7176998" y="4541382"/>
              <a:ext cx="311051" cy="31989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6" name="rc246"/>
            <p:cNvSpPr/>
            <p:nvPr/>
          </p:nvSpPr>
          <p:spPr>
            <a:xfrm>
              <a:off x="7176998" y="3261794"/>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7" name="rc247"/>
            <p:cNvSpPr/>
            <p:nvPr/>
          </p:nvSpPr>
          <p:spPr>
            <a:xfrm>
              <a:off x="7176998" y="5181176"/>
              <a:ext cx="311051" cy="31989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8" name="rc248"/>
            <p:cNvSpPr/>
            <p:nvPr/>
          </p:nvSpPr>
          <p:spPr>
            <a:xfrm>
              <a:off x="7488049" y="1022515"/>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9" name="rc249"/>
            <p:cNvSpPr/>
            <p:nvPr/>
          </p:nvSpPr>
          <p:spPr>
            <a:xfrm>
              <a:off x="7488049" y="1662309"/>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9" y="1982206"/>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1" name="rc251"/>
            <p:cNvSpPr/>
            <p:nvPr/>
          </p:nvSpPr>
          <p:spPr>
            <a:xfrm>
              <a:off x="7488049" y="2622000"/>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2" name="rc252"/>
            <p:cNvSpPr/>
            <p:nvPr/>
          </p:nvSpPr>
          <p:spPr>
            <a:xfrm>
              <a:off x="7488049"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49" y="2302103"/>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49" y="3581691"/>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49" y="3901588"/>
              <a:ext cx="311051" cy="31989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49" y="4221485"/>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49" y="4861279"/>
              <a:ext cx="311051" cy="31989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49" y="2941897"/>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49" y="4541382"/>
              <a:ext cx="311051" cy="31989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49" y="3261794"/>
              <a:ext cx="311051" cy="31989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49" y="5181176"/>
              <a:ext cx="311051" cy="31989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62" name="rc262"/>
            <p:cNvSpPr/>
            <p:nvPr/>
          </p:nvSpPr>
          <p:spPr>
            <a:xfrm>
              <a:off x="7799100" y="1022515"/>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3" name="rc263"/>
            <p:cNvSpPr/>
            <p:nvPr/>
          </p:nvSpPr>
          <p:spPr>
            <a:xfrm>
              <a:off x="7799100" y="1662309"/>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4" name="rc264"/>
            <p:cNvSpPr/>
            <p:nvPr/>
          </p:nvSpPr>
          <p:spPr>
            <a:xfrm>
              <a:off x="7799100" y="1982206"/>
              <a:ext cx="311051" cy="31989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100" y="2622000"/>
              <a:ext cx="311051" cy="31989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100"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67" name="rc267"/>
            <p:cNvSpPr/>
            <p:nvPr/>
          </p:nvSpPr>
          <p:spPr>
            <a:xfrm>
              <a:off x="7799100" y="2302103"/>
              <a:ext cx="311051" cy="31989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00" y="3581691"/>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00" y="3901588"/>
              <a:ext cx="311051" cy="31989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00" y="4221485"/>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00" y="4861279"/>
              <a:ext cx="311051" cy="31989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00" y="2941897"/>
              <a:ext cx="311051" cy="31989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00" y="4541382"/>
              <a:ext cx="311051" cy="31989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00" y="3261794"/>
              <a:ext cx="311051" cy="31989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00" y="5181176"/>
              <a:ext cx="311051" cy="31989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76" name="rc276"/>
            <p:cNvSpPr/>
            <p:nvPr/>
          </p:nvSpPr>
          <p:spPr>
            <a:xfrm>
              <a:off x="8110152" y="1022515"/>
              <a:ext cx="311051" cy="3198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7" name="rc277"/>
            <p:cNvSpPr/>
            <p:nvPr/>
          </p:nvSpPr>
          <p:spPr>
            <a:xfrm>
              <a:off x="8110152"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8" name="rc278"/>
            <p:cNvSpPr/>
            <p:nvPr/>
          </p:nvSpPr>
          <p:spPr>
            <a:xfrm>
              <a:off x="8110152" y="1982206"/>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9" name="rc279"/>
            <p:cNvSpPr/>
            <p:nvPr/>
          </p:nvSpPr>
          <p:spPr>
            <a:xfrm>
              <a:off x="8110152" y="2622000"/>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0" name="rc280"/>
            <p:cNvSpPr/>
            <p:nvPr/>
          </p:nvSpPr>
          <p:spPr>
            <a:xfrm>
              <a:off x="8110152"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81" name="rc281"/>
            <p:cNvSpPr/>
            <p:nvPr/>
          </p:nvSpPr>
          <p:spPr>
            <a:xfrm>
              <a:off x="8110152" y="2302103"/>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2" name="rc282"/>
            <p:cNvSpPr/>
            <p:nvPr/>
          </p:nvSpPr>
          <p:spPr>
            <a:xfrm>
              <a:off x="8110152" y="3581691"/>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52" y="3901588"/>
              <a:ext cx="311051" cy="31989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52" y="4221485"/>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52" y="4861279"/>
              <a:ext cx="311051" cy="31989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52" y="2941897"/>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52" y="4541382"/>
              <a:ext cx="311051" cy="31989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52" y="3261794"/>
              <a:ext cx="311051" cy="31989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52" y="5181176"/>
              <a:ext cx="311051" cy="31989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0" name="rc290"/>
            <p:cNvSpPr/>
            <p:nvPr/>
          </p:nvSpPr>
          <p:spPr>
            <a:xfrm>
              <a:off x="8421203" y="102251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1" name="rc291"/>
            <p:cNvSpPr/>
            <p:nvPr/>
          </p:nvSpPr>
          <p:spPr>
            <a:xfrm>
              <a:off x="8421203" y="1662309"/>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2" name="rc292"/>
            <p:cNvSpPr/>
            <p:nvPr/>
          </p:nvSpPr>
          <p:spPr>
            <a:xfrm>
              <a:off x="8421203" y="1982206"/>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3" name="rc293"/>
            <p:cNvSpPr/>
            <p:nvPr/>
          </p:nvSpPr>
          <p:spPr>
            <a:xfrm>
              <a:off x="8421203" y="2622000"/>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4" name="rc294"/>
            <p:cNvSpPr/>
            <p:nvPr/>
          </p:nvSpPr>
          <p:spPr>
            <a:xfrm>
              <a:off x="8421203"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95" name="rc295"/>
            <p:cNvSpPr/>
            <p:nvPr/>
          </p:nvSpPr>
          <p:spPr>
            <a:xfrm>
              <a:off x="8421203" y="2302103"/>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6" name="rc296"/>
            <p:cNvSpPr/>
            <p:nvPr/>
          </p:nvSpPr>
          <p:spPr>
            <a:xfrm>
              <a:off x="8421203" y="3581691"/>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7" name="rc297"/>
            <p:cNvSpPr/>
            <p:nvPr/>
          </p:nvSpPr>
          <p:spPr>
            <a:xfrm>
              <a:off x="8421203" y="3901588"/>
              <a:ext cx="311051" cy="31989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03" y="4221485"/>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03" y="4861279"/>
              <a:ext cx="311051" cy="31989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03" y="2941897"/>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03" y="4541382"/>
              <a:ext cx="311051" cy="31989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03" y="3261794"/>
              <a:ext cx="311051" cy="31989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03" y="5181176"/>
              <a:ext cx="311051" cy="31989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04" name="rc304"/>
            <p:cNvSpPr/>
            <p:nvPr/>
          </p:nvSpPr>
          <p:spPr>
            <a:xfrm>
              <a:off x="8732254" y="1022515"/>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5" name="rc305"/>
            <p:cNvSpPr/>
            <p:nvPr/>
          </p:nvSpPr>
          <p:spPr>
            <a:xfrm>
              <a:off x="8732254" y="1662309"/>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6" name="rc306"/>
            <p:cNvSpPr/>
            <p:nvPr/>
          </p:nvSpPr>
          <p:spPr>
            <a:xfrm>
              <a:off x="8732254" y="1982206"/>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7" name="rc307"/>
            <p:cNvSpPr/>
            <p:nvPr/>
          </p:nvSpPr>
          <p:spPr>
            <a:xfrm>
              <a:off x="8732254" y="2622000"/>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8" name="rc308"/>
            <p:cNvSpPr/>
            <p:nvPr/>
          </p:nvSpPr>
          <p:spPr>
            <a:xfrm>
              <a:off x="8732254" y="1342412"/>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9" name="rc309"/>
            <p:cNvSpPr/>
            <p:nvPr/>
          </p:nvSpPr>
          <p:spPr>
            <a:xfrm>
              <a:off x="8732254" y="2302103"/>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0" name="rc310"/>
            <p:cNvSpPr/>
            <p:nvPr/>
          </p:nvSpPr>
          <p:spPr>
            <a:xfrm>
              <a:off x="8732254" y="3581691"/>
              <a:ext cx="311051" cy="31989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1" name="rc311"/>
            <p:cNvSpPr/>
            <p:nvPr/>
          </p:nvSpPr>
          <p:spPr>
            <a:xfrm>
              <a:off x="8732254" y="3901588"/>
              <a:ext cx="311051" cy="31989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2" name="rc312"/>
            <p:cNvSpPr/>
            <p:nvPr/>
          </p:nvSpPr>
          <p:spPr>
            <a:xfrm>
              <a:off x="8732254" y="4221485"/>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4" y="4861279"/>
              <a:ext cx="311051" cy="31989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4" y="2941897"/>
              <a:ext cx="311051" cy="31989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4" y="4541382"/>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4" y="3261794"/>
              <a:ext cx="311051" cy="31989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4" y="5181176"/>
              <a:ext cx="311051" cy="31989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8" name="rc318"/>
            <p:cNvSpPr/>
            <p:nvPr/>
          </p:nvSpPr>
          <p:spPr>
            <a:xfrm>
              <a:off x="4066485"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9" name="rc319"/>
            <p:cNvSpPr/>
            <p:nvPr/>
          </p:nvSpPr>
          <p:spPr>
            <a:xfrm>
              <a:off x="4377537"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0" name="rc320"/>
            <p:cNvSpPr/>
            <p:nvPr/>
          </p:nvSpPr>
          <p:spPr>
            <a:xfrm>
              <a:off x="4688588"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1" name="rc321"/>
            <p:cNvSpPr/>
            <p:nvPr/>
          </p:nvSpPr>
          <p:spPr>
            <a:xfrm>
              <a:off x="4999639"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2" name="rc322"/>
            <p:cNvSpPr/>
            <p:nvPr/>
          </p:nvSpPr>
          <p:spPr>
            <a:xfrm>
              <a:off x="5310690" y="5501073"/>
              <a:ext cx="311051" cy="31989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23" name="rc323"/>
            <p:cNvSpPr/>
            <p:nvPr/>
          </p:nvSpPr>
          <p:spPr>
            <a:xfrm>
              <a:off x="5621742" y="5501073"/>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24" name="rc324"/>
            <p:cNvSpPr/>
            <p:nvPr/>
          </p:nvSpPr>
          <p:spPr>
            <a:xfrm>
              <a:off x="5932793" y="5501073"/>
              <a:ext cx="311051" cy="31989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25" name="rc325"/>
            <p:cNvSpPr/>
            <p:nvPr/>
          </p:nvSpPr>
          <p:spPr>
            <a:xfrm>
              <a:off x="6243844" y="5501073"/>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326" name="rc326"/>
            <p:cNvSpPr/>
            <p:nvPr/>
          </p:nvSpPr>
          <p:spPr>
            <a:xfrm>
              <a:off x="6554895" y="5501073"/>
              <a:ext cx="311051" cy="31989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27" name="rc327"/>
            <p:cNvSpPr/>
            <p:nvPr/>
          </p:nvSpPr>
          <p:spPr>
            <a:xfrm>
              <a:off x="6865947" y="5501073"/>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28" name="rc328"/>
            <p:cNvSpPr/>
            <p:nvPr/>
          </p:nvSpPr>
          <p:spPr>
            <a:xfrm>
              <a:off x="7176998" y="5501073"/>
              <a:ext cx="311051" cy="31989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29" name="rc329"/>
            <p:cNvSpPr/>
            <p:nvPr/>
          </p:nvSpPr>
          <p:spPr>
            <a:xfrm>
              <a:off x="7488049" y="5501073"/>
              <a:ext cx="311051" cy="31989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30" name="rc330"/>
            <p:cNvSpPr/>
            <p:nvPr/>
          </p:nvSpPr>
          <p:spPr>
            <a:xfrm>
              <a:off x="7799100" y="5501073"/>
              <a:ext cx="311051" cy="31989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31" name="rc331"/>
            <p:cNvSpPr/>
            <p:nvPr/>
          </p:nvSpPr>
          <p:spPr>
            <a:xfrm>
              <a:off x="8110152" y="5501073"/>
              <a:ext cx="311051" cy="31989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32" name="rc332"/>
            <p:cNvSpPr/>
            <p:nvPr/>
          </p:nvSpPr>
          <p:spPr>
            <a:xfrm>
              <a:off x="8421203" y="5501073"/>
              <a:ext cx="311051" cy="31989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33" name="rc333"/>
            <p:cNvSpPr/>
            <p:nvPr/>
          </p:nvSpPr>
          <p:spPr>
            <a:xfrm>
              <a:off x="8732254" y="5501073"/>
              <a:ext cx="311051" cy="31989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34" name="tx334"/>
            <p:cNvSpPr/>
            <p:nvPr/>
          </p:nvSpPr>
          <p:spPr>
            <a:xfrm>
              <a:off x="1051240"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5" name="tx335"/>
            <p:cNvSpPr/>
            <p:nvPr/>
          </p:nvSpPr>
          <p:spPr>
            <a:xfrm>
              <a:off x="1051240"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6" name="tx336"/>
            <p:cNvSpPr/>
            <p:nvPr/>
          </p:nvSpPr>
          <p:spPr>
            <a:xfrm>
              <a:off x="1051240"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7" name="tx337"/>
            <p:cNvSpPr/>
            <p:nvPr/>
          </p:nvSpPr>
          <p:spPr>
            <a:xfrm>
              <a:off x="1051240"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8" name="tx338"/>
            <p:cNvSpPr/>
            <p:nvPr/>
          </p:nvSpPr>
          <p:spPr>
            <a:xfrm>
              <a:off x="1362291"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9" name="tx339"/>
            <p:cNvSpPr/>
            <p:nvPr/>
          </p:nvSpPr>
          <p:spPr>
            <a:xfrm>
              <a:off x="1362291"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0" name="tx340"/>
            <p:cNvSpPr/>
            <p:nvPr/>
          </p:nvSpPr>
          <p:spPr>
            <a:xfrm>
              <a:off x="1362291"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1" name="tx341"/>
            <p:cNvSpPr/>
            <p:nvPr/>
          </p:nvSpPr>
          <p:spPr>
            <a:xfrm>
              <a:off x="1362291"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42" name="tx342"/>
            <p:cNvSpPr/>
            <p:nvPr/>
          </p:nvSpPr>
          <p:spPr>
            <a:xfrm>
              <a:off x="1673342"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3" name="tx343"/>
            <p:cNvSpPr/>
            <p:nvPr/>
          </p:nvSpPr>
          <p:spPr>
            <a:xfrm>
              <a:off x="1673342"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4" name="tx344"/>
            <p:cNvSpPr/>
            <p:nvPr/>
          </p:nvSpPr>
          <p:spPr>
            <a:xfrm>
              <a:off x="1673342"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5" name="tx345"/>
            <p:cNvSpPr/>
            <p:nvPr/>
          </p:nvSpPr>
          <p:spPr>
            <a:xfrm>
              <a:off x="1673342"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46" name="tx346"/>
            <p:cNvSpPr/>
            <p:nvPr/>
          </p:nvSpPr>
          <p:spPr>
            <a:xfrm>
              <a:off x="1984393"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7" name="tx347"/>
            <p:cNvSpPr/>
            <p:nvPr/>
          </p:nvSpPr>
          <p:spPr>
            <a:xfrm>
              <a:off x="1984393"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8" name="tx348"/>
            <p:cNvSpPr/>
            <p:nvPr/>
          </p:nvSpPr>
          <p:spPr>
            <a:xfrm>
              <a:off x="1984393"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9" name="tx349"/>
            <p:cNvSpPr/>
            <p:nvPr/>
          </p:nvSpPr>
          <p:spPr>
            <a:xfrm>
              <a:off x="1984393"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0" name="tx350"/>
            <p:cNvSpPr/>
            <p:nvPr/>
          </p:nvSpPr>
          <p:spPr>
            <a:xfrm>
              <a:off x="2295445"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1" name="tx351"/>
            <p:cNvSpPr/>
            <p:nvPr/>
          </p:nvSpPr>
          <p:spPr>
            <a:xfrm>
              <a:off x="2295445"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2" name="tx352"/>
            <p:cNvSpPr/>
            <p:nvPr/>
          </p:nvSpPr>
          <p:spPr>
            <a:xfrm>
              <a:off x="2295445"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3" name="tx353"/>
            <p:cNvSpPr/>
            <p:nvPr/>
          </p:nvSpPr>
          <p:spPr>
            <a:xfrm>
              <a:off x="2295445"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54" name="tx354"/>
            <p:cNvSpPr/>
            <p:nvPr/>
          </p:nvSpPr>
          <p:spPr>
            <a:xfrm>
              <a:off x="2295445"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55" name="tx355"/>
            <p:cNvSpPr/>
            <p:nvPr/>
          </p:nvSpPr>
          <p:spPr>
            <a:xfrm>
              <a:off x="2606496"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6" name="tx356"/>
            <p:cNvSpPr/>
            <p:nvPr/>
          </p:nvSpPr>
          <p:spPr>
            <a:xfrm>
              <a:off x="2606496"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7" name="tx357"/>
            <p:cNvSpPr/>
            <p:nvPr/>
          </p:nvSpPr>
          <p:spPr>
            <a:xfrm>
              <a:off x="2606496"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58" name="tx358"/>
            <p:cNvSpPr/>
            <p:nvPr/>
          </p:nvSpPr>
          <p:spPr>
            <a:xfrm>
              <a:off x="2606496"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9" name="tx359"/>
            <p:cNvSpPr/>
            <p:nvPr/>
          </p:nvSpPr>
          <p:spPr>
            <a:xfrm>
              <a:off x="2606496"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60" name="tx360"/>
            <p:cNvSpPr/>
            <p:nvPr/>
          </p:nvSpPr>
          <p:spPr>
            <a:xfrm>
              <a:off x="2917547"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1" name="tx361"/>
            <p:cNvSpPr/>
            <p:nvPr/>
          </p:nvSpPr>
          <p:spPr>
            <a:xfrm>
              <a:off x="2917547"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62" name="tx362"/>
            <p:cNvSpPr/>
            <p:nvPr/>
          </p:nvSpPr>
          <p:spPr>
            <a:xfrm>
              <a:off x="2917547"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3" name="tx363"/>
            <p:cNvSpPr/>
            <p:nvPr/>
          </p:nvSpPr>
          <p:spPr>
            <a:xfrm>
              <a:off x="2917547"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4" name="tx364"/>
            <p:cNvSpPr/>
            <p:nvPr/>
          </p:nvSpPr>
          <p:spPr>
            <a:xfrm>
              <a:off x="2917547"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5" name="tx365"/>
            <p:cNvSpPr/>
            <p:nvPr/>
          </p:nvSpPr>
          <p:spPr>
            <a:xfrm>
              <a:off x="3228598"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6" name="tx366"/>
            <p:cNvSpPr/>
            <p:nvPr/>
          </p:nvSpPr>
          <p:spPr>
            <a:xfrm>
              <a:off x="3228598"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7" name="tx367"/>
            <p:cNvSpPr/>
            <p:nvPr/>
          </p:nvSpPr>
          <p:spPr>
            <a:xfrm>
              <a:off x="3228598"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8" name="tx368"/>
            <p:cNvSpPr/>
            <p:nvPr/>
          </p:nvSpPr>
          <p:spPr>
            <a:xfrm>
              <a:off x="3228598"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69" name="tx369"/>
            <p:cNvSpPr/>
            <p:nvPr/>
          </p:nvSpPr>
          <p:spPr>
            <a:xfrm>
              <a:off x="3228598"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0" name="tx370"/>
            <p:cNvSpPr/>
            <p:nvPr/>
          </p:nvSpPr>
          <p:spPr>
            <a:xfrm>
              <a:off x="3539650"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1" name="tx371"/>
            <p:cNvSpPr/>
            <p:nvPr/>
          </p:nvSpPr>
          <p:spPr>
            <a:xfrm>
              <a:off x="3539650"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2" name="tx372"/>
            <p:cNvSpPr/>
            <p:nvPr/>
          </p:nvSpPr>
          <p:spPr>
            <a:xfrm>
              <a:off x="3539650"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3" name="tx373"/>
            <p:cNvSpPr/>
            <p:nvPr/>
          </p:nvSpPr>
          <p:spPr>
            <a:xfrm>
              <a:off x="3539650"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4" name="tx374"/>
            <p:cNvSpPr/>
            <p:nvPr/>
          </p:nvSpPr>
          <p:spPr>
            <a:xfrm>
              <a:off x="3539650"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75" name="tx375"/>
            <p:cNvSpPr/>
            <p:nvPr/>
          </p:nvSpPr>
          <p:spPr>
            <a:xfrm>
              <a:off x="3850701"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76" name="tx376"/>
            <p:cNvSpPr/>
            <p:nvPr/>
          </p:nvSpPr>
          <p:spPr>
            <a:xfrm>
              <a:off x="3850701"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7" name="tx377"/>
            <p:cNvSpPr/>
            <p:nvPr/>
          </p:nvSpPr>
          <p:spPr>
            <a:xfrm>
              <a:off x="3850701"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8" name="tx378"/>
            <p:cNvSpPr/>
            <p:nvPr/>
          </p:nvSpPr>
          <p:spPr>
            <a:xfrm>
              <a:off x="3850701"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9" name="tx379"/>
            <p:cNvSpPr/>
            <p:nvPr/>
          </p:nvSpPr>
          <p:spPr>
            <a:xfrm>
              <a:off x="3850701"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0" name="tx380"/>
            <p:cNvSpPr/>
            <p:nvPr/>
          </p:nvSpPr>
          <p:spPr>
            <a:xfrm>
              <a:off x="3850701"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1" name="tx381"/>
            <p:cNvSpPr/>
            <p:nvPr/>
          </p:nvSpPr>
          <p:spPr>
            <a:xfrm>
              <a:off x="4161752"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2" name="tx382"/>
            <p:cNvSpPr/>
            <p:nvPr/>
          </p:nvSpPr>
          <p:spPr>
            <a:xfrm>
              <a:off x="4161752"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3" name="tx383"/>
            <p:cNvSpPr/>
            <p:nvPr/>
          </p:nvSpPr>
          <p:spPr>
            <a:xfrm>
              <a:off x="4161752"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84" name="tx384"/>
            <p:cNvSpPr/>
            <p:nvPr/>
          </p:nvSpPr>
          <p:spPr>
            <a:xfrm>
              <a:off x="4161752"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5" name="tx385"/>
            <p:cNvSpPr/>
            <p:nvPr/>
          </p:nvSpPr>
          <p:spPr>
            <a:xfrm>
              <a:off x="4161752"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6" name="tx386"/>
            <p:cNvSpPr/>
            <p:nvPr/>
          </p:nvSpPr>
          <p:spPr>
            <a:xfrm>
              <a:off x="4161752"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87" name="tx387"/>
            <p:cNvSpPr/>
            <p:nvPr/>
          </p:nvSpPr>
          <p:spPr>
            <a:xfrm>
              <a:off x="4472803"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8" name="tx388"/>
            <p:cNvSpPr/>
            <p:nvPr/>
          </p:nvSpPr>
          <p:spPr>
            <a:xfrm>
              <a:off x="4472803"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9" name="tx389"/>
            <p:cNvSpPr/>
            <p:nvPr/>
          </p:nvSpPr>
          <p:spPr>
            <a:xfrm>
              <a:off x="4472803"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0" name="tx390"/>
            <p:cNvSpPr/>
            <p:nvPr/>
          </p:nvSpPr>
          <p:spPr>
            <a:xfrm>
              <a:off x="4472803"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1" name="tx391"/>
            <p:cNvSpPr/>
            <p:nvPr/>
          </p:nvSpPr>
          <p:spPr>
            <a:xfrm>
              <a:off x="4472803"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2" name="tx392"/>
            <p:cNvSpPr/>
            <p:nvPr/>
          </p:nvSpPr>
          <p:spPr>
            <a:xfrm>
              <a:off x="4472803"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3" name="tx393"/>
            <p:cNvSpPr/>
            <p:nvPr/>
          </p:nvSpPr>
          <p:spPr>
            <a:xfrm>
              <a:off x="4783855"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94" name="tx394"/>
            <p:cNvSpPr/>
            <p:nvPr/>
          </p:nvSpPr>
          <p:spPr>
            <a:xfrm>
              <a:off x="4783855"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5" name="tx395"/>
            <p:cNvSpPr/>
            <p:nvPr/>
          </p:nvSpPr>
          <p:spPr>
            <a:xfrm>
              <a:off x="4783855"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6" name="tx396"/>
            <p:cNvSpPr/>
            <p:nvPr/>
          </p:nvSpPr>
          <p:spPr>
            <a:xfrm>
              <a:off x="4783855"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7" name="tx397"/>
            <p:cNvSpPr/>
            <p:nvPr/>
          </p:nvSpPr>
          <p:spPr>
            <a:xfrm>
              <a:off x="4783855"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8" name="tx398"/>
            <p:cNvSpPr/>
            <p:nvPr/>
          </p:nvSpPr>
          <p:spPr>
            <a:xfrm>
              <a:off x="4783855"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9" name="tx399"/>
            <p:cNvSpPr/>
            <p:nvPr/>
          </p:nvSpPr>
          <p:spPr>
            <a:xfrm>
              <a:off x="5094906"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0" name="tx400"/>
            <p:cNvSpPr/>
            <p:nvPr/>
          </p:nvSpPr>
          <p:spPr>
            <a:xfrm>
              <a:off x="5094906"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01" name="tx401"/>
            <p:cNvSpPr/>
            <p:nvPr/>
          </p:nvSpPr>
          <p:spPr>
            <a:xfrm>
              <a:off x="5094906"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2" name="tx402"/>
            <p:cNvSpPr/>
            <p:nvPr/>
          </p:nvSpPr>
          <p:spPr>
            <a:xfrm>
              <a:off x="5094906"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3" name="tx403"/>
            <p:cNvSpPr/>
            <p:nvPr/>
          </p:nvSpPr>
          <p:spPr>
            <a:xfrm>
              <a:off x="5094906"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4" name="tx404"/>
            <p:cNvSpPr/>
            <p:nvPr/>
          </p:nvSpPr>
          <p:spPr>
            <a:xfrm>
              <a:off x="5094906"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5" name="tx405"/>
            <p:cNvSpPr/>
            <p:nvPr/>
          </p:nvSpPr>
          <p:spPr>
            <a:xfrm>
              <a:off x="5405957"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06" name="tx406"/>
            <p:cNvSpPr/>
            <p:nvPr/>
          </p:nvSpPr>
          <p:spPr>
            <a:xfrm>
              <a:off x="5405957"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7" name="tx407"/>
            <p:cNvSpPr/>
            <p:nvPr/>
          </p:nvSpPr>
          <p:spPr>
            <a:xfrm>
              <a:off x="5405957"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8" name="tx408"/>
            <p:cNvSpPr/>
            <p:nvPr/>
          </p:nvSpPr>
          <p:spPr>
            <a:xfrm>
              <a:off x="5405957"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9" name="tx409"/>
            <p:cNvSpPr/>
            <p:nvPr/>
          </p:nvSpPr>
          <p:spPr>
            <a:xfrm>
              <a:off x="5405957"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0" name="tx410"/>
            <p:cNvSpPr/>
            <p:nvPr/>
          </p:nvSpPr>
          <p:spPr>
            <a:xfrm>
              <a:off x="5405957"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1" name="tx411"/>
            <p:cNvSpPr/>
            <p:nvPr/>
          </p:nvSpPr>
          <p:spPr>
            <a:xfrm>
              <a:off x="5405957"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12" name="tx412"/>
            <p:cNvSpPr/>
            <p:nvPr/>
          </p:nvSpPr>
          <p:spPr>
            <a:xfrm>
              <a:off x="5717008"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3" name="tx413"/>
            <p:cNvSpPr/>
            <p:nvPr/>
          </p:nvSpPr>
          <p:spPr>
            <a:xfrm>
              <a:off x="5717008"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4" name="tx414"/>
            <p:cNvSpPr/>
            <p:nvPr/>
          </p:nvSpPr>
          <p:spPr>
            <a:xfrm>
              <a:off x="5717008"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5" name="tx415"/>
            <p:cNvSpPr/>
            <p:nvPr/>
          </p:nvSpPr>
          <p:spPr>
            <a:xfrm>
              <a:off x="5717008"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6" name="tx416"/>
            <p:cNvSpPr/>
            <p:nvPr/>
          </p:nvSpPr>
          <p:spPr>
            <a:xfrm>
              <a:off x="5717008"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7" name="tx417"/>
            <p:cNvSpPr/>
            <p:nvPr/>
          </p:nvSpPr>
          <p:spPr>
            <a:xfrm>
              <a:off x="5717008"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8" name="tx418"/>
            <p:cNvSpPr/>
            <p:nvPr/>
          </p:nvSpPr>
          <p:spPr>
            <a:xfrm>
              <a:off x="5717008"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9" name="tx419"/>
            <p:cNvSpPr/>
            <p:nvPr/>
          </p:nvSpPr>
          <p:spPr>
            <a:xfrm>
              <a:off x="5717008"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0" name="tx420"/>
            <p:cNvSpPr/>
            <p:nvPr/>
          </p:nvSpPr>
          <p:spPr>
            <a:xfrm>
              <a:off x="6028060"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1" name="tx421"/>
            <p:cNvSpPr/>
            <p:nvPr/>
          </p:nvSpPr>
          <p:spPr>
            <a:xfrm>
              <a:off x="6028060"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2" name="tx422"/>
            <p:cNvSpPr/>
            <p:nvPr/>
          </p:nvSpPr>
          <p:spPr>
            <a:xfrm>
              <a:off x="6028060"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3" name="tx423"/>
            <p:cNvSpPr/>
            <p:nvPr/>
          </p:nvSpPr>
          <p:spPr>
            <a:xfrm>
              <a:off x="6028060"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4" name="tx424"/>
            <p:cNvSpPr/>
            <p:nvPr/>
          </p:nvSpPr>
          <p:spPr>
            <a:xfrm>
              <a:off x="6028060"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5" name="tx425"/>
            <p:cNvSpPr/>
            <p:nvPr/>
          </p:nvSpPr>
          <p:spPr>
            <a:xfrm>
              <a:off x="6028060"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6" name="tx426"/>
            <p:cNvSpPr/>
            <p:nvPr/>
          </p:nvSpPr>
          <p:spPr>
            <a:xfrm>
              <a:off x="6028060"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7" name="tx427"/>
            <p:cNvSpPr/>
            <p:nvPr/>
          </p:nvSpPr>
          <p:spPr>
            <a:xfrm>
              <a:off x="6028060"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8" name="tx428"/>
            <p:cNvSpPr/>
            <p:nvPr/>
          </p:nvSpPr>
          <p:spPr>
            <a:xfrm>
              <a:off x="6339111"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9" name="tx429"/>
            <p:cNvSpPr/>
            <p:nvPr/>
          </p:nvSpPr>
          <p:spPr>
            <a:xfrm>
              <a:off x="6339111"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0" name="tx430"/>
            <p:cNvSpPr/>
            <p:nvPr/>
          </p:nvSpPr>
          <p:spPr>
            <a:xfrm>
              <a:off x="6339111"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1" name="tx431"/>
            <p:cNvSpPr/>
            <p:nvPr/>
          </p:nvSpPr>
          <p:spPr>
            <a:xfrm>
              <a:off x="6339111"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2" name="tx432"/>
            <p:cNvSpPr/>
            <p:nvPr/>
          </p:nvSpPr>
          <p:spPr>
            <a:xfrm>
              <a:off x="6339111"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3" name="tx433"/>
            <p:cNvSpPr/>
            <p:nvPr/>
          </p:nvSpPr>
          <p:spPr>
            <a:xfrm>
              <a:off x="6339111"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4" name="tx434"/>
            <p:cNvSpPr/>
            <p:nvPr/>
          </p:nvSpPr>
          <p:spPr>
            <a:xfrm>
              <a:off x="6339111"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35" name="tx435"/>
            <p:cNvSpPr/>
            <p:nvPr/>
          </p:nvSpPr>
          <p:spPr>
            <a:xfrm>
              <a:off x="6339111"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6" name="tx436"/>
            <p:cNvSpPr/>
            <p:nvPr/>
          </p:nvSpPr>
          <p:spPr>
            <a:xfrm>
              <a:off x="6650162"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7" name="tx437"/>
            <p:cNvSpPr/>
            <p:nvPr/>
          </p:nvSpPr>
          <p:spPr>
            <a:xfrm>
              <a:off x="6650162"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8" name="tx438"/>
            <p:cNvSpPr/>
            <p:nvPr/>
          </p:nvSpPr>
          <p:spPr>
            <a:xfrm>
              <a:off x="6650162"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9" name="tx439"/>
            <p:cNvSpPr/>
            <p:nvPr/>
          </p:nvSpPr>
          <p:spPr>
            <a:xfrm>
              <a:off x="6650162"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0" name="tx440"/>
            <p:cNvSpPr/>
            <p:nvPr/>
          </p:nvSpPr>
          <p:spPr>
            <a:xfrm>
              <a:off x="6650162"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1" name="tx441"/>
            <p:cNvSpPr/>
            <p:nvPr/>
          </p:nvSpPr>
          <p:spPr>
            <a:xfrm>
              <a:off x="6650162"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2" name="tx442"/>
            <p:cNvSpPr/>
            <p:nvPr/>
          </p:nvSpPr>
          <p:spPr>
            <a:xfrm>
              <a:off x="6650162"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3" name="tx443"/>
            <p:cNvSpPr/>
            <p:nvPr/>
          </p:nvSpPr>
          <p:spPr>
            <a:xfrm>
              <a:off x="6650162"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44" name="tx444"/>
            <p:cNvSpPr/>
            <p:nvPr/>
          </p:nvSpPr>
          <p:spPr>
            <a:xfrm>
              <a:off x="6650162"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5" name="tx445"/>
            <p:cNvSpPr/>
            <p:nvPr/>
          </p:nvSpPr>
          <p:spPr>
            <a:xfrm>
              <a:off x="6961213"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6" name="tx446"/>
            <p:cNvSpPr/>
            <p:nvPr/>
          </p:nvSpPr>
          <p:spPr>
            <a:xfrm>
              <a:off x="6961213"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7" name="tx447"/>
            <p:cNvSpPr/>
            <p:nvPr/>
          </p:nvSpPr>
          <p:spPr>
            <a:xfrm>
              <a:off x="6961213"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8" name="tx448"/>
            <p:cNvSpPr/>
            <p:nvPr/>
          </p:nvSpPr>
          <p:spPr>
            <a:xfrm>
              <a:off x="6961213"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9" name="tx449"/>
            <p:cNvSpPr/>
            <p:nvPr/>
          </p:nvSpPr>
          <p:spPr>
            <a:xfrm>
              <a:off x="6961213"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50" name="tx450"/>
            <p:cNvSpPr/>
            <p:nvPr/>
          </p:nvSpPr>
          <p:spPr>
            <a:xfrm>
              <a:off x="6961213"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1" name="tx451"/>
            <p:cNvSpPr/>
            <p:nvPr/>
          </p:nvSpPr>
          <p:spPr>
            <a:xfrm>
              <a:off x="6961213"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2" name="tx452"/>
            <p:cNvSpPr/>
            <p:nvPr/>
          </p:nvSpPr>
          <p:spPr>
            <a:xfrm>
              <a:off x="6961213"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53" name="tx453"/>
            <p:cNvSpPr/>
            <p:nvPr/>
          </p:nvSpPr>
          <p:spPr>
            <a:xfrm>
              <a:off x="6961213"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4" name="tx454"/>
            <p:cNvSpPr/>
            <p:nvPr/>
          </p:nvSpPr>
          <p:spPr>
            <a:xfrm>
              <a:off x="6961213"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55" name="tx455"/>
            <p:cNvSpPr/>
            <p:nvPr/>
          </p:nvSpPr>
          <p:spPr>
            <a:xfrm>
              <a:off x="6961213"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6" name="tx456"/>
            <p:cNvSpPr/>
            <p:nvPr/>
          </p:nvSpPr>
          <p:spPr>
            <a:xfrm>
              <a:off x="7272265"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7" name="tx457"/>
            <p:cNvSpPr/>
            <p:nvPr/>
          </p:nvSpPr>
          <p:spPr>
            <a:xfrm>
              <a:off x="7272265"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8" name="tx458"/>
            <p:cNvSpPr/>
            <p:nvPr/>
          </p:nvSpPr>
          <p:spPr>
            <a:xfrm>
              <a:off x="7272265"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9" name="tx459"/>
            <p:cNvSpPr/>
            <p:nvPr/>
          </p:nvSpPr>
          <p:spPr>
            <a:xfrm>
              <a:off x="7272265"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60" name="tx460"/>
            <p:cNvSpPr/>
            <p:nvPr/>
          </p:nvSpPr>
          <p:spPr>
            <a:xfrm>
              <a:off x="7272265"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61" name="tx461"/>
            <p:cNvSpPr/>
            <p:nvPr/>
          </p:nvSpPr>
          <p:spPr>
            <a:xfrm>
              <a:off x="7272265"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2" name="tx462"/>
            <p:cNvSpPr/>
            <p:nvPr/>
          </p:nvSpPr>
          <p:spPr>
            <a:xfrm>
              <a:off x="7272265"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3" name="tx463"/>
            <p:cNvSpPr/>
            <p:nvPr/>
          </p:nvSpPr>
          <p:spPr>
            <a:xfrm>
              <a:off x="7272265"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64" name="tx464"/>
            <p:cNvSpPr/>
            <p:nvPr/>
          </p:nvSpPr>
          <p:spPr>
            <a:xfrm>
              <a:off x="7272265"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5" name="tx465"/>
            <p:cNvSpPr/>
            <p:nvPr/>
          </p:nvSpPr>
          <p:spPr>
            <a:xfrm>
              <a:off x="7272265"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6" name="tx466"/>
            <p:cNvSpPr/>
            <p:nvPr/>
          </p:nvSpPr>
          <p:spPr>
            <a:xfrm>
              <a:off x="7583316"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7" name="tx467"/>
            <p:cNvSpPr/>
            <p:nvPr/>
          </p:nvSpPr>
          <p:spPr>
            <a:xfrm>
              <a:off x="7583316"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8" name="tx468"/>
            <p:cNvSpPr/>
            <p:nvPr/>
          </p:nvSpPr>
          <p:spPr>
            <a:xfrm>
              <a:off x="7583316"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9" name="tx469"/>
            <p:cNvSpPr/>
            <p:nvPr/>
          </p:nvSpPr>
          <p:spPr>
            <a:xfrm>
              <a:off x="7583316"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0" name="tx470"/>
            <p:cNvSpPr/>
            <p:nvPr/>
          </p:nvSpPr>
          <p:spPr>
            <a:xfrm>
              <a:off x="7583316"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1" name="tx471"/>
            <p:cNvSpPr/>
            <p:nvPr/>
          </p:nvSpPr>
          <p:spPr>
            <a:xfrm>
              <a:off x="7583316"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72" name="tx472"/>
            <p:cNvSpPr/>
            <p:nvPr/>
          </p:nvSpPr>
          <p:spPr>
            <a:xfrm>
              <a:off x="7583316"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3" name="tx473"/>
            <p:cNvSpPr/>
            <p:nvPr/>
          </p:nvSpPr>
          <p:spPr>
            <a:xfrm>
              <a:off x="7583316"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74" name="tx474"/>
            <p:cNvSpPr/>
            <p:nvPr/>
          </p:nvSpPr>
          <p:spPr>
            <a:xfrm>
              <a:off x="7583316"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5" name="tx475"/>
            <p:cNvSpPr/>
            <p:nvPr/>
          </p:nvSpPr>
          <p:spPr>
            <a:xfrm>
              <a:off x="7894367"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6" name="tx476"/>
            <p:cNvSpPr/>
            <p:nvPr/>
          </p:nvSpPr>
          <p:spPr>
            <a:xfrm>
              <a:off x="7894367"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7" name="tx477"/>
            <p:cNvSpPr/>
            <p:nvPr/>
          </p:nvSpPr>
          <p:spPr>
            <a:xfrm>
              <a:off x="7894367"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8" name="tx478"/>
            <p:cNvSpPr/>
            <p:nvPr/>
          </p:nvSpPr>
          <p:spPr>
            <a:xfrm>
              <a:off x="7894367"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9" name="tx479"/>
            <p:cNvSpPr/>
            <p:nvPr/>
          </p:nvSpPr>
          <p:spPr>
            <a:xfrm>
              <a:off x="7894367"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80" name="tx480"/>
            <p:cNvSpPr/>
            <p:nvPr/>
          </p:nvSpPr>
          <p:spPr>
            <a:xfrm>
              <a:off x="7894367"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1" name="tx481"/>
            <p:cNvSpPr/>
            <p:nvPr/>
          </p:nvSpPr>
          <p:spPr>
            <a:xfrm>
              <a:off x="7894367"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82" name="tx482"/>
            <p:cNvSpPr/>
            <p:nvPr/>
          </p:nvSpPr>
          <p:spPr>
            <a:xfrm>
              <a:off x="7894367"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83" name="tx483"/>
            <p:cNvSpPr/>
            <p:nvPr/>
          </p:nvSpPr>
          <p:spPr>
            <a:xfrm>
              <a:off x="7894367"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84" name="tx484"/>
            <p:cNvSpPr/>
            <p:nvPr/>
          </p:nvSpPr>
          <p:spPr>
            <a:xfrm>
              <a:off x="8205418"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5" name="tx485"/>
            <p:cNvSpPr/>
            <p:nvPr/>
          </p:nvSpPr>
          <p:spPr>
            <a:xfrm>
              <a:off x="8205418"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6" name="tx486"/>
            <p:cNvSpPr/>
            <p:nvPr/>
          </p:nvSpPr>
          <p:spPr>
            <a:xfrm>
              <a:off x="8205418"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7" name="tx487"/>
            <p:cNvSpPr/>
            <p:nvPr/>
          </p:nvSpPr>
          <p:spPr>
            <a:xfrm>
              <a:off x="8205418"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8" name="tx488"/>
            <p:cNvSpPr/>
            <p:nvPr/>
          </p:nvSpPr>
          <p:spPr>
            <a:xfrm>
              <a:off x="8205418"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9" name="tx489"/>
            <p:cNvSpPr/>
            <p:nvPr/>
          </p:nvSpPr>
          <p:spPr>
            <a:xfrm>
              <a:off x="8205418"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0" name="tx490"/>
            <p:cNvSpPr/>
            <p:nvPr/>
          </p:nvSpPr>
          <p:spPr>
            <a:xfrm>
              <a:off x="8205418"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1" name="tx491"/>
            <p:cNvSpPr/>
            <p:nvPr/>
          </p:nvSpPr>
          <p:spPr>
            <a:xfrm>
              <a:off x="8205418"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92" name="tx492"/>
            <p:cNvSpPr/>
            <p:nvPr/>
          </p:nvSpPr>
          <p:spPr>
            <a:xfrm>
              <a:off x="8205418"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93" name="tx493"/>
            <p:cNvSpPr/>
            <p:nvPr/>
          </p:nvSpPr>
          <p:spPr>
            <a:xfrm>
              <a:off x="8205418"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4" name="tx494"/>
            <p:cNvSpPr/>
            <p:nvPr/>
          </p:nvSpPr>
          <p:spPr>
            <a:xfrm>
              <a:off x="8516470"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5" name="tx495"/>
            <p:cNvSpPr/>
            <p:nvPr/>
          </p:nvSpPr>
          <p:spPr>
            <a:xfrm>
              <a:off x="8516470"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6" name="tx496"/>
            <p:cNvSpPr/>
            <p:nvPr/>
          </p:nvSpPr>
          <p:spPr>
            <a:xfrm>
              <a:off x="8516470"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7" name="tx497"/>
            <p:cNvSpPr/>
            <p:nvPr/>
          </p:nvSpPr>
          <p:spPr>
            <a:xfrm>
              <a:off x="8516470"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8" name="tx498"/>
            <p:cNvSpPr/>
            <p:nvPr/>
          </p:nvSpPr>
          <p:spPr>
            <a:xfrm>
              <a:off x="8516470"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9" name="tx499"/>
            <p:cNvSpPr/>
            <p:nvPr/>
          </p:nvSpPr>
          <p:spPr>
            <a:xfrm>
              <a:off x="8516470"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0" name="tx500"/>
            <p:cNvSpPr/>
            <p:nvPr/>
          </p:nvSpPr>
          <p:spPr>
            <a:xfrm>
              <a:off x="8516470"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1" name="tx501"/>
            <p:cNvSpPr/>
            <p:nvPr/>
          </p:nvSpPr>
          <p:spPr>
            <a:xfrm>
              <a:off x="8516470"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02" name="tx502"/>
            <p:cNvSpPr/>
            <p:nvPr/>
          </p:nvSpPr>
          <p:spPr>
            <a:xfrm>
              <a:off x="8516470"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03" name="tx503"/>
            <p:cNvSpPr/>
            <p:nvPr/>
          </p:nvSpPr>
          <p:spPr>
            <a:xfrm>
              <a:off x="8516470"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04" name="tx504"/>
            <p:cNvSpPr/>
            <p:nvPr/>
          </p:nvSpPr>
          <p:spPr>
            <a:xfrm>
              <a:off x="8827521"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05" name="tx505"/>
            <p:cNvSpPr/>
            <p:nvPr/>
          </p:nvSpPr>
          <p:spPr>
            <a:xfrm>
              <a:off x="8827521"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6" name="tx506"/>
            <p:cNvSpPr/>
            <p:nvPr/>
          </p:nvSpPr>
          <p:spPr>
            <a:xfrm>
              <a:off x="8827521"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07" name="tx507"/>
            <p:cNvSpPr/>
            <p:nvPr/>
          </p:nvSpPr>
          <p:spPr>
            <a:xfrm>
              <a:off x="8827521"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08" name="tx508"/>
            <p:cNvSpPr/>
            <p:nvPr/>
          </p:nvSpPr>
          <p:spPr>
            <a:xfrm>
              <a:off x="8827521"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09" name="tx509"/>
            <p:cNvSpPr/>
            <p:nvPr/>
          </p:nvSpPr>
          <p:spPr>
            <a:xfrm>
              <a:off x="8827521"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10" name="tx510"/>
            <p:cNvSpPr/>
            <p:nvPr/>
          </p:nvSpPr>
          <p:spPr>
            <a:xfrm>
              <a:off x="8827521" y="4022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11" name="tx511"/>
            <p:cNvSpPr/>
            <p:nvPr/>
          </p:nvSpPr>
          <p:spPr>
            <a:xfrm>
              <a:off x="8827521"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2" name="tx512"/>
            <p:cNvSpPr/>
            <p:nvPr/>
          </p:nvSpPr>
          <p:spPr>
            <a:xfrm>
              <a:off x="8827521"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13" name="tx513"/>
            <p:cNvSpPr/>
            <p:nvPr/>
          </p:nvSpPr>
          <p:spPr>
            <a:xfrm>
              <a:off x="8827521"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14" name="tx514"/>
            <p:cNvSpPr/>
            <p:nvPr/>
          </p:nvSpPr>
          <p:spPr>
            <a:xfrm>
              <a:off x="8827521"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5" name="tx515"/>
            <p:cNvSpPr/>
            <p:nvPr/>
          </p:nvSpPr>
          <p:spPr>
            <a:xfrm>
              <a:off x="8827521"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16" name="tx516"/>
            <p:cNvSpPr/>
            <p:nvPr/>
          </p:nvSpPr>
          <p:spPr>
            <a:xfrm>
              <a:off x="8827521"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17" name="tx517"/>
            <p:cNvSpPr/>
            <p:nvPr/>
          </p:nvSpPr>
          <p:spPr>
            <a:xfrm>
              <a:off x="1051240"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518" name="tx518"/>
            <p:cNvSpPr/>
            <p:nvPr/>
          </p:nvSpPr>
          <p:spPr>
            <a:xfrm>
              <a:off x="1081369"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9" name="tx519"/>
            <p:cNvSpPr/>
            <p:nvPr/>
          </p:nvSpPr>
          <p:spPr>
            <a:xfrm>
              <a:off x="1051240"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20" name="tx520"/>
            <p:cNvSpPr/>
            <p:nvPr/>
          </p:nvSpPr>
          <p:spPr>
            <a:xfrm>
              <a:off x="1051240"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21" name="tx521"/>
            <p:cNvSpPr/>
            <p:nvPr/>
          </p:nvSpPr>
          <p:spPr>
            <a:xfrm>
              <a:off x="1081369"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2" name="tx522"/>
            <p:cNvSpPr/>
            <p:nvPr/>
          </p:nvSpPr>
          <p:spPr>
            <a:xfrm>
              <a:off x="1051240"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23" name="tx523"/>
            <p:cNvSpPr/>
            <p:nvPr/>
          </p:nvSpPr>
          <p:spPr>
            <a:xfrm>
              <a:off x="1362291"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24" name="tx524"/>
            <p:cNvSpPr/>
            <p:nvPr/>
          </p:nvSpPr>
          <p:spPr>
            <a:xfrm>
              <a:off x="1392420"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5" name="tx525"/>
            <p:cNvSpPr/>
            <p:nvPr/>
          </p:nvSpPr>
          <p:spPr>
            <a:xfrm>
              <a:off x="1362291"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26" name="tx526"/>
            <p:cNvSpPr/>
            <p:nvPr/>
          </p:nvSpPr>
          <p:spPr>
            <a:xfrm>
              <a:off x="1362291"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27" name="tx527"/>
            <p:cNvSpPr/>
            <p:nvPr/>
          </p:nvSpPr>
          <p:spPr>
            <a:xfrm>
              <a:off x="1392420"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8" name="tx528"/>
            <p:cNvSpPr/>
            <p:nvPr/>
          </p:nvSpPr>
          <p:spPr>
            <a:xfrm>
              <a:off x="1362291"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29" name="tx529"/>
            <p:cNvSpPr/>
            <p:nvPr/>
          </p:nvSpPr>
          <p:spPr>
            <a:xfrm>
              <a:off x="1673342"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30" name="tx530"/>
            <p:cNvSpPr/>
            <p:nvPr/>
          </p:nvSpPr>
          <p:spPr>
            <a:xfrm>
              <a:off x="1703472"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1" name="tx531"/>
            <p:cNvSpPr/>
            <p:nvPr/>
          </p:nvSpPr>
          <p:spPr>
            <a:xfrm>
              <a:off x="1673342"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32" name="tx532"/>
            <p:cNvSpPr/>
            <p:nvPr/>
          </p:nvSpPr>
          <p:spPr>
            <a:xfrm>
              <a:off x="1673342"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33" name="tx533"/>
            <p:cNvSpPr/>
            <p:nvPr/>
          </p:nvSpPr>
          <p:spPr>
            <a:xfrm>
              <a:off x="1703472"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4" name="tx534"/>
            <p:cNvSpPr/>
            <p:nvPr/>
          </p:nvSpPr>
          <p:spPr>
            <a:xfrm>
              <a:off x="1673342"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35" name="tx535"/>
            <p:cNvSpPr/>
            <p:nvPr/>
          </p:nvSpPr>
          <p:spPr>
            <a:xfrm>
              <a:off x="1984393"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36" name="tx536"/>
            <p:cNvSpPr/>
            <p:nvPr/>
          </p:nvSpPr>
          <p:spPr>
            <a:xfrm>
              <a:off x="2014523"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7" name="tx537"/>
            <p:cNvSpPr/>
            <p:nvPr/>
          </p:nvSpPr>
          <p:spPr>
            <a:xfrm>
              <a:off x="1984393"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38" name="tx538"/>
            <p:cNvSpPr/>
            <p:nvPr/>
          </p:nvSpPr>
          <p:spPr>
            <a:xfrm>
              <a:off x="1984393"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39" name="tx539"/>
            <p:cNvSpPr/>
            <p:nvPr/>
          </p:nvSpPr>
          <p:spPr>
            <a:xfrm>
              <a:off x="2014523"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0" name="tx540"/>
            <p:cNvSpPr/>
            <p:nvPr/>
          </p:nvSpPr>
          <p:spPr>
            <a:xfrm>
              <a:off x="1984393"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41" name="tx541"/>
            <p:cNvSpPr/>
            <p:nvPr/>
          </p:nvSpPr>
          <p:spPr>
            <a:xfrm>
              <a:off x="2295445"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42" name="tx542"/>
            <p:cNvSpPr/>
            <p:nvPr/>
          </p:nvSpPr>
          <p:spPr>
            <a:xfrm>
              <a:off x="2325574"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3" name="tx543"/>
            <p:cNvSpPr/>
            <p:nvPr/>
          </p:nvSpPr>
          <p:spPr>
            <a:xfrm>
              <a:off x="2295445"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44" name="tx544"/>
            <p:cNvSpPr/>
            <p:nvPr/>
          </p:nvSpPr>
          <p:spPr>
            <a:xfrm>
              <a:off x="2295445"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45" name="tx545"/>
            <p:cNvSpPr/>
            <p:nvPr/>
          </p:nvSpPr>
          <p:spPr>
            <a:xfrm>
              <a:off x="2325574"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6" name="tx546"/>
            <p:cNvSpPr/>
            <p:nvPr/>
          </p:nvSpPr>
          <p:spPr>
            <a:xfrm>
              <a:off x="2636625"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7" name="tx547"/>
            <p:cNvSpPr/>
            <p:nvPr/>
          </p:nvSpPr>
          <p:spPr>
            <a:xfrm>
              <a:off x="2606496"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48" name="tx548"/>
            <p:cNvSpPr/>
            <p:nvPr/>
          </p:nvSpPr>
          <p:spPr>
            <a:xfrm>
              <a:off x="2606496"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49" name="tx549"/>
            <p:cNvSpPr/>
            <p:nvPr/>
          </p:nvSpPr>
          <p:spPr>
            <a:xfrm>
              <a:off x="2636625"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0" name="tx550"/>
            <p:cNvSpPr/>
            <p:nvPr/>
          </p:nvSpPr>
          <p:spPr>
            <a:xfrm>
              <a:off x="2606496"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51" name="tx551"/>
            <p:cNvSpPr/>
            <p:nvPr/>
          </p:nvSpPr>
          <p:spPr>
            <a:xfrm>
              <a:off x="2947677"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2917547"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53" name="tx553"/>
            <p:cNvSpPr/>
            <p:nvPr/>
          </p:nvSpPr>
          <p:spPr>
            <a:xfrm>
              <a:off x="2917547"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54" name="tx554"/>
            <p:cNvSpPr/>
            <p:nvPr/>
          </p:nvSpPr>
          <p:spPr>
            <a:xfrm>
              <a:off x="2947677"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5" name="tx555"/>
            <p:cNvSpPr/>
            <p:nvPr/>
          </p:nvSpPr>
          <p:spPr>
            <a:xfrm>
              <a:off x="2947677"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6" name="tx556"/>
            <p:cNvSpPr/>
            <p:nvPr/>
          </p:nvSpPr>
          <p:spPr>
            <a:xfrm>
              <a:off x="2917547"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57" name="tx557"/>
            <p:cNvSpPr/>
            <p:nvPr/>
          </p:nvSpPr>
          <p:spPr>
            <a:xfrm>
              <a:off x="3258728"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8" name="tx558"/>
            <p:cNvSpPr/>
            <p:nvPr/>
          </p:nvSpPr>
          <p:spPr>
            <a:xfrm>
              <a:off x="3228598"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59" name="tx559"/>
            <p:cNvSpPr/>
            <p:nvPr/>
          </p:nvSpPr>
          <p:spPr>
            <a:xfrm>
              <a:off x="3228598"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60" name="tx560"/>
            <p:cNvSpPr/>
            <p:nvPr/>
          </p:nvSpPr>
          <p:spPr>
            <a:xfrm>
              <a:off x="3258728"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1" name="tx561"/>
            <p:cNvSpPr/>
            <p:nvPr/>
          </p:nvSpPr>
          <p:spPr>
            <a:xfrm>
              <a:off x="3258728"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2" name="tx562"/>
            <p:cNvSpPr/>
            <p:nvPr/>
          </p:nvSpPr>
          <p:spPr>
            <a:xfrm>
              <a:off x="3228598"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63" name="tx563"/>
            <p:cNvSpPr/>
            <p:nvPr/>
          </p:nvSpPr>
          <p:spPr>
            <a:xfrm>
              <a:off x="3569779"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4" name="tx564"/>
            <p:cNvSpPr/>
            <p:nvPr/>
          </p:nvSpPr>
          <p:spPr>
            <a:xfrm>
              <a:off x="3539650"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65" name="tx565"/>
            <p:cNvSpPr/>
            <p:nvPr/>
          </p:nvSpPr>
          <p:spPr>
            <a:xfrm>
              <a:off x="3539650"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66" name="tx566"/>
            <p:cNvSpPr/>
            <p:nvPr/>
          </p:nvSpPr>
          <p:spPr>
            <a:xfrm>
              <a:off x="3569779" y="3063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7" name="tx567"/>
            <p:cNvSpPr/>
            <p:nvPr/>
          </p:nvSpPr>
          <p:spPr>
            <a:xfrm>
              <a:off x="3569779"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8" name="tx568"/>
            <p:cNvSpPr/>
            <p:nvPr/>
          </p:nvSpPr>
          <p:spPr>
            <a:xfrm>
              <a:off x="3569779"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9" name="tx569"/>
            <p:cNvSpPr/>
            <p:nvPr/>
          </p:nvSpPr>
          <p:spPr>
            <a:xfrm>
              <a:off x="3539650"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70" name="tx570"/>
            <p:cNvSpPr/>
            <p:nvPr/>
          </p:nvSpPr>
          <p:spPr>
            <a:xfrm>
              <a:off x="3880830"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1" name="tx571"/>
            <p:cNvSpPr/>
            <p:nvPr/>
          </p:nvSpPr>
          <p:spPr>
            <a:xfrm>
              <a:off x="3850701"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72" name="tx572"/>
            <p:cNvSpPr/>
            <p:nvPr/>
          </p:nvSpPr>
          <p:spPr>
            <a:xfrm>
              <a:off x="3880830" y="3063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73" name="tx573"/>
            <p:cNvSpPr/>
            <p:nvPr/>
          </p:nvSpPr>
          <p:spPr>
            <a:xfrm>
              <a:off x="3880830"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4" name="tx574"/>
            <p:cNvSpPr/>
            <p:nvPr/>
          </p:nvSpPr>
          <p:spPr>
            <a:xfrm>
              <a:off x="3880830"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75" name="tx575"/>
            <p:cNvSpPr/>
            <p:nvPr/>
          </p:nvSpPr>
          <p:spPr>
            <a:xfrm>
              <a:off x="3850701"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76" name="tx576"/>
            <p:cNvSpPr/>
            <p:nvPr/>
          </p:nvSpPr>
          <p:spPr>
            <a:xfrm>
              <a:off x="4191882"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7" name="tx577"/>
            <p:cNvSpPr/>
            <p:nvPr/>
          </p:nvSpPr>
          <p:spPr>
            <a:xfrm>
              <a:off x="4161752"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78" name="tx578"/>
            <p:cNvSpPr/>
            <p:nvPr/>
          </p:nvSpPr>
          <p:spPr>
            <a:xfrm>
              <a:off x="4161752"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79" name="tx579"/>
            <p:cNvSpPr/>
            <p:nvPr/>
          </p:nvSpPr>
          <p:spPr>
            <a:xfrm>
              <a:off x="4191882"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0" name="tx580"/>
            <p:cNvSpPr/>
            <p:nvPr/>
          </p:nvSpPr>
          <p:spPr>
            <a:xfrm>
              <a:off x="4161752"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81" name="tx581"/>
            <p:cNvSpPr/>
            <p:nvPr/>
          </p:nvSpPr>
          <p:spPr>
            <a:xfrm>
              <a:off x="4161752"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82" name="tx582"/>
            <p:cNvSpPr/>
            <p:nvPr/>
          </p:nvSpPr>
          <p:spPr>
            <a:xfrm>
              <a:off x="4502933"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3" name="tx583"/>
            <p:cNvSpPr/>
            <p:nvPr/>
          </p:nvSpPr>
          <p:spPr>
            <a:xfrm>
              <a:off x="4472803"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84" name="tx584"/>
            <p:cNvSpPr/>
            <p:nvPr/>
          </p:nvSpPr>
          <p:spPr>
            <a:xfrm>
              <a:off x="4472803"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85" name="tx585"/>
            <p:cNvSpPr/>
            <p:nvPr/>
          </p:nvSpPr>
          <p:spPr>
            <a:xfrm>
              <a:off x="4502933"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6" name="tx586"/>
            <p:cNvSpPr/>
            <p:nvPr/>
          </p:nvSpPr>
          <p:spPr>
            <a:xfrm>
              <a:off x="4472803"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87" name="tx587"/>
            <p:cNvSpPr/>
            <p:nvPr/>
          </p:nvSpPr>
          <p:spPr>
            <a:xfrm>
              <a:off x="4472803"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88" name="tx588"/>
            <p:cNvSpPr/>
            <p:nvPr/>
          </p:nvSpPr>
          <p:spPr>
            <a:xfrm>
              <a:off x="4813984"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9" name="tx589"/>
            <p:cNvSpPr/>
            <p:nvPr/>
          </p:nvSpPr>
          <p:spPr>
            <a:xfrm>
              <a:off x="4783855"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90" name="tx590"/>
            <p:cNvSpPr/>
            <p:nvPr/>
          </p:nvSpPr>
          <p:spPr>
            <a:xfrm>
              <a:off x="4783855"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91" name="tx591"/>
            <p:cNvSpPr/>
            <p:nvPr/>
          </p:nvSpPr>
          <p:spPr>
            <a:xfrm>
              <a:off x="4813984"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2" name="tx592"/>
            <p:cNvSpPr/>
            <p:nvPr/>
          </p:nvSpPr>
          <p:spPr>
            <a:xfrm>
              <a:off x="4783855"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93" name="tx593"/>
            <p:cNvSpPr/>
            <p:nvPr/>
          </p:nvSpPr>
          <p:spPr>
            <a:xfrm>
              <a:off x="4783855"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94" name="tx594"/>
            <p:cNvSpPr/>
            <p:nvPr/>
          </p:nvSpPr>
          <p:spPr>
            <a:xfrm>
              <a:off x="5125035"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5" name="tx595"/>
            <p:cNvSpPr/>
            <p:nvPr/>
          </p:nvSpPr>
          <p:spPr>
            <a:xfrm>
              <a:off x="5094906"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96" name="tx596"/>
            <p:cNvSpPr/>
            <p:nvPr/>
          </p:nvSpPr>
          <p:spPr>
            <a:xfrm>
              <a:off x="5094906"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97" name="tx597"/>
            <p:cNvSpPr/>
            <p:nvPr/>
          </p:nvSpPr>
          <p:spPr>
            <a:xfrm>
              <a:off x="5125035"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8" name="tx598"/>
            <p:cNvSpPr/>
            <p:nvPr/>
          </p:nvSpPr>
          <p:spPr>
            <a:xfrm>
              <a:off x="5094906"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599" name="tx599"/>
            <p:cNvSpPr/>
            <p:nvPr/>
          </p:nvSpPr>
          <p:spPr>
            <a:xfrm>
              <a:off x="5094906"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00" name="tx600"/>
            <p:cNvSpPr/>
            <p:nvPr/>
          </p:nvSpPr>
          <p:spPr>
            <a:xfrm>
              <a:off x="5436087"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1" name="tx601"/>
            <p:cNvSpPr/>
            <p:nvPr/>
          </p:nvSpPr>
          <p:spPr>
            <a:xfrm>
              <a:off x="5405957"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02" name="tx602"/>
            <p:cNvSpPr/>
            <p:nvPr/>
          </p:nvSpPr>
          <p:spPr>
            <a:xfrm>
              <a:off x="5436087"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3" name="tx603"/>
            <p:cNvSpPr/>
            <p:nvPr/>
          </p:nvSpPr>
          <p:spPr>
            <a:xfrm>
              <a:off x="5405957"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04" name="tx604"/>
            <p:cNvSpPr/>
            <p:nvPr/>
          </p:nvSpPr>
          <p:spPr>
            <a:xfrm>
              <a:off x="5405957"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05" name="tx605"/>
            <p:cNvSpPr/>
            <p:nvPr/>
          </p:nvSpPr>
          <p:spPr>
            <a:xfrm>
              <a:off x="5747138"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06" name="tx606"/>
            <p:cNvSpPr/>
            <p:nvPr/>
          </p:nvSpPr>
          <p:spPr>
            <a:xfrm>
              <a:off x="5717008"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07" name="tx607"/>
            <p:cNvSpPr/>
            <p:nvPr/>
          </p:nvSpPr>
          <p:spPr>
            <a:xfrm>
              <a:off x="5717008"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08" name="tx608"/>
            <p:cNvSpPr/>
            <p:nvPr/>
          </p:nvSpPr>
          <p:spPr>
            <a:xfrm>
              <a:off x="5747138" y="46625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9" name="tx609"/>
            <p:cNvSpPr/>
            <p:nvPr/>
          </p:nvSpPr>
          <p:spPr>
            <a:xfrm>
              <a:off x="5717008"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10" name="tx610"/>
            <p:cNvSpPr/>
            <p:nvPr/>
          </p:nvSpPr>
          <p:spPr>
            <a:xfrm>
              <a:off x="6058189"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11" name="tx611"/>
            <p:cNvSpPr/>
            <p:nvPr/>
          </p:nvSpPr>
          <p:spPr>
            <a:xfrm>
              <a:off x="6028060"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12" name="tx612"/>
            <p:cNvSpPr/>
            <p:nvPr/>
          </p:nvSpPr>
          <p:spPr>
            <a:xfrm>
              <a:off x="6028060"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13" name="tx613"/>
            <p:cNvSpPr/>
            <p:nvPr/>
          </p:nvSpPr>
          <p:spPr>
            <a:xfrm>
              <a:off x="6028060"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14" name="tx614"/>
            <p:cNvSpPr/>
            <p:nvPr/>
          </p:nvSpPr>
          <p:spPr>
            <a:xfrm>
              <a:off x="6028060"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15" name="tx615"/>
            <p:cNvSpPr/>
            <p:nvPr/>
          </p:nvSpPr>
          <p:spPr>
            <a:xfrm>
              <a:off x="6369240"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16" name="tx616"/>
            <p:cNvSpPr/>
            <p:nvPr/>
          </p:nvSpPr>
          <p:spPr>
            <a:xfrm>
              <a:off x="6339111"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17" name="tx617"/>
            <p:cNvSpPr/>
            <p:nvPr/>
          </p:nvSpPr>
          <p:spPr>
            <a:xfrm>
              <a:off x="6339111"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18" name="tx618"/>
            <p:cNvSpPr/>
            <p:nvPr/>
          </p:nvSpPr>
          <p:spPr>
            <a:xfrm>
              <a:off x="6339111"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19" name="tx619"/>
            <p:cNvSpPr/>
            <p:nvPr/>
          </p:nvSpPr>
          <p:spPr>
            <a:xfrm>
              <a:off x="6339111"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20" name="tx620"/>
            <p:cNvSpPr/>
            <p:nvPr/>
          </p:nvSpPr>
          <p:spPr>
            <a:xfrm>
              <a:off x="6680292"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21" name="tx621"/>
            <p:cNvSpPr/>
            <p:nvPr/>
          </p:nvSpPr>
          <p:spPr>
            <a:xfrm>
              <a:off x="6650162"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22" name="tx622"/>
            <p:cNvSpPr/>
            <p:nvPr/>
          </p:nvSpPr>
          <p:spPr>
            <a:xfrm>
              <a:off x="6650162"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23" name="tx623"/>
            <p:cNvSpPr/>
            <p:nvPr/>
          </p:nvSpPr>
          <p:spPr>
            <a:xfrm>
              <a:off x="6650162"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24" name="tx624"/>
            <p:cNvSpPr/>
            <p:nvPr/>
          </p:nvSpPr>
          <p:spPr>
            <a:xfrm>
              <a:off x="6991343"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25" name="tx625"/>
            <p:cNvSpPr/>
            <p:nvPr/>
          </p:nvSpPr>
          <p:spPr>
            <a:xfrm>
              <a:off x="6961213"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26" name="tx626"/>
            <p:cNvSpPr/>
            <p:nvPr/>
          </p:nvSpPr>
          <p:spPr>
            <a:xfrm>
              <a:off x="7302394"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27" name="tx627"/>
            <p:cNvSpPr/>
            <p:nvPr/>
          </p:nvSpPr>
          <p:spPr>
            <a:xfrm>
              <a:off x="7272265"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28" name="tx628"/>
            <p:cNvSpPr/>
            <p:nvPr/>
          </p:nvSpPr>
          <p:spPr>
            <a:xfrm>
              <a:off x="7272265"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29" name="tx629"/>
            <p:cNvSpPr/>
            <p:nvPr/>
          </p:nvSpPr>
          <p:spPr>
            <a:xfrm>
              <a:off x="7613445"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30" name="tx630"/>
            <p:cNvSpPr/>
            <p:nvPr/>
          </p:nvSpPr>
          <p:spPr>
            <a:xfrm>
              <a:off x="7583316" y="4022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31" name="tx631"/>
            <p:cNvSpPr/>
            <p:nvPr/>
          </p:nvSpPr>
          <p:spPr>
            <a:xfrm>
              <a:off x="7583316"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32" name="tx632"/>
            <p:cNvSpPr/>
            <p:nvPr/>
          </p:nvSpPr>
          <p:spPr>
            <a:xfrm>
              <a:off x="7583316"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33" name="tx633"/>
            <p:cNvSpPr/>
            <p:nvPr/>
          </p:nvSpPr>
          <p:spPr>
            <a:xfrm>
              <a:off x="7583316"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34" name="tx634"/>
            <p:cNvSpPr/>
            <p:nvPr/>
          </p:nvSpPr>
          <p:spPr>
            <a:xfrm>
              <a:off x="7924497"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35" name="tx635"/>
            <p:cNvSpPr/>
            <p:nvPr/>
          </p:nvSpPr>
          <p:spPr>
            <a:xfrm>
              <a:off x="7894367" y="4022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36" name="tx636"/>
            <p:cNvSpPr/>
            <p:nvPr/>
          </p:nvSpPr>
          <p:spPr>
            <a:xfrm>
              <a:off x="7894367"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37" name="tx637"/>
            <p:cNvSpPr/>
            <p:nvPr/>
          </p:nvSpPr>
          <p:spPr>
            <a:xfrm>
              <a:off x="7894367"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38" name="tx638"/>
            <p:cNvSpPr/>
            <p:nvPr/>
          </p:nvSpPr>
          <p:spPr>
            <a:xfrm>
              <a:off x="7894367"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39" name="tx639"/>
            <p:cNvSpPr/>
            <p:nvPr/>
          </p:nvSpPr>
          <p:spPr>
            <a:xfrm>
              <a:off x="8235548"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0" name="tx640"/>
            <p:cNvSpPr/>
            <p:nvPr/>
          </p:nvSpPr>
          <p:spPr>
            <a:xfrm>
              <a:off x="8205418" y="4022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41" name="tx641"/>
            <p:cNvSpPr/>
            <p:nvPr/>
          </p:nvSpPr>
          <p:spPr>
            <a:xfrm>
              <a:off x="8205418"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42" name="tx642"/>
            <p:cNvSpPr/>
            <p:nvPr/>
          </p:nvSpPr>
          <p:spPr>
            <a:xfrm>
              <a:off x="8205418"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43" name="tx643"/>
            <p:cNvSpPr/>
            <p:nvPr/>
          </p:nvSpPr>
          <p:spPr>
            <a:xfrm>
              <a:off x="8546599"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4" name="tx644"/>
            <p:cNvSpPr/>
            <p:nvPr/>
          </p:nvSpPr>
          <p:spPr>
            <a:xfrm>
              <a:off x="8516470" y="4022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45" name="tx645"/>
            <p:cNvSpPr/>
            <p:nvPr/>
          </p:nvSpPr>
          <p:spPr>
            <a:xfrm>
              <a:off x="8516470"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46" name="tx646"/>
            <p:cNvSpPr/>
            <p:nvPr/>
          </p:nvSpPr>
          <p:spPr>
            <a:xfrm>
              <a:off x="8516470"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47" name="tx647"/>
            <p:cNvSpPr/>
            <p:nvPr/>
          </p:nvSpPr>
          <p:spPr>
            <a:xfrm>
              <a:off x="8857650"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8" name="tx648"/>
            <p:cNvSpPr/>
            <p:nvPr/>
          </p:nvSpPr>
          <p:spPr>
            <a:xfrm>
              <a:off x="8827521"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49" name="tx649"/>
            <p:cNvSpPr/>
            <p:nvPr/>
          </p:nvSpPr>
          <p:spPr>
            <a:xfrm>
              <a:off x="4191882"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0" name="tx650"/>
            <p:cNvSpPr/>
            <p:nvPr/>
          </p:nvSpPr>
          <p:spPr>
            <a:xfrm>
              <a:off x="4502933"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1" name="tx651"/>
            <p:cNvSpPr/>
            <p:nvPr/>
          </p:nvSpPr>
          <p:spPr>
            <a:xfrm>
              <a:off x="4813984"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2" name="tx652"/>
            <p:cNvSpPr/>
            <p:nvPr/>
          </p:nvSpPr>
          <p:spPr>
            <a:xfrm>
              <a:off x="5125035"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3" name="tx653"/>
            <p:cNvSpPr/>
            <p:nvPr/>
          </p:nvSpPr>
          <p:spPr>
            <a:xfrm>
              <a:off x="5405957"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54" name="tx654"/>
            <p:cNvSpPr/>
            <p:nvPr/>
          </p:nvSpPr>
          <p:spPr>
            <a:xfrm>
              <a:off x="5717008"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55" name="tx655"/>
            <p:cNvSpPr/>
            <p:nvPr/>
          </p:nvSpPr>
          <p:spPr>
            <a:xfrm>
              <a:off x="6028060"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56" name="tx656"/>
            <p:cNvSpPr/>
            <p:nvPr/>
          </p:nvSpPr>
          <p:spPr>
            <a:xfrm>
              <a:off x="6339111"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57" name="tx657"/>
            <p:cNvSpPr/>
            <p:nvPr/>
          </p:nvSpPr>
          <p:spPr>
            <a:xfrm>
              <a:off x="6654185" y="562220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58" name="tx658"/>
            <p:cNvSpPr/>
            <p:nvPr/>
          </p:nvSpPr>
          <p:spPr>
            <a:xfrm>
              <a:off x="6961213"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59" name="tx659"/>
            <p:cNvSpPr/>
            <p:nvPr/>
          </p:nvSpPr>
          <p:spPr>
            <a:xfrm>
              <a:off x="7272265"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60" name="tx660"/>
            <p:cNvSpPr/>
            <p:nvPr/>
          </p:nvSpPr>
          <p:spPr>
            <a:xfrm>
              <a:off x="7583316"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61" name="tx661"/>
            <p:cNvSpPr/>
            <p:nvPr/>
          </p:nvSpPr>
          <p:spPr>
            <a:xfrm>
              <a:off x="7894367"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62" name="tx662"/>
            <p:cNvSpPr/>
            <p:nvPr/>
          </p:nvSpPr>
          <p:spPr>
            <a:xfrm>
              <a:off x="8205418"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63" name="tx663"/>
            <p:cNvSpPr/>
            <p:nvPr/>
          </p:nvSpPr>
          <p:spPr>
            <a:xfrm>
              <a:off x="8516470"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64" name="tx664"/>
            <p:cNvSpPr/>
            <p:nvPr/>
          </p:nvSpPr>
          <p:spPr>
            <a:xfrm>
              <a:off x="98714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65" name="tx665"/>
            <p:cNvSpPr/>
            <p:nvPr/>
          </p:nvSpPr>
          <p:spPr>
            <a:xfrm>
              <a:off x="129819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66" name="tx666"/>
            <p:cNvSpPr/>
            <p:nvPr/>
          </p:nvSpPr>
          <p:spPr>
            <a:xfrm>
              <a:off x="160924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67" name="tx667"/>
            <p:cNvSpPr/>
            <p:nvPr/>
          </p:nvSpPr>
          <p:spPr>
            <a:xfrm>
              <a:off x="19202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68" name="tx668"/>
            <p:cNvSpPr/>
            <p:nvPr/>
          </p:nvSpPr>
          <p:spPr>
            <a:xfrm>
              <a:off x="223134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69" name="tx669"/>
            <p:cNvSpPr/>
            <p:nvPr/>
          </p:nvSpPr>
          <p:spPr>
            <a:xfrm>
              <a:off x="254239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70" name="tx670"/>
            <p:cNvSpPr/>
            <p:nvPr/>
          </p:nvSpPr>
          <p:spPr>
            <a:xfrm>
              <a:off x="285344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71" name="tx671"/>
            <p:cNvSpPr/>
            <p:nvPr/>
          </p:nvSpPr>
          <p:spPr>
            <a:xfrm>
              <a:off x="316449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72" name="tx672"/>
            <p:cNvSpPr/>
            <p:nvPr/>
          </p:nvSpPr>
          <p:spPr>
            <a:xfrm>
              <a:off x="34755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73" name="tx673"/>
            <p:cNvSpPr/>
            <p:nvPr/>
          </p:nvSpPr>
          <p:spPr>
            <a:xfrm>
              <a:off x="378660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74" name="tx674"/>
            <p:cNvSpPr/>
            <p:nvPr/>
          </p:nvSpPr>
          <p:spPr>
            <a:xfrm>
              <a:off x="409765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75" name="tx675"/>
            <p:cNvSpPr/>
            <p:nvPr/>
          </p:nvSpPr>
          <p:spPr>
            <a:xfrm>
              <a:off x="4412864"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76" name="tx676"/>
            <p:cNvSpPr/>
            <p:nvPr/>
          </p:nvSpPr>
          <p:spPr>
            <a:xfrm>
              <a:off x="471975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77" name="tx677"/>
            <p:cNvSpPr/>
            <p:nvPr/>
          </p:nvSpPr>
          <p:spPr>
            <a:xfrm>
              <a:off x="503080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78" name="tx678"/>
            <p:cNvSpPr/>
            <p:nvPr/>
          </p:nvSpPr>
          <p:spPr>
            <a:xfrm>
              <a:off x="534185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79" name="tx679"/>
            <p:cNvSpPr/>
            <p:nvPr/>
          </p:nvSpPr>
          <p:spPr>
            <a:xfrm>
              <a:off x="565290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680" name="tx680"/>
            <p:cNvSpPr/>
            <p:nvPr/>
          </p:nvSpPr>
          <p:spPr>
            <a:xfrm>
              <a:off x="596396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681" name="tx681"/>
            <p:cNvSpPr/>
            <p:nvPr/>
          </p:nvSpPr>
          <p:spPr>
            <a:xfrm>
              <a:off x="627501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682" name="tx682"/>
            <p:cNvSpPr/>
            <p:nvPr/>
          </p:nvSpPr>
          <p:spPr>
            <a:xfrm>
              <a:off x="658606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3" name="tx683"/>
            <p:cNvSpPr/>
            <p:nvPr/>
          </p:nvSpPr>
          <p:spPr>
            <a:xfrm>
              <a:off x="689711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4" name="tx684"/>
            <p:cNvSpPr/>
            <p:nvPr/>
          </p:nvSpPr>
          <p:spPr>
            <a:xfrm>
              <a:off x="720816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5" name="tx685"/>
            <p:cNvSpPr/>
            <p:nvPr/>
          </p:nvSpPr>
          <p:spPr>
            <a:xfrm>
              <a:off x="75192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6" name="tx686"/>
            <p:cNvSpPr/>
            <p:nvPr/>
          </p:nvSpPr>
          <p:spPr>
            <a:xfrm>
              <a:off x="78302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7" name="tx687"/>
            <p:cNvSpPr/>
            <p:nvPr/>
          </p:nvSpPr>
          <p:spPr>
            <a:xfrm>
              <a:off x="814131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8" name="tx688"/>
            <p:cNvSpPr/>
            <p:nvPr/>
          </p:nvSpPr>
          <p:spPr>
            <a:xfrm>
              <a:off x="845237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9" name="tx689"/>
            <p:cNvSpPr/>
            <p:nvPr/>
          </p:nvSpPr>
          <p:spPr>
            <a:xfrm>
              <a:off x="8763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0" name="tx690"/>
            <p:cNvSpPr/>
            <p:nvPr/>
          </p:nvSpPr>
          <p:spPr>
            <a:xfrm>
              <a:off x="576671" y="5621017"/>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91" name="tx691"/>
            <p:cNvSpPr/>
            <p:nvPr/>
          </p:nvSpPr>
          <p:spPr>
            <a:xfrm>
              <a:off x="644976" y="5301120"/>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692" name="tx692"/>
            <p:cNvSpPr/>
            <p:nvPr/>
          </p:nvSpPr>
          <p:spPr>
            <a:xfrm>
              <a:off x="551799" y="498122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93" name="tx693"/>
            <p:cNvSpPr/>
            <p:nvPr/>
          </p:nvSpPr>
          <p:spPr>
            <a:xfrm>
              <a:off x="564235" y="4661326"/>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94" name="tx694"/>
            <p:cNvSpPr/>
            <p:nvPr/>
          </p:nvSpPr>
          <p:spPr>
            <a:xfrm>
              <a:off x="551799" y="4341429"/>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95" name="tx695"/>
            <p:cNvSpPr/>
            <p:nvPr/>
          </p:nvSpPr>
          <p:spPr>
            <a:xfrm>
              <a:off x="601451" y="4021532"/>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96" name="tx696"/>
            <p:cNvSpPr/>
            <p:nvPr/>
          </p:nvSpPr>
          <p:spPr>
            <a:xfrm>
              <a:off x="619922" y="370163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97" name="tx697"/>
            <p:cNvSpPr/>
            <p:nvPr/>
          </p:nvSpPr>
          <p:spPr>
            <a:xfrm>
              <a:off x="545490" y="3381738"/>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98" name="tx698"/>
            <p:cNvSpPr/>
            <p:nvPr/>
          </p:nvSpPr>
          <p:spPr>
            <a:xfrm>
              <a:off x="551890" y="3061841"/>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99" name="tx699"/>
            <p:cNvSpPr/>
            <p:nvPr/>
          </p:nvSpPr>
          <p:spPr>
            <a:xfrm>
              <a:off x="520527" y="2741943"/>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00" name="tx700"/>
            <p:cNvSpPr/>
            <p:nvPr/>
          </p:nvSpPr>
          <p:spPr>
            <a:xfrm>
              <a:off x="632449" y="2422046"/>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01" name="tx701"/>
            <p:cNvSpPr/>
            <p:nvPr/>
          </p:nvSpPr>
          <p:spPr>
            <a:xfrm>
              <a:off x="576671" y="21021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02" name="tx702"/>
            <p:cNvSpPr/>
            <p:nvPr/>
          </p:nvSpPr>
          <p:spPr>
            <a:xfrm>
              <a:off x="576671" y="1782252"/>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03" name="tx703"/>
            <p:cNvSpPr/>
            <p:nvPr/>
          </p:nvSpPr>
          <p:spPr>
            <a:xfrm>
              <a:off x="508182" y="146235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04" name="tx704"/>
            <p:cNvSpPr/>
            <p:nvPr/>
          </p:nvSpPr>
          <p:spPr>
            <a:xfrm>
              <a:off x="620105" y="1142458"/>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05" name="tx705"/>
            <p:cNvSpPr/>
            <p:nvPr/>
          </p:nvSpPr>
          <p:spPr>
            <a:xfrm>
              <a:off x="3093843"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06" name="pic706"/>
            <p:cNvPicPr/>
            <p:nvPr/>
          </p:nvPicPr>
          <p:blipFill>
            <a:blip r:embed="rId2" cstate="print"/>
            <a:stretch>
              <a:fillRect/>
            </a:stretch>
          </p:blipFill>
          <p:spPr>
            <a:xfrm>
              <a:off x="4745435" y="6061727"/>
              <a:ext cx="2160000" cy="219455"/>
            </a:xfrm>
            <a:prstGeom prst="rect">
              <a:avLst/>
            </a:prstGeom>
          </p:spPr>
        </p:pic>
        <p:sp>
          <p:nvSpPr>
            <p:cNvPr id="707" name="pl707"/>
            <p:cNvSpPr/>
            <p:nvPr/>
          </p:nvSpPr>
          <p:spPr>
            <a:xfrm>
              <a:off x="47490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8" name="pl708"/>
            <p:cNvSpPr/>
            <p:nvPr/>
          </p:nvSpPr>
          <p:spPr>
            <a:xfrm>
              <a:off x="604071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9" name="pl709"/>
            <p:cNvSpPr/>
            <p:nvPr/>
          </p:nvSpPr>
          <p:spPr>
            <a:xfrm>
              <a:off x="625599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0" name="pl710"/>
            <p:cNvSpPr/>
            <p:nvPr/>
          </p:nvSpPr>
          <p:spPr>
            <a:xfrm>
              <a:off x="647127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1" name="pl711"/>
            <p:cNvSpPr/>
            <p:nvPr/>
          </p:nvSpPr>
          <p:spPr>
            <a:xfrm>
              <a:off x="668655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2" name="pl712"/>
            <p:cNvSpPr/>
            <p:nvPr/>
          </p:nvSpPr>
          <p:spPr>
            <a:xfrm>
              <a:off x="69018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3" name="pl713"/>
            <p:cNvSpPr/>
            <p:nvPr/>
          </p:nvSpPr>
          <p:spPr>
            <a:xfrm>
              <a:off x="47490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14" name="pl714"/>
            <p:cNvSpPr/>
            <p:nvPr/>
          </p:nvSpPr>
          <p:spPr>
            <a:xfrm>
              <a:off x="604071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15" name="pl715"/>
            <p:cNvSpPr/>
            <p:nvPr/>
          </p:nvSpPr>
          <p:spPr>
            <a:xfrm>
              <a:off x="625599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16" name="pl716"/>
            <p:cNvSpPr/>
            <p:nvPr/>
          </p:nvSpPr>
          <p:spPr>
            <a:xfrm>
              <a:off x="647127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17" name="pl717"/>
            <p:cNvSpPr/>
            <p:nvPr/>
          </p:nvSpPr>
          <p:spPr>
            <a:xfrm>
              <a:off x="668655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18" name="pl718"/>
            <p:cNvSpPr/>
            <p:nvPr/>
          </p:nvSpPr>
          <p:spPr>
            <a:xfrm>
              <a:off x="69018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19" name="tx719"/>
            <p:cNvSpPr/>
            <p:nvPr/>
          </p:nvSpPr>
          <p:spPr>
            <a:xfrm>
              <a:off x="4717946"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20" name="tx720"/>
            <p:cNvSpPr/>
            <p:nvPr/>
          </p:nvSpPr>
          <p:spPr>
            <a:xfrm>
              <a:off x="597853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21" name="tx721"/>
            <p:cNvSpPr/>
            <p:nvPr/>
          </p:nvSpPr>
          <p:spPr>
            <a:xfrm>
              <a:off x="619381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22" name="tx722"/>
            <p:cNvSpPr/>
            <p:nvPr/>
          </p:nvSpPr>
          <p:spPr>
            <a:xfrm>
              <a:off x="640909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23" name="tx723"/>
            <p:cNvSpPr/>
            <p:nvPr/>
          </p:nvSpPr>
          <p:spPr>
            <a:xfrm>
              <a:off x="662437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24" name="tx724"/>
            <p:cNvSpPr/>
            <p:nvPr/>
          </p:nvSpPr>
          <p:spPr>
            <a:xfrm>
              <a:off x="6808567"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25" name="tx725"/>
            <p:cNvSpPr/>
            <p:nvPr/>
          </p:nvSpPr>
          <p:spPr>
            <a:xfrm>
              <a:off x="924868" y="435349"/>
              <a:ext cx="439241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Southern Africa, 2000-2025</a:t>
              </a:r>
            </a:p>
          </p:txBody>
        </p:sp>
        <p:sp>
          <p:nvSpPr>
            <p:cNvPr id="726" name="tx726"/>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Southern Africa since 2000, with green cells indicating coverage of 90% or more.
In 2015, none of the 14 (0%) vaccines with data achieved coverage of 90% or more.
In 2025, none of the 15 (0%) vaccines achieved coverage of 90% or more.
Since 2006, estimates have been made for 5 new vaccines. IPVC is the newest vaccine being reported (2021), which achieved 61%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76706" y="5220896"/>
              <a:ext cx="516404" cy="46487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 name="rc5"/>
            <p:cNvSpPr/>
            <p:nvPr/>
          </p:nvSpPr>
          <p:spPr>
            <a:xfrm>
              <a:off x="2309514" y="5220896"/>
              <a:ext cx="516404" cy="46487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2825919" y="5220896"/>
              <a:ext cx="516404" cy="46487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 name="rc7"/>
            <p:cNvSpPr/>
            <p:nvPr/>
          </p:nvSpPr>
          <p:spPr>
            <a:xfrm>
              <a:off x="3858727" y="5220896"/>
              <a:ext cx="516404" cy="46487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 name="rc8"/>
            <p:cNvSpPr/>
            <p:nvPr/>
          </p:nvSpPr>
          <p:spPr>
            <a:xfrm>
              <a:off x="3342323" y="5220896"/>
              <a:ext cx="516404" cy="46487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 name="rc9"/>
            <p:cNvSpPr/>
            <p:nvPr/>
          </p:nvSpPr>
          <p:spPr>
            <a:xfrm>
              <a:off x="5407940" y="5220896"/>
              <a:ext cx="516404" cy="46487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 name="rc10"/>
            <p:cNvSpPr/>
            <p:nvPr/>
          </p:nvSpPr>
          <p:spPr>
            <a:xfrm>
              <a:off x="5924344" y="5220896"/>
              <a:ext cx="516404" cy="46487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 name="rc11"/>
            <p:cNvSpPr/>
            <p:nvPr/>
          </p:nvSpPr>
          <p:spPr>
            <a:xfrm>
              <a:off x="6440749" y="5220896"/>
              <a:ext cx="516404"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 name="rc12"/>
            <p:cNvSpPr/>
            <p:nvPr/>
          </p:nvSpPr>
          <p:spPr>
            <a:xfrm>
              <a:off x="7473557" y="5220896"/>
              <a:ext cx="516404" cy="46487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 name="rc13"/>
            <p:cNvSpPr/>
            <p:nvPr/>
          </p:nvSpPr>
          <p:spPr>
            <a:xfrm>
              <a:off x="4375132" y="5220896"/>
              <a:ext cx="516404" cy="46487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 name="rc14"/>
            <p:cNvSpPr/>
            <p:nvPr/>
          </p:nvSpPr>
          <p:spPr>
            <a:xfrm>
              <a:off x="6957153" y="5220896"/>
              <a:ext cx="516404"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 name="rc15"/>
            <p:cNvSpPr/>
            <p:nvPr/>
          </p:nvSpPr>
          <p:spPr>
            <a:xfrm>
              <a:off x="4891536" y="5220896"/>
              <a:ext cx="516404" cy="46487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 name="rc16"/>
            <p:cNvSpPr/>
            <p:nvPr/>
          </p:nvSpPr>
          <p:spPr>
            <a:xfrm>
              <a:off x="7989961" y="5220896"/>
              <a:ext cx="516404" cy="46487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 name="rc17"/>
            <p:cNvSpPr/>
            <p:nvPr/>
          </p:nvSpPr>
          <p:spPr>
            <a:xfrm>
              <a:off x="1276706" y="2431640"/>
              <a:ext cx="516404"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2309514" y="2431640"/>
              <a:ext cx="516404"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2825919" y="2431640"/>
              <a:ext cx="516404"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3858727" y="2431640"/>
              <a:ext cx="516404"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1793110" y="2431640"/>
              <a:ext cx="516404" cy="46487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 name="rc22"/>
            <p:cNvSpPr/>
            <p:nvPr/>
          </p:nvSpPr>
          <p:spPr>
            <a:xfrm>
              <a:off x="3342323" y="2431640"/>
              <a:ext cx="516404" cy="46487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5407940" y="2431640"/>
              <a:ext cx="516404"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5924344" y="2431640"/>
              <a:ext cx="516404" cy="46487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 name="rc25"/>
            <p:cNvSpPr/>
            <p:nvPr/>
          </p:nvSpPr>
          <p:spPr>
            <a:xfrm>
              <a:off x="6440749" y="2431640"/>
              <a:ext cx="516404" cy="46487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7473557" y="2431640"/>
              <a:ext cx="516404" cy="46487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 name="rc27"/>
            <p:cNvSpPr/>
            <p:nvPr/>
          </p:nvSpPr>
          <p:spPr>
            <a:xfrm>
              <a:off x="4375132" y="2431640"/>
              <a:ext cx="516404"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6957153" y="2431640"/>
              <a:ext cx="516404" cy="46487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 name="rc29"/>
            <p:cNvSpPr/>
            <p:nvPr/>
          </p:nvSpPr>
          <p:spPr>
            <a:xfrm>
              <a:off x="4891536" y="2431640"/>
              <a:ext cx="516404" cy="46487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 name="rc30"/>
            <p:cNvSpPr/>
            <p:nvPr/>
          </p:nvSpPr>
          <p:spPr>
            <a:xfrm>
              <a:off x="1276706" y="2896516"/>
              <a:ext cx="516404"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 name="rc31"/>
            <p:cNvSpPr/>
            <p:nvPr/>
          </p:nvSpPr>
          <p:spPr>
            <a:xfrm>
              <a:off x="2309514" y="2896516"/>
              <a:ext cx="516404"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 name="rc32"/>
            <p:cNvSpPr/>
            <p:nvPr/>
          </p:nvSpPr>
          <p:spPr>
            <a:xfrm>
              <a:off x="2825919" y="2896516"/>
              <a:ext cx="516404"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 name="rc33"/>
            <p:cNvSpPr/>
            <p:nvPr/>
          </p:nvSpPr>
          <p:spPr>
            <a:xfrm>
              <a:off x="3858727" y="2896516"/>
              <a:ext cx="516404"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3342323" y="2896516"/>
              <a:ext cx="516404"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 name="rc35"/>
            <p:cNvSpPr/>
            <p:nvPr/>
          </p:nvSpPr>
          <p:spPr>
            <a:xfrm>
              <a:off x="5407940" y="2896516"/>
              <a:ext cx="516404" cy="46487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 name="rc36"/>
            <p:cNvSpPr/>
            <p:nvPr/>
          </p:nvSpPr>
          <p:spPr>
            <a:xfrm>
              <a:off x="5924344" y="2896516"/>
              <a:ext cx="516404" cy="46487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 name="rc37"/>
            <p:cNvSpPr/>
            <p:nvPr/>
          </p:nvSpPr>
          <p:spPr>
            <a:xfrm>
              <a:off x="6440749" y="2896516"/>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7473557" y="2896516"/>
              <a:ext cx="516404"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 name="rc39"/>
            <p:cNvSpPr/>
            <p:nvPr/>
          </p:nvSpPr>
          <p:spPr>
            <a:xfrm>
              <a:off x="4375132" y="2896516"/>
              <a:ext cx="516404"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6957153" y="2896516"/>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 name="rc41"/>
            <p:cNvSpPr/>
            <p:nvPr/>
          </p:nvSpPr>
          <p:spPr>
            <a:xfrm>
              <a:off x="4891536" y="2896516"/>
              <a:ext cx="516404"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 name="rc42"/>
            <p:cNvSpPr/>
            <p:nvPr/>
          </p:nvSpPr>
          <p:spPr>
            <a:xfrm>
              <a:off x="1276706" y="3361392"/>
              <a:ext cx="516404" cy="46487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 name="rc43"/>
            <p:cNvSpPr/>
            <p:nvPr/>
          </p:nvSpPr>
          <p:spPr>
            <a:xfrm>
              <a:off x="2309514" y="3361392"/>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2825919" y="3361392"/>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3858727" y="3361392"/>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 name="rc46"/>
            <p:cNvSpPr/>
            <p:nvPr/>
          </p:nvSpPr>
          <p:spPr>
            <a:xfrm>
              <a:off x="3342323" y="3361392"/>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 name="rc47"/>
            <p:cNvSpPr/>
            <p:nvPr/>
          </p:nvSpPr>
          <p:spPr>
            <a:xfrm>
              <a:off x="5407940" y="3361392"/>
              <a:ext cx="516404"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5924344" y="3361392"/>
              <a:ext cx="516404" cy="46487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9" name="rc49"/>
            <p:cNvSpPr/>
            <p:nvPr/>
          </p:nvSpPr>
          <p:spPr>
            <a:xfrm>
              <a:off x="6440749" y="3361392"/>
              <a:ext cx="516404" cy="46487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0" name="rc50"/>
            <p:cNvSpPr/>
            <p:nvPr/>
          </p:nvSpPr>
          <p:spPr>
            <a:xfrm>
              <a:off x="7473557" y="3361392"/>
              <a:ext cx="516404" cy="46487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 name="rc51"/>
            <p:cNvSpPr/>
            <p:nvPr/>
          </p:nvSpPr>
          <p:spPr>
            <a:xfrm>
              <a:off x="4375132" y="3361392"/>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6957153" y="3361392"/>
              <a:ext cx="516404" cy="46487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3" name="rc53"/>
            <p:cNvSpPr/>
            <p:nvPr/>
          </p:nvSpPr>
          <p:spPr>
            <a:xfrm>
              <a:off x="4891536" y="3361392"/>
              <a:ext cx="516404"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1276706" y="1501889"/>
              <a:ext cx="516404"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2309514" y="1501889"/>
              <a:ext cx="516404" cy="46487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2825919" y="1501889"/>
              <a:ext cx="516404"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3858727" y="1501889"/>
              <a:ext cx="516404"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3342323" y="1501889"/>
              <a:ext cx="516404"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 name="rc59"/>
            <p:cNvSpPr/>
            <p:nvPr/>
          </p:nvSpPr>
          <p:spPr>
            <a:xfrm>
              <a:off x="5407940" y="1501889"/>
              <a:ext cx="516404"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 name="rc60"/>
            <p:cNvSpPr/>
            <p:nvPr/>
          </p:nvSpPr>
          <p:spPr>
            <a:xfrm>
              <a:off x="5924344" y="1501889"/>
              <a:ext cx="516404" cy="46487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1" name="rc61"/>
            <p:cNvSpPr/>
            <p:nvPr/>
          </p:nvSpPr>
          <p:spPr>
            <a:xfrm>
              <a:off x="6440749" y="1501889"/>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 name="rc62"/>
            <p:cNvSpPr/>
            <p:nvPr/>
          </p:nvSpPr>
          <p:spPr>
            <a:xfrm>
              <a:off x="7473557" y="1501889"/>
              <a:ext cx="516404" cy="46487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 name="rc63"/>
            <p:cNvSpPr/>
            <p:nvPr/>
          </p:nvSpPr>
          <p:spPr>
            <a:xfrm>
              <a:off x="4375132" y="1501889"/>
              <a:ext cx="516404"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 name="rc64"/>
            <p:cNvSpPr/>
            <p:nvPr/>
          </p:nvSpPr>
          <p:spPr>
            <a:xfrm>
              <a:off x="6957153" y="1501889"/>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4891536" y="1501889"/>
              <a:ext cx="516404"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6" name="rc66"/>
            <p:cNvSpPr/>
            <p:nvPr/>
          </p:nvSpPr>
          <p:spPr>
            <a:xfrm>
              <a:off x="1276706" y="4291144"/>
              <a:ext cx="516404" cy="46487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2309514" y="4291144"/>
              <a:ext cx="516404"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8" name="rc68"/>
            <p:cNvSpPr/>
            <p:nvPr/>
          </p:nvSpPr>
          <p:spPr>
            <a:xfrm>
              <a:off x="2825919" y="4291144"/>
              <a:ext cx="516404" cy="46487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9" name="rc69"/>
            <p:cNvSpPr/>
            <p:nvPr/>
          </p:nvSpPr>
          <p:spPr>
            <a:xfrm>
              <a:off x="3858727" y="4291144"/>
              <a:ext cx="516404" cy="46487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0" name="rc70"/>
            <p:cNvSpPr/>
            <p:nvPr/>
          </p:nvSpPr>
          <p:spPr>
            <a:xfrm>
              <a:off x="3342323" y="4291144"/>
              <a:ext cx="516404" cy="46487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 name="rc71"/>
            <p:cNvSpPr/>
            <p:nvPr/>
          </p:nvSpPr>
          <p:spPr>
            <a:xfrm>
              <a:off x="5407940" y="4291144"/>
              <a:ext cx="516404" cy="46487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2" name="rc72"/>
            <p:cNvSpPr/>
            <p:nvPr/>
          </p:nvSpPr>
          <p:spPr>
            <a:xfrm>
              <a:off x="5924344" y="4291144"/>
              <a:ext cx="516404"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3" name="rc73"/>
            <p:cNvSpPr/>
            <p:nvPr/>
          </p:nvSpPr>
          <p:spPr>
            <a:xfrm>
              <a:off x="6440749" y="4291144"/>
              <a:ext cx="516404"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4" name="rc74"/>
            <p:cNvSpPr/>
            <p:nvPr/>
          </p:nvSpPr>
          <p:spPr>
            <a:xfrm>
              <a:off x="7473557" y="4291144"/>
              <a:ext cx="516404" cy="46487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5" name="rc75"/>
            <p:cNvSpPr/>
            <p:nvPr/>
          </p:nvSpPr>
          <p:spPr>
            <a:xfrm>
              <a:off x="4375132" y="4291144"/>
              <a:ext cx="516404" cy="46487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6" name="rc76"/>
            <p:cNvSpPr/>
            <p:nvPr/>
          </p:nvSpPr>
          <p:spPr>
            <a:xfrm>
              <a:off x="6957153" y="4291144"/>
              <a:ext cx="516404"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7" name="rc77"/>
            <p:cNvSpPr/>
            <p:nvPr/>
          </p:nvSpPr>
          <p:spPr>
            <a:xfrm>
              <a:off x="4891536" y="4291144"/>
              <a:ext cx="516404" cy="46487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1276706" y="3826268"/>
              <a:ext cx="516404" cy="46487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2309514" y="3826268"/>
              <a:ext cx="516404"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2825919" y="3826268"/>
              <a:ext cx="516404" cy="46487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1" name="rc81"/>
            <p:cNvSpPr/>
            <p:nvPr/>
          </p:nvSpPr>
          <p:spPr>
            <a:xfrm>
              <a:off x="3858727" y="3826268"/>
              <a:ext cx="516404" cy="46487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2" name="rc82"/>
            <p:cNvSpPr/>
            <p:nvPr/>
          </p:nvSpPr>
          <p:spPr>
            <a:xfrm>
              <a:off x="1793110" y="3826268"/>
              <a:ext cx="516404" cy="46487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3" name="rc83"/>
            <p:cNvSpPr/>
            <p:nvPr/>
          </p:nvSpPr>
          <p:spPr>
            <a:xfrm>
              <a:off x="3342323" y="3826268"/>
              <a:ext cx="516404" cy="46487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4" name="rc84"/>
            <p:cNvSpPr/>
            <p:nvPr/>
          </p:nvSpPr>
          <p:spPr>
            <a:xfrm>
              <a:off x="5407940" y="3826268"/>
              <a:ext cx="516404"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5" name="rc85"/>
            <p:cNvSpPr/>
            <p:nvPr/>
          </p:nvSpPr>
          <p:spPr>
            <a:xfrm>
              <a:off x="5924344" y="3826268"/>
              <a:ext cx="516404" cy="46487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6" name="rc86"/>
            <p:cNvSpPr/>
            <p:nvPr/>
          </p:nvSpPr>
          <p:spPr>
            <a:xfrm>
              <a:off x="6440749" y="3826268"/>
              <a:ext cx="516404"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7473557" y="3826268"/>
              <a:ext cx="516404" cy="46487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8" name="rc88"/>
            <p:cNvSpPr/>
            <p:nvPr/>
          </p:nvSpPr>
          <p:spPr>
            <a:xfrm>
              <a:off x="4375132" y="3826268"/>
              <a:ext cx="516404" cy="46487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6957153" y="3826268"/>
              <a:ext cx="516404"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0" name="rc90"/>
            <p:cNvSpPr/>
            <p:nvPr/>
          </p:nvSpPr>
          <p:spPr>
            <a:xfrm>
              <a:off x="4891536" y="3826268"/>
              <a:ext cx="516404" cy="46487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1" name="rc91"/>
            <p:cNvSpPr/>
            <p:nvPr/>
          </p:nvSpPr>
          <p:spPr>
            <a:xfrm>
              <a:off x="1276706" y="4756020"/>
              <a:ext cx="516404" cy="46487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2" name="rc92"/>
            <p:cNvSpPr/>
            <p:nvPr/>
          </p:nvSpPr>
          <p:spPr>
            <a:xfrm>
              <a:off x="2309514" y="4756020"/>
              <a:ext cx="516404" cy="46487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3" name="rc93"/>
            <p:cNvSpPr/>
            <p:nvPr/>
          </p:nvSpPr>
          <p:spPr>
            <a:xfrm>
              <a:off x="2825919" y="4756020"/>
              <a:ext cx="516404"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4" name="rc94"/>
            <p:cNvSpPr/>
            <p:nvPr/>
          </p:nvSpPr>
          <p:spPr>
            <a:xfrm>
              <a:off x="3858727" y="4756020"/>
              <a:ext cx="516404"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5" name="rc95"/>
            <p:cNvSpPr/>
            <p:nvPr/>
          </p:nvSpPr>
          <p:spPr>
            <a:xfrm>
              <a:off x="3342323" y="4756020"/>
              <a:ext cx="516404"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6" name="rc96"/>
            <p:cNvSpPr/>
            <p:nvPr/>
          </p:nvSpPr>
          <p:spPr>
            <a:xfrm>
              <a:off x="5407940" y="4756020"/>
              <a:ext cx="516404" cy="46487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7" name="rc97"/>
            <p:cNvSpPr/>
            <p:nvPr/>
          </p:nvSpPr>
          <p:spPr>
            <a:xfrm>
              <a:off x="5924344" y="4756020"/>
              <a:ext cx="516404" cy="46487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8" name="rc98"/>
            <p:cNvSpPr/>
            <p:nvPr/>
          </p:nvSpPr>
          <p:spPr>
            <a:xfrm>
              <a:off x="6440749" y="4756020"/>
              <a:ext cx="516404" cy="46487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9" name="rc99"/>
            <p:cNvSpPr/>
            <p:nvPr/>
          </p:nvSpPr>
          <p:spPr>
            <a:xfrm>
              <a:off x="7473557" y="4756020"/>
              <a:ext cx="516404" cy="46487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0" name="rc100"/>
            <p:cNvSpPr/>
            <p:nvPr/>
          </p:nvSpPr>
          <p:spPr>
            <a:xfrm>
              <a:off x="4375132" y="4756020"/>
              <a:ext cx="516404"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1" name="rc101"/>
            <p:cNvSpPr/>
            <p:nvPr/>
          </p:nvSpPr>
          <p:spPr>
            <a:xfrm>
              <a:off x="6957153" y="4756020"/>
              <a:ext cx="516404" cy="46487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2" name="rc102"/>
            <p:cNvSpPr/>
            <p:nvPr/>
          </p:nvSpPr>
          <p:spPr>
            <a:xfrm>
              <a:off x="4891536" y="4756020"/>
              <a:ext cx="516404"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3" name="rc103"/>
            <p:cNvSpPr/>
            <p:nvPr/>
          </p:nvSpPr>
          <p:spPr>
            <a:xfrm>
              <a:off x="1276706" y="1966764"/>
              <a:ext cx="516404"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4" name="rc104"/>
            <p:cNvSpPr/>
            <p:nvPr/>
          </p:nvSpPr>
          <p:spPr>
            <a:xfrm>
              <a:off x="2309514" y="1966764"/>
              <a:ext cx="516404"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2825919" y="1966764"/>
              <a:ext cx="516404"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6" name="rc106"/>
            <p:cNvSpPr/>
            <p:nvPr/>
          </p:nvSpPr>
          <p:spPr>
            <a:xfrm>
              <a:off x="3858727" y="1966764"/>
              <a:ext cx="516404"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7" name="rc107"/>
            <p:cNvSpPr/>
            <p:nvPr/>
          </p:nvSpPr>
          <p:spPr>
            <a:xfrm>
              <a:off x="3342323" y="1966764"/>
              <a:ext cx="516404"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8" name="rc108"/>
            <p:cNvSpPr/>
            <p:nvPr/>
          </p:nvSpPr>
          <p:spPr>
            <a:xfrm>
              <a:off x="5407940" y="1966764"/>
              <a:ext cx="516404"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9" name="rc109"/>
            <p:cNvSpPr/>
            <p:nvPr/>
          </p:nvSpPr>
          <p:spPr>
            <a:xfrm>
              <a:off x="5924344" y="1966764"/>
              <a:ext cx="516404" cy="46487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0" name="rc110"/>
            <p:cNvSpPr/>
            <p:nvPr/>
          </p:nvSpPr>
          <p:spPr>
            <a:xfrm>
              <a:off x="6440749" y="1966764"/>
              <a:ext cx="516404"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1" name="rc111"/>
            <p:cNvSpPr/>
            <p:nvPr/>
          </p:nvSpPr>
          <p:spPr>
            <a:xfrm>
              <a:off x="7473557" y="1966764"/>
              <a:ext cx="516404" cy="46487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2" name="rc112"/>
            <p:cNvSpPr/>
            <p:nvPr/>
          </p:nvSpPr>
          <p:spPr>
            <a:xfrm>
              <a:off x="4375132" y="1966764"/>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6957153" y="1966764"/>
              <a:ext cx="516404"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4891536" y="1966764"/>
              <a:ext cx="516404" cy="46487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5" name="rc115"/>
            <p:cNvSpPr/>
            <p:nvPr/>
          </p:nvSpPr>
          <p:spPr>
            <a:xfrm>
              <a:off x="1276706" y="1037013"/>
              <a:ext cx="516404"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2309514" y="1037013"/>
              <a:ext cx="516404" cy="46487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2825919" y="1037013"/>
              <a:ext cx="516404"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8" name="rc118"/>
            <p:cNvSpPr/>
            <p:nvPr/>
          </p:nvSpPr>
          <p:spPr>
            <a:xfrm>
              <a:off x="3858727" y="1037013"/>
              <a:ext cx="516404"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3342323" y="1037013"/>
              <a:ext cx="516404"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5407940" y="1037013"/>
              <a:ext cx="516404"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1" name="rc121"/>
            <p:cNvSpPr/>
            <p:nvPr/>
          </p:nvSpPr>
          <p:spPr>
            <a:xfrm>
              <a:off x="5924344" y="1037013"/>
              <a:ext cx="516404"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2" name="rc122"/>
            <p:cNvSpPr/>
            <p:nvPr/>
          </p:nvSpPr>
          <p:spPr>
            <a:xfrm>
              <a:off x="6440749" y="1037013"/>
              <a:ext cx="516404"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7473557" y="1037013"/>
              <a:ext cx="516404" cy="46487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4" name="rc124"/>
            <p:cNvSpPr/>
            <p:nvPr/>
          </p:nvSpPr>
          <p:spPr>
            <a:xfrm>
              <a:off x="4375132" y="1037013"/>
              <a:ext cx="516404"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6957153" y="1037013"/>
              <a:ext cx="516404"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4891536" y="1037013"/>
              <a:ext cx="516404" cy="46487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7" name="rc127"/>
            <p:cNvSpPr/>
            <p:nvPr/>
          </p:nvSpPr>
          <p:spPr>
            <a:xfrm>
              <a:off x="8506366" y="5220896"/>
              <a:ext cx="516404" cy="46487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8" name="rc128"/>
            <p:cNvSpPr/>
            <p:nvPr/>
          </p:nvSpPr>
          <p:spPr>
            <a:xfrm>
              <a:off x="8506366" y="2896516"/>
              <a:ext cx="516404" cy="464875"/>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29" name="rc129"/>
            <p:cNvSpPr/>
            <p:nvPr/>
          </p:nvSpPr>
          <p:spPr>
            <a:xfrm>
              <a:off x="8506366" y="3361392"/>
              <a:ext cx="516404" cy="46487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30" name="rc130"/>
            <p:cNvSpPr/>
            <p:nvPr/>
          </p:nvSpPr>
          <p:spPr>
            <a:xfrm>
              <a:off x="8506366" y="1501889"/>
              <a:ext cx="516404" cy="46487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8506366" y="4291144"/>
              <a:ext cx="516404" cy="46487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2" name="rc132"/>
            <p:cNvSpPr/>
            <p:nvPr/>
          </p:nvSpPr>
          <p:spPr>
            <a:xfrm>
              <a:off x="8506366" y="3826268"/>
              <a:ext cx="516404" cy="46487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3" name="rc133"/>
            <p:cNvSpPr/>
            <p:nvPr/>
          </p:nvSpPr>
          <p:spPr>
            <a:xfrm>
              <a:off x="8506366" y="4756020"/>
              <a:ext cx="516404" cy="46487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4" name="rc134"/>
            <p:cNvSpPr/>
            <p:nvPr/>
          </p:nvSpPr>
          <p:spPr>
            <a:xfrm>
              <a:off x="8506366" y="1966764"/>
              <a:ext cx="516404" cy="46487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5" name="rc135"/>
            <p:cNvSpPr/>
            <p:nvPr/>
          </p:nvSpPr>
          <p:spPr>
            <a:xfrm>
              <a:off x="8506366" y="1037013"/>
              <a:ext cx="516404"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tx136"/>
            <p:cNvSpPr/>
            <p:nvPr/>
          </p:nvSpPr>
          <p:spPr>
            <a:xfrm>
              <a:off x="1480684"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137" name="tx137"/>
            <p:cNvSpPr/>
            <p:nvPr/>
          </p:nvSpPr>
          <p:spPr>
            <a:xfrm>
              <a:off x="2513493"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138" name="tx138"/>
            <p:cNvSpPr/>
            <p:nvPr/>
          </p:nvSpPr>
          <p:spPr>
            <a:xfrm>
              <a:off x="6644727"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39" name="tx139"/>
            <p:cNvSpPr/>
            <p:nvPr/>
          </p:nvSpPr>
          <p:spPr>
            <a:xfrm>
              <a:off x="7161131"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40" name="tx140"/>
            <p:cNvSpPr/>
            <p:nvPr/>
          </p:nvSpPr>
          <p:spPr>
            <a:xfrm>
              <a:off x="1480684"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41" name="tx141"/>
            <p:cNvSpPr/>
            <p:nvPr/>
          </p:nvSpPr>
          <p:spPr>
            <a:xfrm>
              <a:off x="2513493"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42" name="tx142"/>
            <p:cNvSpPr/>
            <p:nvPr/>
          </p:nvSpPr>
          <p:spPr>
            <a:xfrm>
              <a:off x="3029897"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43" name="tx143"/>
            <p:cNvSpPr/>
            <p:nvPr/>
          </p:nvSpPr>
          <p:spPr>
            <a:xfrm>
              <a:off x="4062705"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44" name="tx144"/>
            <p:cNvSpPr/>
            <p:nvPr/>
          </p:nvSpPr>
          <p:spPr>
            <a:xfrm>
              <a:off x="3546301"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45" name="tx145"/>
            <p:cNvSpPr/>
            <p:nvPr/>
          </p:nvSpPr>
          <p:spPr>
            <a:xfrm>
              <a:off x="5611918"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46" name="tx146"/>
            <p:cNvSpPr/>
            <p:nvPr/>
          </p:nvSpPr>
          <p:spPr>
            <a:xfrm>
              <a:off x="6128323"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147" name="tx147"/>
            <p:cNvSpPr/>
            <p:nvPr/>
          </p:nvSpPr>
          <p:spPr>
            <a:xfrm>
              <a:off x="6644727"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48" name="tx148"/>
            <p:cNvSpPr/>
            <p:nvPr/>
          </p:nvSpPr>
          <p:spPr>
            <a:xfrm>
              <a:off x="7677535"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149" name="tx149"/>
            <p:cNvSpPr/>
            <p:nvPr/>
          </p:nvSpPr>
          <p:spPr>
            <a:xfrm>
              <a:off x="4579110"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50" name="tx150"/>
            <p:cNvSpPr/>
            <p:nvPr/>
          </p:nvSpPr>
          <p:spPr>
            <a:xfrm>
              <a:off x="7161131"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51" name="tx151"/>
            <p:cNvSpPr/>
            <p:nvPr/>
          </p:nvSpPr>
          <p:spPr>
            <a:xfrm>
              <a:off x="5095514"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152" name="tx152"/>
            <p:cNvSpPr/>
            <p:nvPr/>
          </p:nvSpPr>
          <p:spPr>
            <a:xfrm>
              <a:off x="1480684"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53" name="tx153"/>
            <p:cNvSpPr/>
            <p:nvPr/>
          </p:nvSpPr>
          <p:spPr>
            <a:xfrm>
              <a:off x="2513493"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54" name="tx154"/>
            <p:cNvSpPr/>
            <p:nvPr/>
          </p:nvSpPr>
          <p:spPr>
            <a:xfrm>
              <a:off x="3029897"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55" name="tx155"/>
            <p:cNvSpPr/>
            <p:nvPr/>
          </p:nvSpPr>
          <p:spPr>
            <a:xfrm>
              <a:off x="4062705"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56" name="tx156"/>
            <p:cNvSpPr/>
            <p:nvPr/>
          </p:nvSpPr>
          <p:spPr>
            <a:xfrm>
              <a:off x="3546301"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57" name="tx157"/>
            <p:cNvSpPr/>
            <p:nvPr/>
          </p:nvSpPr>
          <p:spPr>
            <a:xfrm>
              <a:off x="5611918"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158" name="tx158"/>
            <p:cNvSpPr/>
            <p:nvPr/>
          </p:nvSpPr>
          <p:spPr>
            <a:xfrm>
              <a:off x="6128323"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159" name="tx159"/>
            <p:cNvSpPr/>
            <p:nvPr/>
          </p:nvSpPr>
          <p:spPr>
            <a:xfrm>
              <a:off x="6644727"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60" name="tx160"/>
            <p:cNvSpPr/>
            <p:nvPr/>
          </p:nvSpPr>
          <p:spPr>
            <a:xfrm>
              <a:off x="7677535"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61" name="tx161"/>
            <p:cNvSpPr/>
            <p:nvPr/>
          </p:nvSpPr>
          <p:spPr>
            <a:xfrm>
              <a:off x="4579110"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62" name="tx162"/>
            <p:cNvSpPr/>
            <p:nvPr/>
          </p:nvSpPr>
          <p:spPr>
            <a:xfrm>
              <a:off x="7161131"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63" name="tx163"/>
            <p:cNvSpPr/>
            <p:nvPr/>
          </p:nvSpPr>
          <p:spPr>
            <a:xfrm>
              <a:off x="5095514"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64" name="tx164"/>
            <p:cNvSpPr/>
            <p:nvPr/>
          </p:nvSpPr>
          <p:spPr>
            <a:xfrm>
              <a:off x="1480684"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65" name="tx165"/>
            <p:cNvSpPr/>
            <p:nvPr/>
          </p:nvSpPr>
          <p:spPr>
            <a:xfrm>
              <a:off x="2513493"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66" name="tx166"/>
            <p:cNvSpPr/>
            <p:nvPr/>
          </p:nvSpPr>
          <p:spPr>
            <a:xfrm>
              <a:off x="3029897"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67" name="tx167"/>
            <p:cNvSpPr/>
            <p:nvPr/>
          </p:nvSpPr>
          <p:spPr>
            <a:xfrm>
              <a:off x="4062705"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68" name="tx168"/>
            <p:cNvSpPr/>
            <p:nvPr/>
          </p:nvSpPr>
          <p:spPr>
            <a:xfrm>
              <a:off x="3546301"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69" name="tx169"/>
            <p:cNvSpPr/>
            <p:nvPr/>
          </p:nvSpPr>
          <p:spPr>
            <a:xfrm>
              <a:off x="5611918"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70" name="tx170"/>
            <p:cNvSpPr/>
            <p:nvPr/>
          </p:nvSpPr>
          <p:spPr>
            <a:xfrm>
              <a:off x="6644727"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71" name="tx171"/>
            <p:cNvSpPr/>
            <p:nvPr/>
          </p:nvSpPr>
          <p:spPr>
            <a:xfrm>
              <a:off x="7677535"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72" name="tx172"/>
            <p:cNvSpPr/>
            <p:nvPr/>
          </p:nvSpPr>
          <p:spPr>
            <a:xfrm>
              <a:off x="4579110"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73" name="tx173"/>
            <p:cNvSpPr/>
            <p:nvPr/>
          </p:nvSpPr>
          <p:spPr>
            <a:xfrm>
              <a:off x="7161131"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74" name="tx174"/>
            <p:cNvSpPr/>
            <p:nvPr/>
          </p:nvSpPr>
          <p:spPr>
            <a:xfrm>
              <a:off x="5095514"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75" name="tx175"/>
            <p:cNvSpPr/>
            <p:nvPr/>
          </p:nvSpPr>
          <p:spPr>
            <a:xfrm>
              <a:off x="1480684"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76" name="tx176"/>
            <p:cNvSpPr/>
            <p:nvPr/>
          </p:nvSpPr>
          <p:spPr>
            <a:xfrm>
              <a:off x="2513493"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77" name="tx177"/>
            <p:cNvSpPr/>
            <p:nvPr/>
          </p:nvSpPr>
          <p:spPr>
            <a:xfrm>
              <a:off x="3029897"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78" name="tx178"/>
            <p:cNvSpPr/>
            <p:nvPr/>
          </p:nvSpPr>
          <p:spPr>
            <a:xfrm>
              <a:off x="4062705"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79" name="tx179"/>
            <p:cNvSpPr/>
            <p:nvPr/>
          </p:nvSpPr>
          <p:spPr>
            <a:xfrm>
              <a:off x="3546301"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80" name="tx180"/>
            <p:cNvSpPr/>
            <p:nvPr/>
          </p:nvSpPr>
          <p:spPr>
            <a:xfrm>
              <a:off x="5611918"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81" name="tx181"/>
            <p:cNvSpPr/>
            <p:nvPr/>
          </p:nvSpPr>
          <p:spPr>
            <a:xfrm>
              <a:off x="6128323"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82" name="tx182"/>
            <p:cNvSpPr/>
            <p:nvPr/>
          </p:nvSpPr>
          <p:spPr>
            <a:xfrm>
              <a:off x="6644727"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83" name="tx183"/>
            <p:cNvSpPr/>
            <p:nvPr/>
          </p:nvSpPr>
          <p:spPr>
            <a:xfrm>
              <a:off x="7677535"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184" name="tx184"/>
            <p:cNvSpPr/>
            <p:nvPr/>
          </p:nvSpPr>
          <p:spPr>
            <a:xfrm>
              <a:off x="4579110"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185" name="tx185"/>
            <p:cNvSpPr/>
            <p:nvPr/>
          </p:nvSpPr>
          <p:spPr>
            <a:xfrm>
              <a:off x="7161131"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86" name="tx186"/>
            <p:cNvSpPr/>
            <p:nvPr/>
          </p:nvSpPr>
          <p:spPr>
            <a:xfrm>
              <a:off x="5095514"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87" name="tx187"/>
            <p:cNvSpPr/>
            <p:nvPr/>
          </p:nvSpPr>
          <p:spPr>
            <a:xfrm>
              <a:off x="1480684"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88" name="tx188"/>
            <p:cNvSpPr/>
            <p:nvPr/>
          </p:nvSpPr>
          <p:spPr>
            <a:xfrm>
              <a:off x="2513493"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89" name="tx189"/>
            <p:cNvSpPr/>
            <p:nvPr/>
          </p:nvSpPr>
          <p:spPr>
            <a:xfrm>
              <a:off x="3029897"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90" name="tx190"/>
            <p:cNvSpPr/>
            <p:nvPr/>
          </p:nvSpPr>
          <p:spPr>
            <a:xfrm>
              <a:off x="4062705"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91" name="tx191"/>
            <p:cNvSpPr/>
            <p:nvPr/>
          </p:nvSpPr>
          <p:spPr>
            <a:xfrm>
              <a:off x="3546301"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92" name="tx192"/>
            <p:cNvSpPr/>
            <p:nvPr/>
          </p:nvSpPr>
          <p:spPr>
            <a:xfrm>
              <a:off x="5611918"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93" name="tx193"/>
            <p:cNvSpPr/>
            <p:nvPr/>
          </p:nvSpPr>
          <p:spPr>
            <a:xfrm>
              <a:off x="6128323"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94" name="tx194"/>
            <p:cNvSpPr/>
            <p:nvPr/>
          </p:nvSpPr>
          <p:spPr>
            <a:xfrm>
              <a:off x="6644727"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95" name="tx195"/>
            <p:cNvSpPr/>
            <p:nvPr/>
          </p:nvSpPr>
          <p:spPr>
            <a:xfrm>
              <a:off x="4579110"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96" name="tx196"/>
            <p:cNvSpPr/>
            <p:nvPr/>
          </p:nvSpPr>
          <p:spPr>
            <a:xfrm>
              <a:off x="7161131"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97" name="tx197"/>
            <p:cNvSpPr/>
            <p:nvPr/>
          </p:nvSpPr>
          <p:spPr>
            <a:xfrm>
              <a:off x="5095514"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98" name="tx198"/>
            <p:cNvSpPr/>
            <p:nvPr/>
          </p:nvSpPr>
          <p:spPr>
            <a:xfrm>
              <a:off x="1480684"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99" name="tx199"/>
            <p:cNvSpPr/>
            <p:nvPr/>
          </p:nvSpPr>
          <p:spPr>
            <a:xfrm>
              <a:off x="2513493"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00" name="tx200"/>
            <p:cNvSpPr/>
            <p:nvPr/>
          </p:nvSpPr>
          <p:spPr>
            <a:xfrm>
              <a:off x="3029897"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01" name="tx201"/>
            <p:cNvSpPr/>
            <p:nvPr/>
          </p:nvSpPr>
          <p:spPr>
            <a:xfrm>
              <a:off x="4062705"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02" name="tx202"/>
            <p:cNvSpPr/>
            <p:nvPr/>
          </p:nvSpPr>
          <p:spPr>
            <a:xfrm>
              <a:off x="1997088"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03" name="tx203"/>
            <p:cNvSpPr/>
            <p:nvPr/>
          </p:nvSpPr>
          <p:spPr>
            <a:xfrm>
              <a:off x="3546301"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04" name="tx204"/>
            <p:cNvSpPr/>
            <p:nvPr/>
          </p:nvSpPr>
          <p:spPr>
            <a:xfrm>
              <a:off x="5611918"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05" name="tx205"/>
            <p:cNvSpPr/>
            <p:nvPr/>
          </p:nvSpPr>
          <p:spPr>
            <a:xfrm>
              <a:off x="6644727"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06" name="tx206"/>
            <p:cNvSpPr/>
            <p:nvPr/>
          </p:nvSpPr>
          <p:spPr>
            <a:xfrm>
              <a:off x="7677535"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07" name="tx207"/>
            <p:cNvSpPr/>
            <p:nvPr/>
          </p:nvSpPr>
          <p:spPr>
            <a:xfrm>
              <a:off x="4579110"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08" name="tx208"/>
            <p:cNvSpPr/>
            <p:nvPr/>
          </p:nvSpPr>
          <p:spPr>
            <a:xfrm>
              <a:off x="7161131"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09" name="tx209"/>
            <p:cNvSpPr/>
            <p:nvPr/>
          </p:nvSpPr>
          <p:spPr>
            <a:xfrm>
              <a:off x="5095514"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10" name="tx210"/>
            <p:cNvSpPr/>
            <p:nvPr/>
          </p:nvSpPr>
          <p:spPr>
            <a:xfrm>
              <a:off x="1480684"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11" name="tx211"/>
            <p:cNvSpPr/>
            <p:nvPr/>
          </p:nvSpPr>
          <p:spPr>
            <a:xfrm>
              <a:off x="2513493"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12" name="tx212"/>
            <p:cNvSpPr/>
            <p:nvPr/>
          </p:nvSpPr>
          <p:spPr>
            <a:xfrm>
              <a:off x="3029897"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13" name="tx213"/>
            <p:cNvSpPr/>
            <p:nvPr/>
          </p:nvSpPr>
          <p:spPr>
            <a:xfrm>
              <a:off x="4062705"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14" name="tx214"/>
            <p:cNvSpPr/>
            <p:nvPr/>
          </p:nvSpPr>
          <p:spPr>
            <a:xfrm>
              <a:off x="3546301"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15" name="tx215"/>
            <p:cNvSpPr/>
            <p:nvPr/>
          </p:nvSpPr>
          <p:spPr>
            <a:xfrm>
              <a:off x="5611918"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16" name="tx216"/>
            <p:cNvSpPr/>
            <p:nvPr/>
          </p:nvSpPr>
          <p:spPr>
            <a:xfrm>
              <a:off x="6128323"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217" name="tx217"/>
            <p:cNvSpPr/>
            <p:nvPr/>
          </p:nvSpPr>
          <p:spPr>
            <a:xfrm>
              <a:off x="6644727"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18" name="tx218"/>
            <p:cNvSpPr/>
            <p:nvPr/>
          </p:nvSpPr>
          <p:spPr>
            <a:xfrm>
              <a:off x="7677535"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219" name="tx219"/>
            <p:cNvSpPr/>
            <p:nvPr/>
          </p:nvSpPr>
          <p:spPr>
            <a:xfrm>
              <a:off x="4579110"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20" name="tx220"/>
            <p:cNvSpPr/>
            <p:nvPr/>
          </p:nvSpPr>
          <p:spPr>
            <a:xfrm>
              <a:off x="7161131"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21" name="tx221"/>
            <p:cNvSpPr/>
            <p:nvPr/>
          </p:nvSpPr>
          <p:spPr>
            <a:xfrm>
              <a:off x="5095514"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22" name="tx222"/>
            <p:cNvSpPr/>
            <p:nvPr/>
          </p:nvSpPr>
          <p:spPr>
            <a:xfrm>
              <a:off x="1480684"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23" name="tx223"/>
            <p:cNvSpPr/>
            <p:nvPr/>
          </p:nvSpPr>
          <p:spPr>
            <a:xfrm>
              <a:off x="2513493"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24" name="tx224"/>
            <p:cNvSpPr/>
            <p:nvPr/>
          </p:nvSpPr>
          <p:spPr>
            <a:xfrm>
              <a:off x="3029897"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25" name="tx225"/>
            <p:cNvSpPr/>
            <p:nvPr/>
          </p:nvSpPr>
          <p:spPr>
            <a:xfrm>
              <a:off x="4062705"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26" name="tx226"/>
            <p:cNvSpPr/>
            <p:nvPr/>
          </p:nvSpPr>
          <p:spPr>
            <a:xfrm>
              <a:off x="3546301"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27" name="tx227"/>
            <p:cNvSpPr/>
            <p:nvPr/>
          </p:nvSpPr>
          <p:spPr>
            <a:xfrm>
              <a:off x="5611918"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228" name="tx228"/>
            <p:cNvSpPr/>
            <p:nvPr/>
          </p:nvSpPr>
          <p:spPr>
            <a:xfrm>
              <a:off x="6128323"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229" name="tx229"/>
            <p:cNvSpPr/>
            <p:nvPr/>
          </p:nvSpPr>
          <p:spPr>
            <a:xfrm>
              <a:off x="6644727"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30" name="tx230"/>
            <p:cNvSpPr/>
            <p:nvPr/>
          </p:nvSpPr>
          <p:spPr>
            <a:xfrm>
              <a:off x="7677535"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231" name="tx231"/>
            <p:cNvSpPr/>
            <p:nvPr/>
          </p:nvSpPr>
          <p:spPr>
            <a:xfrm>
              <a:off x="4579110"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32" name="tx232"/>
            <p:cNvSpPr/>
            <p:nvPr/>
          </p:nvSpPr>
          <p:spPr>
            <a:xfrm>
              <a:off x="7161131"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33" name="tx233"/>
            <p:cNvSpPr/>
            <p:nvPr/>
          </p:nvSpPr>
          <p:spPr>
            <a:xfrm>
              <a:off x="5095514"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34" name="tx234"/>
            <p:cNvSpPr/>
            <p:nvPr/>
          </p:nvSpPr>
          <p:spPr>
            <a:xfrm>
              <a:off x="1480684"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35" name="tx235"/>
            <p:cNvSpPr/>
            <p:nvPr/>
          </p:nvSpPr>
          <p:spPr>
            <a:xfrm>
              <a:off x="2513493"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36" name="tx236"/>
            <p:cNvSpPr/>
            <p:nvPr/>
          </p:nvSpPr>
          <p:spPr>
            <a:xfrm>
              <a:off x="3029897"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37" name="tx237"/>
            <p:cNvSpPr/>
            <p:nvPr/>
          </p:nvSpPr>
          <p:spPr>
            <a:xfrm>
              <a:off x="4062705"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38" name="tx238"/>
            <p:cNvSpPr/>
            <p:nvPr/>
          </p:nvSpPr>
          <p:spPr>
            <a:xfrm>
              <a:off x="3546301"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39" name="tx239"/>
            <p:cNvSpPr/>
            <p:nvPr/>
          </p:nvSpPr>
          <p:spPr>
            <a:xfrm>
              <a:off x="5611918"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40" name="tx240"/>
            <p:cNvSpPr/>
            <p:nvPr/>
          </p:nvSpPr>
          <p:spPr>
            <a:xfrm>
              <a:off x="6128323"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41" name="tx241"/>
            <p:cNvSpPr/>
            <p:nvPr/>
          </p:nvSpPr>
          <p:spPr>
            <a:xfrm>
              <a:off x="6644727"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42" name="tx242"/>
            <p:cNvSpPr/>
            <p:nvPr/>
          </p:nvSpPr>
          <p:spPr>
            <a:xfrm>
              <a:off x="7677535"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243" name="tx243"/>
            <p:cNvSpPr/>
            <p:nvPr/>
          </p:nvSpPr>
          <p:spPr>
            <a:xfrm>
              <a:off x="4579110"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44" name="tx244"/>
            <p:cNvSpPr/>
            <p:nvPr/>
          </p:nvSpPr>
          <p:spPr>
            <a:xfrm>
              <a:off x="7161131"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45" name="tx245"/>
            <p:cNvSpPr/>
            <p:nvPr/>
          </p:nvSpPr>
          <p:spPr>
            <a:xfrm>
              <a:off x="5095514"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246" name="tx246"/>
            <p:cNvSpPr/>
            <p:nvPr/>
          </p:nvSpPr>
          <p:spPr>
            <a:xfrm>
              <a:off x="8710344"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247" name="tx247"/>
            <p:cNvSpPr/>
            <p:nvPr/>
          </p:nvSpPr>
          <p:spPr>
            <a:xfrm>
              <a:off x="8710344"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48" name="tx248"/>
            <p:cNvSpPr/>
            <p:nvPr/>
          </p:nvSpPr>
          <p:spPr>
            <a:xfrm>
              <a:off x="8710344"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249" name="tx249"/>
            <p:cNvSpPr/>
            <p:nvPr/>
          </p:nvSpPr>
          <p:spPr>
            <a:xfrm>
              <a:off x="8710344"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250" name="tx250"/>
            <p:cNvSpPr/>
            <p:nvPr/>
          </p:nvSpPr>
          <p:spPr>
            <a:xfrm>
              <a:off x="8710344"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51" name="tx251"/>
            <p:cNvSpPr/>
            <p:nvPr/>
          </p:nvSpPr>
          <p:spPr>
            <a:xfrm>
              <a:off x="3029897"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252" name="tx252"/>
            <p:cNvSpPr/>
            <p:nvPr/>
          </p:nvSpPr>
          <p:spPr>
            <a:xfrm>
              <a:off x="4062705"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253" name="tx253"/>
            <p:cNvSpPr/>
            <p:nvPr/>
          </p:nvSpPr>
          <p:spPr>
            <a:xfrm>
              <a:off x="3546301"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254" name="tx254"/>
            <p:cNvSpPr/>
            <p:nvPr/>
          </p:nvSpPr>
          <p:spPr>
            <a:xfrm>
              <a:off x="5611918"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255" name="tx255"/>
            <p:cNvSpPr/>
            <p:nvPr/>
          </p:nvSpPr>
          <p:spPr>
            <a:xfrm>
              <a:off x="6128323"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256" name="tx256"/>
            <p:cNvSpPr/>
            <p:nvPr/>
          </p:nvSpPr>
          <p:spPr>
            <a:xfrm>
              <a:off x="7677535"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257" name="tx257"/>
            <p:cNvSpPr/>
            <p:nvPr/>
          </p:nvSpPr>
          <p:spPr>
            <a:xfrm>
              <a:off x="4579110"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258" name="tx258"/>
            <p:cNvSpPr/>
            <p:nvPr/>
          </p:nvSpPr>
          <p:spPr>
            <a:xfrm>
              <a:off x="5095514"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259" name="tx259"/>
            <p:cNvSpPr/>
            <p:nvPr/>
          </p:nvSpPr>
          <p:spPr>
            <a:xfrm>
              <a:off x="8193940"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260" name="tx260"/>
            <p:cNvSpPr/>
            <p:nvPr/>
          </p:nvSpPr>
          <p:spPr>
            <a:xfrm>
              <a:off x="1997088"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261" name="tx261"/>
            <p:cNvSpPr/>
            <p:nvPr/>
          </p:nvSpPr>
          <p:spPr>
            <a:xfrm>
              <a:off x="6128323"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262" name="tx262"/>
            <p:cNvSpPr/>
            <p:nvPr/>
          </p:nvSpPr>
          <p:spPr>
            <a:xfrm>
              <a:off x="7677535"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263" name="tx263"/>
            <p:cNvSpPr/>
            <p:nvPr/>
          </p:nvSpPr>
          <p:spPr>
            <a:xfrm>
              <a:off x="6128323"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264" name="tx264"/>
            <p:cNvSpPr/>
            <p:nvPr/>
          </p:nvSpPr>
          <p:spPr>
            <a:xfrm>
              <a:off x="8710344"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13</a:t>
              </a:r>
            </a:p>
          </p:txBody>
        </p:sp>
        <p:sp>
          <p:nvSpPr>
            <p:cNvPr id="265" name="tx265"/>
            <p:cNvSpPr/>
            <p:nvPr/>
          </p:nvSpPr>
          <p:spPr>
            <a:xfrm>
              <a:off x="8710344"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266" name="tx266"/>
            <p:cNvSpPr/>
            <p:nvPr/>
          </p:nvSpPr>
          <p:spPr>
            <a:xfrm>
              <a:off x="8710344"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267" name="tx267"/>
            <p:cNvSpPr/>
            <p:nvPr/>
          </p:nvSpPr>
          <p:spPr>
            <a:xfrm>
              <a:off x="8710344"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268" name="tx268"/>
            <p:cNvSpPr/>
            <p:nvPr/>
          </p:nvSpPr>
          <p:spPr>
            <a:xfrm>
              <a:off x="1413841"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269" name="tx269"/>
            <p:cNvSpPr/>
            <p:nvPr/>
          </p:nvSpPr>
          <p:spPr>
            <a:xfrm>
              <a:off x="1874284"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270" name="tx270"/>
            <p:cNvSpPr/>
            <p:nvPr/>
          </p:nvSpPr>
          <p:spPr>
            <a:xfrm>
              <a:off x="2424933"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271" name="tx271"/>
            <p:cNvSpPr/>
            <p:nvPr/>
          </p:nvSpPr>
          <p:spPr>
            <a:xfrm>
              <a:off x="2941337"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272" name="tx272"/>
            <p:cNvSpPr/>
            <p:nvPr/>
          </p:nvSpPr>
          <p:spPr>
            <a:xfrm>
              <a:off x="3485631"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273" name="tx273"/>
            <p:cNvSpPr/>
            <p:nvPr/>
          </p:nvSpPr>
          <p:spPr>
            <a:xfrm>
              <a:off x="3946074"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274" name="tx274"/>
            <p:cNvSpPr/>
            <p:nvPr/>
          </p:nvSpPr>
          <p:spPr>
            <a:xfrm>
              <a:off x="4478160"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275" name="tx275"/>
            <p:cNvSpPr/>
            <p:nvPr/>
          </p:nvSpPr>
          <p:spPr>
            <a:xfrm>
              <a:off x="4991364"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276" name="tx276"/>
            <p:cNvSpPr/>
            <p:nvPr/>
          </p:nvSpPr>
          <p:spPr>
            <a:xfrm>
              <a:off x="5544984"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277" name="tx277"/>
            <p:cNvSpPr/>
            <p:nvPr/>
          </p:nvSpPr>
          <p:spPr>
            <a:xfrm>
              <a:off x="6052153"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278" name="tx278"/>
            <p:cNvSpPr/>
            <p:nvPr/>
          </p:nvSpPr>
          <p:spPr>
            <a:xfrm>
              <a:off x="6543731"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279" name="tx279"/>
            <p:cNvSpPr/>
            <p:nvPr/>
          </p:nvSpPr>
          <p:spPr>
            <a:xfrm>
              <a:off x="7066354"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280" name="tx280"/>
            <p:cNvSpPr/>
            <p:nvPr/>
          </p:nvSpPr>
          <p:spPr>
            <a:xfrm>
              <a:off x="7576540"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281" name="tx281"/>
            <p:cNvSpPr/>
            <p:nvPr/>
          </p:nvSpPr>
          <p:spPr>
            <a:xfrm>
              <a:off x="8139533"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282" name="tx282"/>
            <p:cNvSpPr/>
            <p:nvPr/>
          </p:nvSpPr>
          <p:spPr>
            <a:xfrm>
              <a:off x="8621784"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283" name="tx283"/>
            <p:cNvSpPr/>
            <p:nvPr/>
          </p:nvSpPr>
          <p:spPr>
            <a:xfrm>
              <a:off x="806551" y="5400436"/>
              <a:ext cx="35588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Angola</a:t>
              </a:r>
            </a:p>
          </p:txBody>
        </p:sp>
        <p:sp>
          <p:nvSpPr>
            <p:cNvPr id="284" name="tx284"/>
            <p:cNvSpPr/>
            <p:nvPr/>
          </p:nvSpPr>
          <p:spPr>
            <a:xfrm>
              <a:off x="539912" y="4935560"/>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South</a:t>
              </a:r>
            </a:p>
          </p:txBody>
        </p:sp>
        <p:sp>
          <p:nvSpPr>
            <p:cNvPr id="285" name="tx285"/>
            <p:cNvSpPr/>
            <p:nvPr/>
          </p:nvSpPr>
          <p:spPr>
            <a:xfrm>
              <a:off x="870285" y="4935560"/>
              <a:ext cx="2921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Africa</a:t>
              </a:r>
            </a:p>
          </p:txBody>
        </p:sp>
        <p:sp>
          <p:nvSpPr>
            <p:cNvPr id="286" name="tx286"/>
            <p:cNvSpPr/>
            <p:nvPr/>
          </p:nvSpPr>
          <p:spPr>
            <a:xfrm>
              <a:off x="508182" y="4470684"/>
              <a:ext cx="6542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Mozambique</a:t>
              </a:r>
            </a:p>
          </p:txBody>
        </p:sp>
        <p:sp>
          <p:nvSpPr>
            <p:cNvPr id="287" name="tx287"/>
            <p:cNvSpPr/>
            <p:nvPr/>
          </p:nvSpPr>
          <p:spPr>
            <a:xfrm>
              <a:off x="743183" y="4005808"/>
              <a:ext cx="4192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Namibia</a:t>
              </a:r>
            </a:p>
          </p:txBody>
        </p:sp>
        <p:sp>
          <p:nvSpPr>
            <p:cNvPr id="288" name="tx288"/>
            <p:cNvSpPr/>
            <p:nvPr/>
          </p:nvSpPr>
          <p:spPr>
            <a:xfrm>
              <a:off x="755802" y="3540932"/>
              <a:ext cx="4066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Lesotho</a:t>
              </a:r>
            </a:p>
          </p:txBody>
        </p:sp>
        <p:sp>
          <p:nvSpPr>
            <p:cNvPr id="289" name="tx289"/>
            <p:cNvSpPr/>
            <p:nvPr/>
          </p:nvSpPr>
          <p:spPr>
            <a:xfrm>
              <a:off x="736782" y="3076056"/>
              <a:ext cx="4256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Eswatini</a:t>
              </a:r>
            </a:p>
          </p:txBody>
        </p:sp>
        <p:sp>
          <p:nvSpPr>
            <p:cNvPr id="290" name="tx290"/>
            <p:cNvSpPr/>
            <p:nvPr/>
          </p:nvSpPr>
          <p:spPr>
            <a:xfrm>
              <a:off x="660521" y="2611180"/>
              <a:ext cx="5019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Botswana</a:t>
              </a:r>
            </a:p>
          </p:txBody>
        </p:sp>
        <p:sp>
          <p:nvSpPr>
            <p:cNvPr id="291" name="tx291"/>
            <p:cNvSpPr/>
            <p:nvPr/>
          </p:nvSpPr>
          <p:spPr>
            <a:xfrm>
              <a:off x="781313" y="2146304"/>
              <a:ext cx="3811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Zambia</a:t>
              </a:r>
            </a:p>
          </p:txBody>
        </p:sp>
        <p:sp>
          <p:nvSpPr>
            <p:cNvPr id="292" name="tx292"/>
            <p:cNvSpPr/>
            <p:nvPr/>
          </p:nvSpPr>
          <p:spPr>
            <a:xfrm>
              <a:off x="806734" y="1681428"/>
              <a:ext cx="3557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Malawi</a:t>
              </a:r>
            </a:p>
          </p:txBody>
        </p:sp>
        <p:sp>
          <p:nvSpPr>
            <p:cNvPr id="293" name="tx293"/>
            <p:cNvSpPr/>
            <p:nvPr/>
          </p:nvSpPr>
          <p:spPr>
            <a:xfrm>
              <a:off x="635192" y="1216553"/>
              <a:ext cx="5272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Zimbabwe</a:t>
              </a:r>
            </a:p>
          </p:txBody>
        </p:sp>
        <p:sp>
          <p:nvSpPr>
            <p:cNvPr id="294" name="tx294"/>
            <p:cNvSpPr/>
            <p:nvPr/>
          </p:nvSpPr>
          <p:spPr>
            <a:xfrm>
              <a:off x="324394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95" name="pic295"/>
            <p:cNvPicPr/>
            <p:nvPr/>
          </p:nvPicPr>
          <p:blipFill>
            <a:blip r:embed="rId2" cstate="print"/>
            <a:stretch>
              <a:fillRect/>
            </a:stretch>
          </p:blipFill>
          <p:spPr>
            <a:xfrm>
              <a:off x="4895534" y="5941026"/>
              <a:ext cx="2160000" cy="219455"/>
            </a:xfrm>
            <a:prstGeom prst="rect">
              <a:avLst/>
            </a:prstGeom>
          </p:spPr>
        </p:pic>
        <p:sp>
          <p:nvSpPr>
            <p:cNvPr id="296" name="pl296"/>
            <p:cNvSpPr/>
            <p:nvPr/>
          </p:nvSpPr>
          <p:spPr>
            <a:xfrm>
              <a:off x="489913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97" name="pl297"/>
            <p:cNvSpPr/>
            <p:nvPr/>
          </p:nvSpPr>
          <p:spPr>
            <a:xfrm>
              <a:off x="619081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98" name="pl298"/>
            <p:cNvSpPr/>
            <p:nvPr/>
          </p:nvSpPr>
          <p:spPr>
            <a:xfrm>
              <a:off x="640609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99" name="pl299"/>
            <p:cNvSpPr/>
            <p:nvPr/>
          </p:nvSpPr>
          <p:spPr>
            <a:xfrm>
              <a:off x="662137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0" name="pl300"/>
            <p:cNvSpPr/>
            <p:nvPr/>
          </p:nvSpPr>
          <p:spPr>
            <a:xfrm>
              <a:off x="683665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1" name="pl301"/>
            <p:cNvSpPr/>
            <p:nvPr/>
          </p:nvSpPr>
          <p:spPr>
            <a:xfrm>
              <a:off x="705193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2" name="pl302"/>
            <p:cNvSpPr/>
            <p:nvPr/>
          </p:nvSpPr>
          <p:spPr>
            <a:xfrm>
              <a:off x="489913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3" name="pl303"/>
            <p:cNvSpPr/>
            <p:nvPr/>
          </p:nvSpPr>
          <p:spPr>
            <a:xfrm>
              <a:off x="619081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4" name="pl304"/>
            <p:cNvSpPr/>
            <p:nvPr/>
          </p:nvSpPr>
          <p:spPr>
            <a:xfrm>
              <a:off x="640609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5" name="pl305"/>
            <p:cNvSpPr/>
            <p:nvPr/>
          </p:nvSpPr>
          <p:spPr>
            <a:xfrm>
              <a:off x="662137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6" name="pl306"/>
            <p:cNvSpPr/>
            <p:nvPr/>
          </p:nvSpPr>
          <p:spPr>
            <a:xfrm>
              <a:off x="683665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7" name="pl307"/>
            <p:cNvSpPr/>
            <p:nvPr/>
          </p:nvSpPr>
          <p:spPr>
            <a:xfrm>
              <a:off x="705193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8" name="tx308"/>
            <p:cNvSpPr/>
            <p:nvPr/>
          </p:nvSpPr>
          <p:spPr>
            <a:xfrm>
              <a:off x="486804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09" name="tx309"/>
            <p:cNvSpPr/>
            <p:nvPr/>
          </p:nvSpPr>
          <p:spPr>
            <a:xfrm>
              <a:off x="612863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310" name="tx310"/>
            <p:cNvSpPr/>
            <p:nvPr/>
          </p:nvSpPr>
          <p:spPr>
            <a:xfrm>
              <a:off x="634391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311" name="tx311"/>
            <p:cNvSpPr/>
            <p:nvPr/>
          </p:nvSpPr>
          <p:spPr>
            <a:xfrm>
              <a:off x="655919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312" name="tx312"/>
            <p:cNvSpPr/>
            <p:nvPr/>
          </p:nvSpPr>
          <p:spPr>
            <a:xfrm>
              <a:off x="677447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313" name="tx313"/>
            <p:cNvSpPr/>
            <p:nvPr/>
          </p:nvSpPr>
          <p:spPr>
            <a:xfrm>
              <a:off x="695866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314" name="tx314"/>
            <p:cNvSpPr/>
            <p:nvPr/>
          </p:nvSpPr>
          <p:spPr>
            <a:xfrm>
              <a:off x="1225065" y="435349"/>
              <a:ext cx="38771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Southern Africa, 2025</a:t>
              </a:r>
            </a:p>
          </p:txBody>
        </p:sp>
        <p:sp>
          <p:nvSpPr>
            <p:cNvPr id="315" name="tx31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6" name="tx316"/>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3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7 out of 10 countries achieved coverage of 90% or higher in at least one vaccine.
Zimbabwe had the highest percentage of vaccines (69%) in the national immunization schedule with coverage of at least 90%, followed by Botswana and Zambia (54%).
3 countries had not achieved 90% coverage of any vaccine (Angola, Lesotho, and South Africa).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P7TF5XRZ5TZD-1674051314-5635</_dlc_DocId>
    <_dlc_DocIdUrl xmlns="5ce71423-0d49-4a04-8822-86064e799dcd">
      <Url>https://unicef.sharepoint.com/teams/DAPM-DataComm/_layouts/15/DocIdRedir.aspx?ID=P7TF5XRZ5TZD-1674051314-5635</Url>
      <Description>P7TF5XRZ5TZD-1674051314-5635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9736E90-51FA-4312-81E9-9F4CC238EB0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cd7e7ef5-1452-4629-851a-de721595b973</vt:lpwstr>
  </property>
</Properties>
</file>